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Canva Sans Bold" charset="1" panose="020B0803030501040103"/>
      <p:regular r:id="rId24"/>
    </p:embeddedFont>
    <p:embeddedFont>
      <p:font typeface="Trebuchet MS Bold" charset="1" panose="020B0703020202020204"/>
      <p:regular r:id="rId25"/>
    </p:embeddedFont>
    <p:embeddedFont>
      <p:font typeface="Times New Roman" charset="1" panose="02030502070405020303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88888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188440" y="-3810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-156194" y="2047875"/>
            <a:ext cx="16186769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9"/>
              </a:lnSpc>
            </a:pPr>
            <a:r>
              <a:rPr lang="en-US" b="true" sz="7299" u="sng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ctr">
              <a:lnSpc>
                <a:spcPts val="875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297555" y="4505325"/>
            <a:ext cx="12733020" cy="3867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SANJAY KUMAR.M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2422K1955/asbru062422k1955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 SC COMPUTER SCIENCE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CHIKKANNA GOVERNMENT ARTS AND SCIENCE </a:t>
            </a: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UNIVERSITY: BHARATHIYAR UNIVERCITY </a:t>
            </a:r>
          </a:p>
          <a:p>
            <a:pPr algn="l">
              <a:lnSpc>
                <a:spcPts val="4320"/>
              </a:lnSpc>
            </a:pPr>
          </a:p>
          <a:p>
            <a:pPr algn="l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455295" y="-7620"/>
            <a:ext cx="1842135" cy="10294620"/>
            <a:chOff x="0" y="0"/>
            <a:chExt cx="2456180" cy="1372616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0" y="7625682"/>
            <a:ext cx="7129462" cy="2661318"/>
            <a:chOff x="0" y="0"/>
            <a:chExt cx="9505950" cy="35484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4191" y="923"/>
              <a:ext cx="9497441" cy="3546080"/>
            </a:xfrm>
            <a:custGeom>
              <a:avLst/>
              <a:gdLst/>
              <a:ahLst/>
              <a:cxnLst/>
              <a:rect r="r" b="b" t="t" l="l"/>
              <a:pathLst>
                <a:path h="3546080" w="9497441">
                  <a:moveTo>
                    <a:pt x="9497441" y="8806"/>
                  </a:moveTo>
                  <a:lnTo>
                    <a:pt x="10668" y="3546080"/>
                  </a:lnTo>
                  <a:lnTo>
                    <a:pt x="0" y="353720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13" id="13"/>
          <p:cNvGrpSpPr/>
          <p:nvPr/>
        </p:nvGrpSpPr>
        <p:grpSpPr>
          <a:xfrm rot="2793448">
            <a:off x="-1215534" y="5851416"/>
            <a:ext cx="11495850" cy="4180987"/>
            <a:chOff x="0" y="0"/>
            <a:chExt cx="9756582" cy="354842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4301" y="923"/>
              <a:ext cx="9747849" cy="3546080"/>
            </a:xfrm>
            <a:custGeom>
              <a:avLst/>
              <a:gdLst/>
              <a:ahLst/>
              <a:cxnLst/>
              <a:rect r="r" b="b" t="t" l="l"/>
              <a:pathLst>
                <a:path h="3546080" w="9747849">
                  <a:moveTo>
                    <a:pt x="9747849" y="8806"/>
                  </a:moveTo>
                  <a:lnTo>
                    <a:pt x="10950" y="3546080"/>
                  </a:lnTo>
                  <a:lnTo>
                    <a:pt x="0" y="3537204"/>
                  </a:lnTo>
                  <a:lnTo>
                    <a:pt x="9736901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88888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3013000" y="2960004"/>
            <a:ext cx="3311946" cy="6577694"/>
          </a:xfrm>
          <a:custGeom>
            <a:avLst/>
            <a:gdLst/>
            <a:ahLst/>
            <a:cxnLst/>
            <a:rect r="r" b="b" t="t" l="l"/>
            <a:pathLst>
              <a:path h="6577694" w="3311946">
                <a:moveTo>
                  <a:pt x="0" y="0"/>
                </a:moveTo>
                <a:lnTo>
                  <a:pt x="3311946" y="0"/>
                </a:lnTo>
                <a:lnTo>
                  <a:pt x="3311946" y="6577694"/>
                </a:lnTo>
                <a:lnTo>
                  <a:pt x="0" y="65776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1891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409134" y="2960004"/>
            <a:ext cx="4054717" cy="6577694"/>
          </a:xfrm>
          <a:custGeom>
            <a:avLst/>
            <a:gdLst/>
            <a:ahLst/>
            <a:cxnLst/>
            <a:rect r="r" b="b" t="t" l="l"/>
            <a:pathLst>
              <a:path h="6577694" w="4054717">
                <a:moveTo>
                  <a:pt x="0" y="0"/>
                </a:moveTo>
                <a:lnTo>
                  <a:pt x="4054717" y="0"/>
                </a:lnTo>
                <a:lnTo>
                  <a:pt x="4054717" y="6577694"/>
                </a:lnTo>
                <a:lnTo>
                  <a:pt x="0" y="65776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129" t="0" r="-25835" b="-5660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09662" y="989392"/>
            <a:ext cx="12720638" cy="981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88888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752547" y="1009650"/>
            <a:ext cx="686800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096701" y="3013041"/>
            <a:ext cx="7656003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THE PORTFOLIO HELPS PRESENT PROFESSIONAL AND CREATIVE IDENTITY EFFECTIVELY ONLINE.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88888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-105534" y="2007892"/>
            <a:ext cx="14836039" cy="17081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</a:pPr>
            <a:r>
              <a:rPr lang="en-US" b="true" sz="9999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428448" y="5180076"/>
            <a:ext cx="11431105" cy="27349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CREATED 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BY 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                             SANJAYKUMAR.M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88888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-2154061" y="1242208"/>
            <a:ext cx="18942901" cy="1247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759"/>
              </a:lnSpc>
            </a:pPr>
            <a:r>
              <a:rPr lang="en-US" b="true" sz="7299" spc="8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 TITLE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317389" y="4568897"/>
            <a:ext cx="4978572" cy="2201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62"/>
              </a:lnSpc>
            </a:pPr>
            <a:r>
              <a:rPr lang="en-US" b="true" sz="41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PHOTO SHOPPING </a:t>
            </a:r>
          </a:p>
          <a:p>
            <a:pPr algn="ctr">
              <a:lnSpc>
                <a:spcPts val="5862"/>
              </a:lnSpc>
            </a:pPr>
            <a:r>
              <a:rPr lang="en-US" b="true" sz="41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</a:t>
            </a:r>
          </a:p>
          <a:p>
            <a:pPr algn="ctr">
              <a:lnSpc>
                <a:spcPts val="5862"/>
              </a:lnSpc>
            </a:pPr>
            <a:r>
              <a:rPr lang="en-US" b="true" sz="418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VIDEO EDITING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88888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70" cy="10287000"/>
            <a:chOff x="0" y="0"/>
            <a:chExt cx="24963426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A6A6A6">
                    <a:alpha val="100000"/>
                  </a:srgbClr>
                </a:gs>
                <a:gs pos="100000">
                  <a:srgbClr val="FFFFFF">
                    <a:alpha val="100000"/>
                  </a:srgbClr>
                </a:gs>
              </a:gsLst>
              <a:lin ang="0"/>
            </a:gra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6257925" y="652462"/>
            <a:ext cx="353568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40"/>
              </a:lnSpc>
            </a:pPr>
            <a:r>
              <a:rPr lang="en-US" b="true" sz="7200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670584" y="2373065"/>
            <a:ext cx="7360920" cy="72424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760095" indent="-380048" lvl="1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760095" indent="-380048" lvl="1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88888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-7094173">
            <a:off x="12091008" y="1414676"/>
            <a:ext cx="4150096" cy="4894251"/>
            <a:chOff x="0" y="0"/>
            <a:chExt cx="5524500" cy="65151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914750" y="1353878"/>
            <a:ext cx="8455343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59"/>
              </a:lnSpc>
            </a:pPr>
            <a:r>
              <a:rPr lang="en-US" b="true" sz="7299" spc="25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	STATEMENT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14369" y="4869974"/>
            <a:ext cx="8961836" cy="4109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0"/>
              </a:lnSpc>
            </a:pPr>
            <a:r>
              <a:rPr lang="en-US" b="true" sz="47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CREATING A PROFESSIONAL PORTFOLIO TO SHOWCASE CREATIVE SKILLS, PROJECTS, AND CONTACT DETAILS IN AN ATTRACTIVE UI.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88888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030325" y="8843962"/>
            <a:ext cx="271462" cy="271462"/>
            <a:chOff x="0" y="0"/>
            <a:chExt cx="361950" cy="3619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1956158" y="3400425"/>
            <a:ext cx="5300662" cy="5715000"/>
            <a:chOff x="0" y="0"/>
            <a:chExt cx="706755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2211465" y="591878"/>
            <a:ext cx="7895272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59"/>
              </a:lnSpc>
            </a:pPr>
            <a:r>
              <a:rPr lang="en-US" b="true" sz="7299" spc="8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PROJECT	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383729" y="3599085"/>
            <a:ext cx="8603609" cy="3786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9"/>
              </a:lnSpc>
            </a:pPr>
            <a:r>
              <a:rPr lang="en-US" b="true" sz="42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 PERSONAL PORTFOLIO WEBSITE BUILT USING HTML, CSS, AND DICEBEAR AVATARS WITH MUSTARD YELLOW THEME.</a:t>
            </a:r>
          </a:p>
        </p:txBody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417519" y="3543300"/>
            <a:ext cx="5300662" cy="5715000"/>
            <a:chOff x="0" y="0"/>
            <a:chExt cx="7067550" cy="76200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88888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49178" y="1211325"/>
            <a:ext cx="7521893" cy="2352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59"/>
              </a:lnSpc>
            </a:pPr>
            <a:r>
              <a:rPr lang="en-US" b="true" sz="7299" spc="-22" u="sng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WHO ARE THE END USERS?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00157" y="4548148"/>
            <a:ext cx="9676676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STUDENTS, RECRUITERS, PROFESSIONALS, CLIENTS WHO WANT TO EXPLORE PROFILE AND WORKS.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888888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4980063" y="2410910"/>
            <a:ext cx="4870720" cy="7306081"/>
          </a:xfrm>
          <a:custGeom>
            <a:avLst/>
            <a:gdLst/>
            <a:ahLst/>
            <a:cxnLst/>
            <a:rect r="r" b="b" t="t" l="l"/>
            <a:pathLst>
              <a:path h="7306081" w="4870720">
                <a:moveTo>
                  <a:pt x="0" y="0"/>
                </a:moveTo>
                <a:lnTo>
                  <a:pt x="4870720" y="0"/>
                </a:lnTo>
                <a:lnTo>
                  <a:pt x="4870720" y="7306080"/>
                </a:lnTo>
                <a:lnTo>
                  <a:pt x="0" y="7306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37247" y="1290637"/>
            <a:ext cx="14644688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759"/>
              </a:lnSpc>
            </a:pPr>
            <a:r>
              <a:rPr lang="en-US" b="true" sz="7299" spc="20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030127" y="9707466"/>
            <a:ext cx="226693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00838" y="3125217"/>
            <a:ext cx="7987403" cy="3989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TOOLS:The tools I have used in this digital portfolio is 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HTML5, CSS, javascript, FIRE FOX and codepen for code 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editor. 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TECHNIQUES:I used semantic tags like &lt;nav&gt;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,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&lt;head&gt; 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&lt;footer&gt; for better readability. I used external CSS for 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styles to my portfolio. I used  to  also</a:t>
            </a:r>
          </a:p>
          <a:p>
            <a:pPr algn="ctr">
              <a:lnSpc>
                <a:spcPts val="3220"/>
              </a:lnSpc>
            </a:pPr>
            <a:r>
              <a:rPr lang="en-US" sz="23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javascript for smooth navigation.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500838" y="7848346"/>
            <a:ext cx="8391801" cy="37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79"/>
              </a:lnSpc>
            </a:pPr>
            <a:r>
              <a:rPr lang="en-US" sz="2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HTML, CSS, Dicebear API for avatars, Responsive Web Design.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88888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6915827" y="9707466"/>
            <a:ext cx="342900" cy="290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1256797"/>
            <a:ext cx="13192125" cy="1057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80"/>
              </a:lnSpc>
            </a:pPr>
            <a:r>
              <a:rPr lang="en-US" b="true" sz="6900" spc="25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353219" y="3658140"/>
            <a:ext cx="12651132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MUSTARD YELLOW GRADIENT THEME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GLASSMORPHISM CONTAINER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STICKY NAVIGATION BAR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PROFILE PHOTO OPTIONS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888888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8995" y="94"/>
            <a:ext cx="1842135" cy="10294620"/>
            <a:chOff x="0" y="0"/>
            <a:chExt cx="2456180" cy="137261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27" y="7874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5774" y="5535200"/>
            <a:ext cx="7129462" cy="4759642"/>
            <a:chOff x="0" y="0"/>
            <a:chExt cx="9505950" cy="634619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4191" y="1651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132998" y="559116"/>
            <a:ext cx="16022002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b="true" sz="7200" u="sng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08627" y="3253899"/>
            <a:ext cx="11895690" cy="45827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SKILLS SHOWCASE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PROJECTS GRID WITH ADD OPTION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CONTACT DETAILS SECTION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ANIMATED HOVER EFFECTS</a:t>
            </a:r>
          </a:p>
          <a:p>
            <a:pPr algn="ctr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• MODAL FOR PROFILE IMAGE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DAGxha2nSPE</dc:identifier>
  <dcterms:modified xsi:type="dcterms:W3CDTF">2011-08-01T06:04:30Z</dcterms:modified>
  <cp:revision>1</cp:revision>
  <dc:title>PPT FWD TNSDC 2025 (1).pptx</dc:title>
</cp:coreProperties>
</file>