
<file path=[Content_Types].xml><?xml version="1.0" encoding="utf-8"?>
<Types xmlns="http://schemas.openxmlformats.org/package/2006/content-types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9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54.xml"/>
  <Override ContentType="application/vnd.openxmlformats-officedocument.presentationml.slideMaster+xml" PartName="/ppt/slideMasters/slideMaster2.xml"/>
  <Override ContentType="application/vnd.openxmlformats-officedocument.theme+xml" PartName="/ppt/theme/theme2.xml"/>
  <Override ContentType="application/vnd.openxmlformats-officedocument.presentationml.notesMaster+xml" PartName="/ppt/notesMasters/notesMaster1.xml"/>
  <Override ContentType="application/vnd.openxmlformats-officedocument.theme+xml" PartName="/ppt/theme/theme3.xml"/>
  <Override ContentType="application/vnd.openxmlformats-officedocument.presentationml.notesSlide+xml" PartName="/ppt/notesSlides/notesSlide1.xml"/>
  <Override ContentType="application/vnd.openxmlformats-officedocument.presentationml.slide+xml" PartName="/ppt/slides/slide1.xml"/>
  <Override ContentType="application/vnd.openxmlformats-officedocument.presentationml.notesSlide+xml" PartName="/ppt/notesSlides/notesSlide2.xml"/>
  <Override ContentType="application/vnd.openxmlformats-officedocument.presentationml.slide+xml" PartName="/ppt/slides/slide2.xml"/>
  <Override ContentType="application/vnd.openxmlformats-officedocument.presentationml.notesSlide+xml" PartName="/ppt/notesSlides/notesSlide3.xml"/>
  <Override ContentType="application/vnd.openxmlformats-officedocument.presentationml.slide+xml" PartName="/ppt/slides/slide3.xml"/>
  <Override ContentType="application/vnd.openxmlformats-officedocument.presentationml.notesSlide+xml" PartName="/ppt/notesSlides/notesSlide4.xml"/>
  <Override ContentType="application/vnd.openxmlformats-officedocument.presentationml.slide+xml" PartName="/ppt/slides/slide4.xml"/>
  <Override ContentType="application/vnd.openxmlformats-officedocument.presentationml.notesSlide+xml" PartName="/ppt/notesSlides/notesSlide5.xml"/>
  <Override ContentType="application/vnd.openxmlformats-officedocument.presentationml.slide+xml" PartName="/ppt/slides/slide5.xml"/>
  <Override ContentType="application/vnd.openxmlformats-officedocument.presentationml.notesSlide+xml" PartName="/ppt/notesSlides/notesSlide6.xml"/>
  <Override ContentType="application/vnd.openxmlformats-officedocument.presentationml.slide+xml" PartName="/ppt/slides/slide6.xml"/>
  <Override ContentType="application/vnd.openxmlformats-officedocument.presentationml.notesSlide+xml" PartName="/ppt/notesSlides/notesSlide7.xml"/>
  <Override ContentType="application/vnd.openxmlformats-officedocument.presentationml.slide+xml" PartName="/ppt/slides/slide7.xml"/>
  <Override ContentType="application/vnd.openxmlformats-officedocument.presentationml.notesSlide+xml" PartName="/ppt/notesSlides/notesSlide8.xml"/>
  <Override ContentType="application/vnd.openxmlformats-officedocument.presentationml.slide+xml" PartName="/ppt/slides/slide8.xml"/>
  <Override ContentType="application/vnd.openxmlformats-officedocument.presentationml.notesSlide+xml" PartName="/ppt/notesSlides/notesSlide9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Default ContentType="image/png" Extension="png"/>
  <Override ContentType="application/x-fontdata" PartName="/ppt/fonts/font1.fntdata"/>
  <Override ContentType="application/x-fontdata" PartName="/ppt/fonts/font2.fntdata"/>
  <Override ContentType="application/vnd.openxmlformats-officedocument.presentationml.presentation.main+xml" PartName="/ppt/presentation.xml"/>
  <Default ContentType="application/xml" Extension="xml"/>
  <Default ContentType="application/vnd.openxmlformats-package.relationships+xml" Extension="rels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/ p p t / m e d i a / i m a g e 1 . p n g "   T y p e = " h t t p : / / s c h e m a s . o p e n x m l f o r m a t s . o r g / o f f i c e D o c u m e n t / 2 0 0 6 / r e l a t i o n s h i p s / i m a g e " / > < R e l a t i o n s h i p   I d = " r I d 2 "   T a r g e t = " / p p t / m e d i a / i m a g e 2 . p n g "   T y p e = " h t t p : / / s c h e m a s . o p e n x m l f o r m a t s . o r g / o f f i c e D o c u m e n t / 2 0 0 6 / r e l a t i o n s h i p s / i m a g e " / > < R e l a t i o n s h i p   I d = " r I d 3 "   T a r g e t = " / p p t / m e d i a / i m a g e 3 . p n g "   T y p e = " h t t p : / / s c h e m a s . o p e n x m l f o r m a t s . o r g / o f f i c e D o c u m e n t / 2 0 0 6 / r e l a t i o n s h i p s / i m a g e " / > < R e l a t i o n s h i p   I d = " r I d 4 "   T a r g e t = " / p p t / m e d i a / i m a g e 4 . p n g "   T y p e = " h t t p : / / s c h e m a s . o p e n x m l f o r m a t s . o r g / o f f i c e D o c u m e n t / 2 0 0 6 / r e l a t i o n s h i p s / i m a g e " / > < R e l a t i o n s h i p   I d = " r I d 5 "   T a r g e t = " / p p t / m e d i a / i m a g e 5 . p n g "   T y p e = " h t t p : / / s c h e m a s . o p e n x m l f o r m a t s . o r g / o f f i c e D o c u m e n t / 2 0 0 6 / r e l a t i o n s h i p s / i m a g e " / > < R e l a t i o n s h i p   I d = " r I d 6 "   T a r g e t = " / p p t / m e d i a / i m a g e 6 . p n g "   T y p e = " h t t p : / / s c h e m a s . o p e n x m l f o r m a t s . o r g / o f f i c e D o c u m e n t / 2 0 0 6 / r e l a t i o n s h i p s / i m a g e " / > < R e l a t i o n s h i p   I d = " r I d 7 "   T a r g e t = " / p p t / m e d i a / i m a g e 7 . p n g "   T y p e = " h t t p : / / s c h e m a s . o p e n x m l f o r m a t s . o r g / o f f i c e D o c u m e n t / 2 0 0 6 / r e l a t i o n s h i p s / i m a g e " / > < R e l a t i o n s h i p   I d = " r I d 8 "   T a r g e t = " / p p t / m e d i a / i m a g e 8 . p n g "   T y p e = " h t t p : / / s c h e m a s . o p e n x m l f o r m a t s . o r g / o f f i c e D o c u m e n t / 2 0 0 6 / r e l a t i o n s h i p s / i m a g e " / > < R e l a t i o n s h i p   I d = " r I d 9 "   T a r g e t = " p p t / m e d i a / i m g _ c c _ b l a c k . p n g "   T y p e = " h t t p : / / s c h e m a s . o p e n x m l f o r m a t s . o r g / o f f i c e D o c u m e n t / 2 0 0 6 / r e l a t i o n s h i p s / i m a g e " / > < R e l a t i o n s h i p   I d = " r I d 1 0 "   T a r g e t = " p p t / p r e s e n t a t i o n . x m l "   T y p e = " h t t p : / / s c h e m a s . o p e n x m l f o r m a t s . o r g / o f f i c e D o c u m e n t / 2 0 0 6 / r e l a t i o n s h i p s / o f f i c e D o c u m e n t " / > < R e l a t i o n s h i p   I d = " r I d 1 1 "   T a r g e t = " d o c P r o p s / c o r e . x m l "   T y p e = " h t t p : / / s c h e m a s . o p e n x m l f o r m a t s . o r g / p a c k a g e / 2 0 0 6 / r e l a t i o n s h i p s / m e t a d a t a / c o r e - p r o p e r t i e s " / > < R e l a t i o n s h i p   I d = " r I d 1 2 "   T a r g e t = " d o c P r o p s / a p p . x m l "   T y p e = " h t t p : / / s c h e m a s . o p e n x m l f o r m a t s . o r g / o f f i c e D o c u m e n t / 2 0 0 6 / r e l a t i o n s h i p s / e x t e n d e d - p r o p e r t i e s " / > < / R e l a t i o n s h i p s >
</file>

<file path=ppt/presentation.xml>�� < ? x m l   v e r s i o n = " 1 . 0 "   e n c o d i n g = " U T F - 1 6 " ? > < p : p r e s e n t a t i o n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e m b e d T r u e T y p e F o n t s = " 1 "   s a v e S u b s e t F o n t s = " 1 " > < p : s l d M a s t e r I d L s t > < p : s l d M a s t e r I d   i d = " 2 1 4 7 4 8 3 6 4 8 "   r : i d = " r I d 1 " / > < p : s l d M a s t e r I d   i d = " 2 1 4 7 4 8 3 6 7 8 "   r : i d = " r I d 3 " / > < / p : s l d M a s t e r I d L s t > < p : n o t e s M a s t e r I d L s t > < p : n o t e s M a s t e r I d   r : i d = " r I d 5 " / > < / p : n o t e s M a s t e r I d L s t > < p : s l d I d L s t > < p : s l d I d   i d = " 2 5 6 "   r : i d = " r I d 7 " / > < p : s l d I d   i d = " 2 5 7 "   r : i d = " r I d 9 " / > < p : s l d I d   i d = " 2 5 8 "   r : i d = " r I d 1 1 " / > < p : s l d I d   i d = " 2 5 9 "   r : i d = " r I d 1 3 " / > < p : s l d I d   i d = " 2 6 0 "   r : i d = " r I d 1 5 " / > < p : s l d I d   i d = " 2 6 1 "   r : i d = " r I d 1 7 " / > < p : s l d I d   i d = " 2 6 2 "   r : i d = " r I d 1 9 " / > < p : s l d I d   i d = " 2 6 3 "   r : i d = " r I d 2 1 " / > < p : s l d I d   i d = " 2 6 4 "   r : i d = " r I d 2 3 " / > < / p : s l d I d L s t > < p : s l d S z   c x = " 9 1 4 4 0 0 0 "   c y = " 5 1 4 3 5 0 0 "   t y p e = " c u s t o m " / > < p : n o t e s S z   c x = " 9 1 4 4 0 0 0 "   c y = " 5 1 4 3 5 0 0 " / > < p : e m b e d d e d F o n t L s t > < p : e m b e d d e d F o n t > < p : f o n t   t y p e f a c e = " L a t o " / > < p : r e g u l a r   r : i d = " r I d 2 6 " / > < p : b o l d   r : i d = " r I d 2 7 " / > < / p : e m b e d d e d F o n t > < / p : e m b e d d e d F o n t L s t > < p : c u s t D a t a L s t / > < p : d e f a u l t T e x t S t y l e > < a : d e f P P r > < a : d e f R P r   l a n g = " e n - U S " / > < / a : d e f P P r > < a : l v l 1 p P r   a l g n = " l "   l v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1 p P r > < a : l v l 2 p P r   a l g n = " l "   l v l = " 1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2 p P r > < a : l v l 3 p P r   a l g n = " l "   l v l = " 2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3 p P r > < a : l v l 4 p P r   a l g n = " l "   l v l = " 3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4 p P r > < a : l v l 5 p P r   a l g n = " l "   l v l = " 4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5 p P r > < a : l v l 6 p P r   a l g n = " l "   l v l = " 5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6 p P r > < a : l v l 7 p P r   a l g n = " l "   l v l = " 6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7 p P r > < a : l v l 8 p P r   a l g n = " l "   l v l = " 7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8 p P r > < a : l v l 9 p P r   a l g n = " l "   l v l = " 8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9 p P r > < / p : d e f a u l t T e x t S t y l e > < / p : p r e s e n t a t i o n >
</file>

<file path=ppt/presProps.xml>�� < ? x m l   v e r s i o n = " 1 . 0 "   e n c o d i n g = " U T F - 1 6 " ? > < p : p r e s e n t a t i o n P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s h o w P r   s h o w N a r r a t i o n = " 1 " > < p : s l d A l l / > < / p : s h o w P r > < / p : p r e s e n t a t i o n P r >
</file>

<file path=ppt/tableStyles.xml>�� < ? x m l   v e r s i o n = " 1 . 0 "   e n c o d i n g = " U T F - 1 6 " ? > < a : t b l S t y l e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d e f = " { 5 C 2 2 5 4 4 A - 7 E E 6 - 4 3 4 2 - B 0 4 8 - 8 5 B D C 9 F D 1 C 3 A } " / >
</file>

<file path=ppt/viewProps.xml>�� < ? x m l   v e r s i o n = " 1 . 0 "   e n c o d i n g = " U T F - 1 6 " ? > < p : v i e w P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n o r m a l V i e w P r   s h o w O u t l i n e I c o n s = " f a l s e " > < p : r e s t o r e d L e f t   s z = " 1 5 6 2 0 " / > < p : r e s t o r e d T o p   s z = " 9 4 6 6 0 " / > < / p : n o r m a l V i e w P r > < p : s l i d e V i e w P r > < p : c S l d V i e w P r > < p : c V i e w P r   v a r S c a l e = " t r u e " > < p : s c a l e > < a : s x   d = " 1 0 0 "   n = " 7 3 " / > < a : s y   d = " 1 0 0 "   n = " 7 3 " / > < / p : s c a l e > < p : o r i g i n   x = " - 1 1 1 0 "   y = " - 1 0 2 " / > < / p : c V i e w P r > < p : g u i d e L s t > < p : g u i d e   o r i e n t = " h o r z "   p o s = " 2 1 6 0 " / > < p : g u i d e   p o s = " 2 8 8 0 " / > < / p : g u i d e L s t > < / p : c S l d V i e w P r > < / p : s l i d e V i e w P r > < p : n o t e s T e x t V i e w P r > < p : c V i e w P r > < p : s c a l e > < a : s x   d = " 1 0 0 "   n = " 1 0 0 " / > < a : s y   d = " 1 0 0 "   n = " 1 0 0 " / > < / p : s c a l e > < p : o r i g i n   x = " 0 "   y = " 0 " / > < / p : c V i e w P r > < / p : n o t e s T e x t V i e w P r > < p : g r i d S p a c i n g   c x = " 7 8 0 2 8 8 0 0 "   c y = " 7 8 0 2 8 8 0 0 " / > < / p : v i e w P r >
</file>

<file path=ppt/_rels/presentation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s l i d e M a s t e r s / s l i d e M a s t e r 1 . x m l "   T y p e = " h t t p : / / s c h e m a s . o p e n x m l f o r m a t s . o r g / o f f i c e D o c u m e n t / 2 0 0 6 / r e l a t i o n s h i p s / s l i d e M a s t e r " / > < R e l a t i o n s h i p   I d = " r I d 2 "   T a r g e t = " t h e m e / t h e m e 1 . x m l "   T y p e = " h t t p : / / s c h e m a s . o p e n x m l f o r m a t s . o r g / o f f i c e D o c u m e n t / 2 0 0 6 / r e l a t i o n s h i p s / t h e m e " / > < R e l a t i o n s h i p   I d = " r I d 3 "   T a r g e t = " s l i d e M a s t e r s / s l i d e M a s t e r 2 . x m l "   T y p e = " h t t p : / / s c h e m a s . o p e n x m l f o r m a t s . o r g / o f f i c e D o c u m e n t / 2 0 0 6 / r e l a t i o n s h i p s / s l i d e M a s t e r " / > < R e l a t i o n s h i p   I d = " r I d 4 "   T a r g e t = " t h e m e / t h e m e 2 . x m l "   T y p e = " h t t p : / / s c h e m a s . o p e n x m l f o r m a t s . o r g / o f f i c e D o c u m e n t / 2 0 0 6 / r e l a t i o n s h i p s / t h e m e " / > < R e l a t i o n s h i p   I d = " r I d 5 "   T a r g e t = "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6 "   T a r g e t = " t h e m e / t h e m e 3 . x m l "   T y p e = " h t t p : / / s c h e m a s . o p e n x m l f o r m a t s . o r g / o f f i c e D o c u m e n t / 2 0 0 6 / r e l a t i o n s h i p s / t h e m e " / > < R e l a t i o n s h i p   I d = " r I d 7 "   T a r g e t = " s l i d e s / s l i d e 1 . x m l "   T y p e = " h t t p : / / s c h e m a s . o p e n x m l f o r m a t s . o r g / o f f i c e D o c u m e n t / 2 0 0 6 / r e l a t i o n s h i p s / s l i d e " / > < R e l a t i o n s h i p   I d = " r I d 8 "   T a r g e t = " n o t e s S l i d e s / n o t e s S l i d e 1 . x m l "   T y p e = " h t t p : / / s c h e m a s . o p e n x m l f o r m a t s . o r g / o f f i c e D o c u m e n t / 2 0 0 6 / r e l a t i o n s h i p s / n o t e s S l i d e " / > < R e l a t i o n s h i p   I d = " r I d 9 "   T a r g e t = " s l i d e s / s l i d e 2 . x m l "   T y p e = " h t t p : / / s c h e m a s . o p e n x m l f o r m a t s . o r g / o f f i c e D o c u m e n t / 2 0 0 6 / r e l a t i o n s h i p s / s l i d e " / > < R e l a t i o n s h i p   I d = " r I d 1 0 "   T a r g e t = " n o t e s S l i d e s / n o t e s S l i d e 2 . x m l "   T y p e = " h t t p : / / s c h e m a s . o p e n x m l f o r m a t s . o r g / o f f i c e D o c u m e n t / 2 0 0 6 / r e l a t i o n s h i p s / n o t e s S l i d e " / > < R e l a t i o n s h i p   I d = " r I d 1 1 "   T a r g e t = " s l i d e s / s l i d e 3 . x m l "   T y p e = " h t t p : / / s c h e m a s . o p e n x m l f o r m a t s . o r g / o f f i c e D o c u m e n t / 2 0 0 6 / r e l a t i o n s h i p s / s l i d e " / > < R e l a t i o n s h i p   I d = " r I d 1 2 "   T a r g e t = " n o t e s S l i d e s / n o t e s S l i d e 3 . x m l "   T y p e = " h t t p : / / s c h e m a s . o p e n x m l f o r m a t s . o r g / o f f i c e D o c u m e n t / 2 0 0 6 / r e l a t i o n s h i p s / n o t e s S l i d e " / > < R e l a t i o n s h i p   I d = " r I d 1 3 "   T a r g e t = " s l i d e s / s l i d e 4 . x m l "   T y p e = " h t t p : / / s c h e m a s . o p e n x m l f o r m a t s . o r g / o f f i c e D o c u m e n t / 2 0 0 6 / r e l a t i o n s h i p s / s l i d e " / > < R e l a t i o n s h i p   I d = " r I d 1 4 "   T a r g e t = " n o t e s S l i d e s / n o t e s S l i d e 4 . x m l "   T y p e = " h t t p : / / s c h e m a s . o p e n x m l f o r m a t s . o r g / o f f i c e D o c u m e n t / 2 0 0 6 / r e l a t i o n s h i p s / n o t e s S l i d e " / > < R e l a t i o n s h i p   I d = " r I d 1 5 "   T a r g e t = " s l i d e s / s l i d e 5 . x m l "   T y p e = " h t t p : / / s c h e m a s . o p e n x m l f o r m a t s . o r g / o f f i c e D o c u m e n t / 2 0 0 6 / r e l a t i o n s h i p s / s l i d e " / > < R e l a t i o n s h i p   I d = " r I d 1 6 "   T a r g e t = " n o t e s S l i d e s / n o t e s S l i d e 5 . x m l "   T y p e = " h t t p : / / s c h e m a s . o p e n x m l f o r m a t s . o r g / o f f i c e D o c u m e n t / 2 0 0 6 / r e l a t i o n s h i p s / n o t e s S l i d e " / > < R e l a t i o n s h i p   I d = " r I d 1 7 "   T a r g e t = " s l i d e s / s l i d e 6 . x m l "   T y p e = " h t t p : / / s c h e m a s . o p e n x m l f o r m a t s . o r g / o f f i c e D o c u m e n t / 2 0 0 6 / r e l a t i o n s h i p s / s l i d e " / > < R e l a t i o n s h i p   I d = " r I d 1 8 "   T a r g e t = " n o t e s S l i d e s / n o t e s S l i d e 6 . x m l "   T y p e = " h t t p : / / s c h e m a s . o p e n x m l f o r m a t s . o r g / o f f i c e D o c u m e n t / 2 0 0 6 / r e l a t i o n s h i p s / n o t e s S l i d e " / > < R e l a t i o n s h i p   I d = " r I d 1 9 "   T a r g e t = " s l i d e s / s l i d e 7 . x m l "   T y p e = " h t t p : / / s c h e m a s . o p e n x m l f o r m a t s . o r g / o f f i c e D o c u m e n t / 2 0 0 6 / r e l a t i o n s h i p s / s l i d e " / > < R e l a t i o n s h i p   I d = " r I d 2 0 "   T a r g e t = " n o t e s S l i d e s / n o t e s S l i d e 7 . x m l "   T y p e = " h t t p : / / s c h e m a s . o p e n x m l f o r m a t s . o r g / o f f i c e D o c u m e n t / 2 0 0 6 / r e l a t i o n s h i p s / n o t e s S l i d e " / > < R e l a t i o n s h i p   I d = " r I d 2 1 "   T a r g e t = " s l i d e s / s l i d e 8 . x m l "   T y p e = " h t t p : / / s c h e m a s . o p e n x m l f o r m a t s . o r g / o f f i c e D o c u m e n t / 2 0 0 6 / r e l a t i o n s h i p s / s l i d e " / > < R e l a t i o n s h i p   I d = " r I d 2 2 "   T a r g e t = " n o t e s S l i d e s / n o t e s S l i d e 8 . x m l "   T y p e = " h t t p : / / s c h e m a s . o p e n x m l f o r m a t s . o r g / o f f i c e D o c u m e n t / 2 0 0 6 / r e l a t i o n s h i p s / n o t e s S l i d e " / > < R e l a t i o n s h i p   I d = " r I d 2 3 "   T a r g e t = " s l i d e s / s l i d e 9 . x m l "   T y p e = " h t t p : / / s c h e m a s . o p e n x m l f o r m a t s . o r g / o f f i c e D o c u m e n t / 2 0 0 6 / r e l a t i o n s h i p s / s l i d e " / > < R e l a t i o n s h i p   I d = " r I d 2 4 "   T a r g e t = " n o t e s S l i d e s / n o t e s S l i d e 9 . x m l "   T y p e = " h t t p : / / s c h e m a s . o p e n x m l f o r m a t s . o r g / o f f i c e D o c u m e n t / 2 0 0 6 / r e l a t i o n s h i p s / n o t e s S l i d e " / > < R e l a t i o n s h i p   I d = " r I d 2 5 "   T a r g e t = " t a b l e S t y l e s . x m l "   T y p e = " h t t p : / / s c h e m a s . o p e n x m l f o r m a t s . o r g / o f f i c e D o c u m e n t / 2 0 0 6 / r e l a t i o n s h i p s / t a b l e S t y l e s " / > < R e l a t i o n s h i p   I d = " r I d 2 6 "   T a r g e t = " f o n t s / f o n t 1 . f n t d a t a "   T y p e = " h t t p : / / s c h e m a s . o p e n x m l f o r m a t s . o r g / o f f i c e D o c u m e n t / 2 0 0 6 / r e l a t i o n s h i p s / f o n t " / > < R e l a t i o n s h i p   I d = " r I d 2 7 "   T a r g e t = " f o n t s / f o n t 2 . f n t d a t a "   T y p e = " h t t p : / / s c h e m a s . o p e n x m l f o r m a t s . o r g / o f f i c e D o c u m e n t / 2 0 0 6 / r e l a t i o n s h i p s / f o n t " / > < R e l a t i o n s h i p   I d = " r I d 2 8 "   T a r g e t = " p r e s P r o p s . x m l "   T y p e = " h t t p : / / s c h e m a s . o p e n x m l f o r m a t s . o r g / o f f i c e D o c u m e n t / 2 0 0 6 / r e l a t i o n s h i p s / p r e s P r o p s " / > < R e l a t i o n s h i p   I d = " r I d 2 9 "   T a r g e t = " v i e w P r o p s . x m l "   T y p e = " h t t p : / / s c h e m a s . o p e n x m l f o r m a t s . o r g / o f f i c e D o c u m e n t / 2 0 0 6 / r e l a t i o n s h i p s / v i e w P r o p s " / > < / R e l a t i o n s h i p s >
</file>

<file path=ppt/notesMasters/_rels/notesMaster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t h e m e / t h e m e 3 . x m l "   T y p e = " h t t p : / / s c h e m a s . o p e n x m l f o r m a t s . o r g / o f f i c e D o c u m e n t / 2 0 0 6 / r e l a t i o n s h i p s / t h e m e " / > < / R e l a t i o n s h i p s >
</file>

<file path=ppt/notesMasters/notesMaster1.xml>�� < ? x m l   v e r s i o n = " 1 . 0 "   e n c o d i n g = " U T F - 1 6 " ? > < p : n o t e s M a s t e r   x m l n s : a = " h t t p : / / s c h e m a s . o p e n x m l f o r m a t s . o r g / d r a w i n g m l / 2 0 0 6 / m a i n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> < p : c S l d > < p : b g > < p : b g R e f   i d x = " 1 0 0 1 " > < a : s c h e m e C l r   v a l = " b g 1 " / > < / p : b g R e f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H e a d e r   P l a c e h o l d e r   1 " / > < p : c N v S p P r > < a : s p L o c k s   n o G r p = " 1 " / > < / p : c N v S p P r > < p : n v P r > < p : p h   s z = " q u a r t e r "   t y p e = " h d r " / > < / p : n v P r > < / p : n v S p P r > < p : s p P r > < a : x f r m > < a : o f f   x = " 0 "   y = " 0 " / > < a : e x t   c x = " 2 9 7 1 8 0 0 "   c y = " 4 5 8 7 8 8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> < a : l v l 1 p P r   a l g n = " l " > < a : d e f R P r   s z = " 1 2 0 0 " / > < / a : l v l 1 p P r > < / a : l s t S t y l e > < a : p > < a : e n d P a r a R P r   l a n g = " e n - U S " / > < / a : p > < / p : t x B o d y > < / p : s p > < p : s p > < p : n v S p P r > < p : c N v P r   i d = " 3 "   n a m e = " D a t e   P l a c e h o l d e r   2 " / > < p : c N v S p P r > < a : s p L o c k s   n o G r p = " 1 " / > < / p : c N v S p P r > < p : n v P r > < p : p h   i d x = " 1 "   t y p e = " d t " / > < / p : n v P r > < / p : n v S p P r > < p : s p P r > < a : x f r m > < a : o f f   x = " 3 8 8 4 6 1 3 "   y = " 0 " / > < a : e x t   c x = " 2 9 7 1 8 0 0 "   c y = " 4 5 8 7 8 8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> < a : l v l 1 p P r   a l g n = " r " > < a : d e f R P r   s z = " 1 2 0 0 " / > < / a : l v l 1 p P r > < / a : l s t S t y l e > < a : p > < a : f l d   i d = " { 4 4 B 6 5 4 5 9 - 4 C 0 1 - 9 2 4 8 - B D A A - F 2 8 5 9 1 F A F 6 F 5 } "   t y p e = " d a t e t i m e F i g u r e O u t " > < a : r P r   l a n g = " e n - U S "   s m t C l e a n = " 0 " / > < a : t > 4 / 4 / 1 7 < / a : t > < / a : f l d > < a : e n d P a r a R P r   l a n g = " e n - U S " / > < / a : p > < / p : t x B o d y > < / p : s p > < p : s p > < p : n v S p P r > < p : c N v P r   i d = " 4 "   n a m e = " S l i d e   I m a g e   P l a c e h o l d e r   3 " / > < p : c N v S p P r > < a : s p L o c k s   n o C h a n g e A s p e c t = " 1 "   n o G r p = " 1 "   n o R o t = " 1 " / > < / p : c N v S p P r > < p : n v P r > < p : p h   i d x = " 2 "   t y p e = " s l d I m g " / > < / p : n v P r > < / p : n v S p P r > < p : s p P r > < a : x f r m > < a : o f f   x = " 6 8 5 8 0 0 "   y = " 1 1 4 3 0 0 0 " / > < a : e x t   c x = " 5 4 8 6 4 0 0 "   c y = " 3 0 8 6 1 0 0 " / > < / a : x f r m > < a : p r s t G e o m   p r s t = " r e c t " > < a : a v L s t / > < / a : p r s t G e o m > < a : n o F i l l / > < a : l n   w = " 1 2 7 0 0 " > < a : s o l i d F i l l > < a : p r s t C l r   v a l = " b l a c k " / > < / a : s o l i d F i l l > < / a : l n > < / p : s p P r > < p : t x B o d y > < a : b o d y P r   a n c h o r = " c t r "   b I n s = " 4 5 7 2 0 "   l I n s = " 9 1 4 4 0 "   r I n s = " 9 1 4 4 0 "   r t l C o l = " 0 "   t I n s = " 4 5 7 2 0 "   v e r t = " h o r z " / > < a : l s t S t y l e / > < a : p > < a : e n d P a r a R P r   l a n g = " e n - U S " / > < / a : p > < / p : t x B o d y > < / p : s p > < p : s p > < p : n v S p P r > < p : c N v P r   i d = " 5 "   n a m e = " N o t e s   P l a c e h o l d e r   4 " / > < p : c N v S p P r > < a : s p L o c k s   n o G r p = " 1 " / > < / p : c N v S p P r > < p : n v P r > < p : p h   i d x = " 3 "   s z = " q u a r t e r "   t y p e = " b o d y " / > < / p : n v P r > < / p : n v S p P r > < p : s p P r > < a : x f r m > < a : o f f   x = " 6 8 5 8 0 0 "   y = " 4 4 0 0 5 5 0 " / > < a : e x t   c x = " 5 4 8 6 4 0 0 "   c y = " 3 6 0 0 4 5 0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/ > < a : p > < a : p P r   l v l = " 0 " / > < a : r > < a : r P r   l a n g = " e n - U S "   s m t C l e a n = " 0 " / > < a : t > C l i c k   t o   e d i t   M a s t e r   t e x t   s t y l e s < / a : t > < / a : r > < / a : p > < a : p > < a : p P r   l v l = " 1 " / > < a : r > < a : r P r   l a n g = " e n - U S "   s m t C l e a n = " 0 " / > < a : t > S e c o n d   l e v e l < / a : t > < / a : r > < / a : p > < a : p > < a : p P r   l v l = " 2 " / > < a : r > < a : r P r   l a n g = " e n - U S "   s m t C l e a n = " 0 " / > < a : t > T h i r d   l e v e l < / a : t > < / a : r > < / a : p > < a : p > < a : p P r   l v l = " 3 " / > < a : r > < a : r P r   l a n g = " e n - U S "   s m t C l e a n = " 0 " / > < a : t > F o u r t h   l e v e l < / a : t > < / a : r > < / a : p > < a : p > < a : p P r   l v l = " 4 " / > < a : r > < a : r P r   l a n g = " e n - U S "   s m t C l e a n = " 0 " / > < a : t > F i f t h   l e v e l < / a : t > < / a : r > < a : e n d P a r a R P r   l a n g = " e n - U S " / > < / a : p > < / p : t x B o d y > < / p : s p > < p : s p > < p : n v S p P r > < p : c N v P r   i d = " 6 "   n a m e = " F o o t e r   P l a c e h o l d e r   5 " / > < p : c N v S p P r > < a : s p L o c k s   n o G r p = " 1 " / > < / p : c N v S p P r > < p : n v P r > < p : p h   i d x = " 4 "   s z = " q u a r t e r "   t y p e = " f t r " / > < / p : n v P r > < / p : n v S p P r > < p : s p P r > < a : x f r m > < a : o f f   x = " 0 "   y = " 8 6 8 5 2 1 3 " / > < a : e x t   c x = " 2 9 7 1 8 0 0 "   c y = " 4 5 8 7 8 7 " / > < / a : x f r m > < a : p r s t G e o m   p r s t = " r e c t " > < a : a v L s t / > < / a : p r s t G e o m > < / p : s p P r > < p : t x B o d y > < a : b o d y P r   a n c h o r = " b "   b I n s = " 4 5 7 2 0 "   l I n s = " 9 1 4 4 0 "   r I n s = " 9 1 4 4 0 "   r t l C o l = " 0 "   t I n s = " 4 5 7 2 0 "   v e r t = " h o r z " / > < a : l s t S t y l e > < a : l v l 1 p P r   a l g n = " l " > < a : d e f R P r   s z = " 1 2 0 0 " / > < / a : l v l 1 p P r > < / a : l s t S t y l e > < a : p > < a : e n d P a r a R P r   l a n g = " e n - U S " / > < / a : p > < / p : t x B o d y > < / p : s p > < p : s p > < p : n v S p P r > < p : c N v P r   i d = " 7 "   n a m e = " S l i d e   N u m b e r   P l a c e h o l d e r   6 " / > < p : c N v S p P r > < a : s p L o c k s   n o G r p = " 1 " / > < / p : c N v S p P r > < p : n v P r > < p : p h   i d x = " 5 "   s z = " q u a r t e r "   t y p e = " s l d N u m " / > < / p : n v P r > < / p : n v S p P r > < p : s p P r > < a : x f r m > < a : o f f   x = " 3 8 8 4 6 1 3 "   y = " 8 6 8 5 2 1 3 " / > < a : e x t   c x = " 2 9 7 1 8 0 0 "   c y = " 4 5 8 7 8 7 " / > < / a : x f r m > < a : p r s t G e o m   p r s t = " r e c t " > < a : a v L s t / > < / a : p r s t G e o m > < / p : s p P r > < p : t x B o d y > < a : b o d y P r   a n c h o r = " b "   b I n s = " 4 5 7 2 0 "   l I n s = " 9 1 4 4 0 "   r I n s = " 9 1 4 4 0 "   r t l C o l = " 0 "   t I n s = " 4 5 7 2 0 "   v e r t = " h o r z " / > < a : l s t S t y l e > < a : l v l 1 p P r   a l g n = " r " > < a : d e f R P r   s z = " 1 2 0 0 " / > < / a : l v l 1 p P r > < / a : l s t S t y l e > < a : p > < a : f l d   i d = " { 6 9 3 2 7 0 4 2 - 6 B 6 1 - B 1 4 8 - 8 4 8 5 - 8 B B B F A A 1 3 D 2 4 } "   t y p e = " s l i d e n u m " > < a : r P r   l a n g = " e n - U S "   s m t C l e a n = " 0 " / > < a : t > 9 # : < / a : t > < / a : f l d > < a : e n d P a r a R P r   l a n g = " e n - U S " / > < / a : p > < / p : t x B o d y > < / p : s p > < / p : s p T r e e > < p : e x t L s t > < p : e x t   u r i = " { B B 9 6 2 C 8 B - B 1 4 F - 4 D 9 7 - A F 6 5 - F 5 3 4 4 C B 8 A C 3 E } " > < p 1 4 : c r e a t i o n I d   x m l n s : p 1 4 = " h t t p : / / s c h e m a s . m i c r o s o f t . c o m / o f f i c e / p o w e r p o i n t / 2 0 1 0 / m a i n "   v a l = " 1 0 8 0 3 2 1 1 3 8 " / > < / p : e x t > < / p : e x t L s t > < / p : c S l d > < p : c l r M a p   a c c e n t 1 = " a c c e n t 1 "   a c c e n t 2 = " a c c e n t 2 "   a c c e n t 3 = " a c c e n t 3 "   a c c e n t 4 = " a c c e n t 4 "   a c c e n t 5 = " a c c e n t 5 "   a c c e n t 6 = " a c c e n t 6 "   b g 1 = " l t 1 "   b g 2 = " l t 2 "   f o l H l i n k = " f o l H l i n k "   h l i n k = " h l i n k "   t x 1 = " d k 1 "   t x 2 = " d k 2 " / > < p : n o t e s S t y l e > < a : l v l 1 p P r   a l g n = " l "   d e f T a b S z = " 9 1 4 4 0 0 "   e a L n B r k = " 1 "   h a n g i n g P u n c t = " 1 "   l a t i n L n B r k = " 0 "   m a r L = "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1 p P r > < a : l v l 2 p P r   a l g n = " l "   d e f T a b S z = " 9 1 4 4 0 0 "   e a L n B r k = " 1 "   h a n g i n g P u n c t = " 1 "   l a t i n L n B r k = " 0 "   m a r L = " 4 5 7 2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2 p P r > < a : l v l 3 p P r   a l g n = " l "   d e f T a b S z = " 9 1 4 4 0 0 "   e a L n B r k = " 1 "   h a n g i n g P u n c t = " 1 "   l a t i n L n B r k = " 0 "   m a r L = " 9 1 4 4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3 p P r > < a : l v l 4 p P r   a l g n = " l "   d e f T a b S z = " 9 1 4 4 0 0 "   e a L n B r k = " 1 "   h a n g i n g P u n c t = " 1 "   l a t i n L n B r k = " 0 "   m a r L = " 1 3 7 1 6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4 p P r > < a : l v l 5 p P r   a l g n = " l "   d e f T a b S z = " 9 1 4 4 0 0 "   e a L n B r k = " 1 "   h a n g i n g P u n c t = " 1 "   l a t i n L n B r k = " 0 "   m a r L = " 1 8 2 8 8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5 p P r > < a : l v l 6 p P r   a l g n = " l "   d e f T a b S z = " 9 1 4 4 0 0 "   e a L n B r k = " 1 "   h a n g i n g P u n c t = " 1 "   l a t i n L n B r k = " 0 "   m a r L = " 2 2 8 6 0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6 p P r > < a : l v l 7 p P r   a l g n = " l "   d e f T a b S z = " 9 1 4 4 0 0 "   e a L n B r k = " 1 "   h a n g i n g P u n c t = " 1 "   l a t i n L n B r k = " 0 "   m a r L = " 2 7 4 3 2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7 p P r > < a : l v l 8 p P r   a l g n = " l "   d e f T a b S z = " 9 1 4 4 0 0 "   e a L n B r k = " 1 "   h a n g i n g P u n c t = " 1 "   l a t i n L n B r k = " 0 "   m a r L = " 3 2 0 0 4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8 p P r > < a : l v l 9 p P r   a l g n = " l "   d e f T a b S z = " 9 1 4 4 0 0 "   e a L n B r k = " 1 "   h a n g i n g P u n c t = " 1 "   l a t i n L n B r k = " 0 "   m a r L = " 3 6 5 7 6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9 p P r > < / p : n o t e s S t y l e > < / p : n o t e s M a s t e r > < ! - -   $ I d $   - - >
</file>

<file path=ppt/notesSlides/_rels/notesSlide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2 "   T a r g e t = " . . / s l i d e s / s l i d e 1 . x m l "   T y p e = " h t t p : / / s c h e m a s . o p e n x m l f o r m a t s . o r g / o f f i c e D o c u m e n t / 2 0 0 6 / r e l a t i o n s h i p s / s l i d e " / > < / R e l a t i o n s h i p s >
</file>

<file path=ppt/notesSlides/_rels/notesSlide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2 "   T a r g e t = " . . / s l i d e s / s l i d e 2 . x m l "   T y p e = " h t t p : / / s c h e m a s . o p e n x m l f o r m a t s . o r g / o f f i c e D o c u m e n t / 2 0 0 6 / r e l a t i o n s h i p s / s l i d e " / > < / R e l a t i o n s h i p s >
</file>

<file path=ppt/notesSlides/_rels/notesSlide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2 "   T a r g e t = " . . / s l i d e s / s l i d e 3 . x m l "   T y p e = " h t t p : / / s c h e m a s . o p e n x m l f o r m a t s . o r g / o f f i c e D o c u m e n t / 2 0 0 6 / r e l a t i o n s h i p s / s l i d e " / > < / R e l a t i o n s h i p s >
</file>

<file path=ppt/notesSlides/_rels/notesSlide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2 "   T a r g e t = " . . / s l i d e s / s l i d e 4 . x m l "   T y p e = " h t t p : / / s c h e m a s . o p e n x m l f o r m a t s . o r g / o f f i c e D o c u m e n t / 2 0 0 6 / r e l a t i o n s h i p s / s l i d e " / > < / R e l a t i o n s h i p s >
</file>

<file path=ppt/notesSlides/_rels/notesSlide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2 "   T a r g e t = " . . / s l i d e s / s l i d e 5 . x m l "   T y p e = " h t t p : / / s c h e m a s . o p e n x m l f o r m a t s . o r g / o f f i c e D o c u m e n t / 2 0 0 6 / r e l a t i o n s h i p s / s l i d e " / > < / R e l a t i o n s h i p s >
</file>

<file path=ppt/notesSlides/_rels/notesSlide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2 "   T a r g e t = " . . / s l i d e s / s l i d e 6 . x m l "   T y p e = " h t t p : / / s c h e m a s . o p e n x m l f o r m a t s . o r g / o f f i c e D o c u m e n t / 2 0 0 6 / r e l a t i o n s h i p s / s l i d e " / > < / R e l a t i o n s h i p s >
</file>

<file path=ppt/notesSlides/_rels/notesSlide7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2 "   T a r g e t = " . . / s l i d e s / s l i d e 7 . x m l "   T y p e = " h t t p : / / s c h e m a s . o p e n x m l f o r m a t s . o r g / o f f i c e D o c u m e n t / 2 0 0 6 / r e l a t i o n s h i p s / s l i d e " / > < / R e l a t i o n s h i p s >
</file>

<file path=ppt/notesSlides/_rels/notesSlide8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2 "   T a r g e t = " . . / s l i d e s / s l i d e 8 . x m l "   T y p e = " h t t p : / / s c h e m a s . o p e n x m l f o r m a t s . o r g / o f f i c e D o c u m e n t / 2 0 0 6 / r e l a t i o n s h i p s / s l i d e " / > < / R e l a t i o n s h i p s >
</file>

<file path=ppt/notesSlides/_rels/notesSlide9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2 "   T a r g e t = " . . / s l i d e s / s l i d e 9 . x m l "   T y p e = " h t t p : / / s c h e m a s . o p e n x m l f o r m a t s . o r g / o f f i c e D o c u m e n t / 2 0 0 6 / r e l a t i o n s h i p s / s l i d e " / > < / R e l a t i o n s h i p s >
</file>

<file path=ppt/notesSlides/notesSlide1.xml>�� < ? x m l   v e r s i o n = " 1 . 0 "   e n c o d i n g = " U T F - 1 6 " ? > < p : n o t e s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1 "   n a m e = " s h a p e 1 " / > < p : c N v S p P r > < a : s p L o c k s   n o C h a n g e A r r o w h e a d s = " 1 "   n o G r p = " 1 " / > < / p : c N v S p P r > < p : n v P r > < p : p h   i d x = " 1 "   t y p e = " b o d y " / > < / p : n v P r > < / p : n v S p P r > < p : s p P r > < a : n o F i l l / > < a : l n / > < / p : s p P r > < p : t x B o d y > < a : b o d y P r   r t l C o l = " 0 " / > < a : l s t S t y l e / > < a : p > < a : p P r / > < a : r > < a : r P r   d i r t y = " 0 "   l a n g = " e n - U S " / > < a : t > < / a : t > < / a : r > < / a : p > < / p : t x B o d y > < / p : s p > < / p : s p T r e e > < / p : c S l d > < p : c l r M a p O v r > < a : m a s t e r C l r M a p p i n g / > < / p : c l r M a p O v r > < / p : n o t e s >
</file>

<file path=ppt/notesSlides/notesSlide2.xml>�� < ? x m l   v e r s i o n = " 1 . 0 "   e n c o d i n g = " U T F - 1 6 " ? > < p : n o t e s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1 "   n a m e = " s h a p e 1 " / > < p : c N v S p P r > < a : s p L o c k s   n o C h a n g e A r r o w h e a d s = " 1 "   n o G r p = " 1 " / > < / p : c N v S p P r > < p : n v P r > < p : p h   i d x = " 1 "   t y p e = " b o d y " / > < / p : n v P r > < / p : n v S p P r > < p : s p P r > < a : n o F i l l / > < a : l n / > < / p : s p P r > < p : t x B o d y > < a : b o d y P r   r t l C o l = " 0 " / > < a : l s t S t y l e / > < a : p > < a : p P r / > < a : r > < a : r P r   d i r t y = " 0 "   l a n g = " e n - U S " / > < a : t > < / a : t > < / a : r > < / a : p > < / p : t x B o d y > < / p : s p > < / p : s p T r e e > < / p : c S l d > < p : c l r M a p O v r > < a : m a s t e r C l r M a p p i n g / > < / p : c l r M a p O v r > < / p : n o t e s >
</file>

<file path=ppt/notesSlides/notesSlide3.xml>�� < ? x m l   v e r s i o n = " 1 . 0 "   e n c o d i n g = " U T F - 1 6 " ? > < p : n o t e s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1 "   n a m e = " s h a p e 1 " / > < p : c N v S p P r > < a : s p L o c k s   n o C h a n g e A r r o w h e a d s = " 1 "   n o G r p = " 1 " / > < / p : c N v S p P r > < p : n v P r > < p : p h   i d x = " 1 "   t y p e = " b o d y " / > < / p : n v P r > < / p : n v S p P r > < p : s p P r > < a : n o F i l l / > < a : l n / > < / p : s p P r > < p : t x B o d y > < a : b o d y P r   r t l C o l = " 0 " / > < a : l s t S t y l e / > < a : p > < a : p P r / > < a : r > < a : r P r   d i r t y = " 0 "   l a n g = " e n - U S " / > < a : t > < / a : t > < / a : r > < / a : p > < / p : t x B o d y > < / p : s p > < / p : s p T r e e > < / p : c S l d > < p : c l r M a p O v r > < a : m a s t e r C l r M a p p i n g / > < / p : c l r M a p O v r > < / p : n o t e s >
</file>

<file path=ppt/notesSlides/notesSlide4.xml>�� < ? x m l   v e r s i o n = " 1 . 0 "   e n c o d i n g = " U T F - 1 6 " ? > < p : n o t e s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1 "   n a m e = " s h a p e 1 " / > < p : c N v S p P r > < a : s p L o c k s   n o C h a n g e A r r o w h e a d s = " 1 "   n o G r p = " 1 " / > < / p : c N v S p P r > < p : n v P r > < p : p h   i d x = " 1 "   t y p e = " b o d y " / > < / p : n v P r > < / p : n v S p P r > < p : s p P r > < a : n o F i l l / > < a : l n / > < / p : s p P r > < p : t x B o d y > < a : b o d y P r   r t l C o l = " 0 " / > < a : l s t S t y l e / > < a : p > < a : p P r / > < a : r > < a : r P r   d i r t y = " 0 "   l a n g = " e n - U S " / > < a : t > < / a : t > < / a : r > < / a : p > < / p : t x B o d y > < / p : s p > < / p : s p T r e e > < / p : c S l d > < p : c l r M a p O v r > < a : m a s t e r C l r M a p p i n g / > < / p : c l r M a p O v r > < / p : n o t e s >
</file>

<file path=ppt/notesSlides/notesSlide5.xml>�� < ? x m l   v e r s i o n = " 1 . 0 "   e n c o d i n g = " U T F - 1 6 " ? > < p : n o t e s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1 "   n a m e = " s h a p e 1 " / > < p : c N v S p P r > < a : s p L o c k s   n o C h a n g e A r r o w h e a d s = " 1 "   n o G r p = " 1 " / > < / p : c N v S p P r > < p : n v P r > < p : p h   i d x = " 1 "   t y p e = " b o d y " / > < / p : n v P r > < / p : n v S p P r > < p : s p P r > < a : n o F i l l / > < a : l n / > < / p : s p P r > < p : t x B o d y > < a : b o d y P r   r t l C o l = " 0 " / > < a : l s t S t y l e / > < a : p > < a : p P r / > < a : r > < a : r P r   d i r t y = " 0 "   l a n g = " e n - U S " / > < a : t > < / a : t > < / a : r > < / a : p > < / p : t x B o d y > < / p : s p > < / p : s p T r e e > < / p : c S l d > < p : c l r M a p O v r > < a : m a s t e r C l r M a p p i n g / > < / p : c l r M a p O v r > < / p : n o t e s >
</file>

<file path=ppt/notesSlides/notesSlide6.xml>�� < ? x m l   v e r s i o n = " 1 . 0 "   e n c o d i n g = " U T F - 1 6 " ? > < p : n o t e s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1 "   n a m e = " s h a p e 1 " / > < p : c N v S p P r > < a : s p L o c k s   n o C h a n g e A r r o w h e a d s = " 1 "   n o G r p = " 1 " / > < / p : c N v S p P r > < p : n v P r > < p : p h   i d x = " 1 "   t y p e = " b o d y " / > < / p : n v P r > < / p : n v S p P r > < p : s p P r > < a : n o F i l l / > < a : l n / > < / p : s p P r > < p : t x B o d y > < a : b o d y P r   r t l C o l = " 0 " / > < a : l s t S t y l e / > < a : p > < a : p P r / > < a : r > < a : r P r   d i r t y = " 0 "   l a n g = " e n - U S " / > < a : t > < / a : t > < / a : r > < / a : p > < / p : t x B o d y > < / p : s p > < / p : s p T r e e > < / p : c S l d > < p : c l r M a p O v r > < a : m a s t e r C l r M a p p i n g / > < / p : c l r M a p O v r > < / p : n o t e s >
</file>

<file path=ppt/notesSlides/notesSlide7.xml>�� < ? x m l   v e r s i o n = " 1 . 0 "   e n c o d i n g = " U T F - 1 6 " ? > < p : n o t e s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1 "   n a m e = " s h a p e 1 " / > < p : c N v S p P r > < a : s p L o c k s   n o C h a n g e A r r o w h e a d s = " 1 "   n o G r p = " 1 " / > < / p : c N v S p P r > < p : n v P r > < p : p h   i d x = " 1 "   t y p e = " b o d y " / > < / p : n v P r > < / p : n v S p P r > < p : s p P r > < a : n o F i l l / > < a : l n / > < / p : s p P r > < p : t x B o d y > < a : b o d y P r   r t l C o l = " 0 " / > < a : l s t S t y l e / > < a : p > < a : p P r / > < a : r > < a : r P r   d i r t y = " 0 "   l a n g = " e n - U S " / > < a : t > < / a : t > < / a : r > < / a : p > < / p : t x B o d y > < / p : s p > < / p : s p T r e e > < / p : c S l d > < p : c l r M a p O v r > < a : m a s t e r C l r M a p p i n g / > < / p : c l r M a p O v r > < / p : n o t e s >
</file>

<file path=ppt/notesSlides/notesSlide8.xml>�� < ? x m l   v e r s i o n = " 1 . 0 "   e n c o d i n g = " U T F - 1 6 " ? > < p : n o t e s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1 "   n a m e = " s h a p e 1 " / > < p : c N v S p P r > < a : s p L o c k s   n o C h a n g e A r r o w h e a d s = " 1 "   n o G r p = " 1 " / > < / p : c N v S p P r > < p : n v P r > < p : p h   i d x = " 1 "   t y p e = " b o d y " / > < / p : n v P r > < / p : n v S p P r > < p : s p P r > < a : n o F i l l / > < a : l n / > < / p : s p P r > < p : t x B o d y > < a : b o d y P r   r t l C o l = " 0 " / > < a : l s t S t y l e / > < a : p > < a : p P r / > < a : r > < a : r P r   d i r t y = " 0 "   l a n g = " e n - U S " / > < a : t > < / a : t > < / a : r > < / a : p > < / p : t x B o d y > < / p : s p > < / p : s p T r e e > < / p : c S l d > < p : c l r M a p O v r > < a : m a s t e r C l r M a p p i n g / > < / p : c l r M a p O v r > < / p : n o t e s >
</file>

<file path=ppt/notesSlides/notesSlide9.xml>�� < ? x m l   v e r s i o n = " 1 . 0 "   e n c o d i n g = " U T F - 1 6 " ? > < p : n o t e s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1 "   n a m e = " s h a p e 1 " / > < p : c N v S p P r > < a : s p L o c k s   n o C h a n g e A r r o w h e a d s = " 1 "   n o G r p = " 1 " / > < / p : c N v S p P r > < p : n v P r > < p : p h   i d x = " 1 "   t y p e = " b o d y " / > < / p : n v P r > < / p : n v S p P r > < p : s p P r > < a : n o F i l l / > < a : l n / > < / p : s p P r > < p : t x B o d y > < a : b o d y P r   r t l C o l = " 0 " / > < a : l s t S t y l e / > < a : p > < a : p P r / > < a : r > < a : r P r   d i r t y = " 0 "   l a n g = " e n - U S " / > < a : t > < / a : t > < / a : r > < / a : p > < / p : t x B o d y > < / p : s p > < / p : s p T r e e > < / p : c S l d > < p : c l r M a p O v r > < a : m a s t e r C l r M a p p i n g / > < / p : c l r M a p O v r > < / p : n o t e s >
</file>

<file path=ppt/slideLayouts/_rels/slideLayout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1 . p n g "   T y p e = " h t t p : / / s c h e m a s . o p e n x m l f o r m a t s . o r g / o f f i c e D o c u m e n t / 2 0 0 6 / r e l a t i o n s h i p s / i m a g e " / > < R e l a t i o n s h i p   I d = " r I d 3 "   T a r g e t = " . . / m e d i a / i m a g e 2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0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. p n g "   T y p e = " h t t p : / / s c h e m a s . o p e n x m l f o r m a t s . o r g / o f f i c e D o c u m e n t / 2 0 0 6 / r e l a t i o n s h i p s / i m a g e " / > < R e l a t i o n s h i p   I d = " r I d 3 "   T a r g e t = " . . / m e d i a / i m a g e 3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. p n g "   T y p e = " h t t p : / / s c h e m a s . o p e n x m l f o r m a t s . o r g / o f f i c e D o c u m e n t / 2 0 0 6 / r e l a t i o n s h i p s / i m a g e " / > < R e l a t i o n s h i p   I d = " r I d 3 "   T a r g e t = " . . / m e d i a / i m a g e 3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. p n g "   T y p e = " h t t p : / / s c h e m a s . o p e n x m l f o r m a t s . o r g / o f f i c e D o c u m e n t / 2 0 0 6 / r e l a t i o n s h i p s / i m a g e " / > < R e l a t i o n s h i p   I d = " r I d 3 "   T a r g e t = " . . / m e d i a / i m a g e 3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. p n g "   T y p e = " h t t p : / / s c h e m a s . o p e n x m l f o r m a t s . o r g / o f f i c e D o c u m e n t / 2 0 0 6 / r e l a t i o n s h i p s / i m a g e " / > < R e l a t i o n s h i p   I d = " r I d 3 "   T a r g e t = " . . / m e d i a / i m a g e 3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. p n g "   T y p e = " h t t p : / / s c h e m a s . o p e n x m l f o r m a t s . o r g / o f f i c e D o c u m e n t / 2 0 0 6 / r e l a t i o n s h i p s / i m a g e " / > < R e l a t i o n s h i p   I d = " r I d 3 "   T a r g e t = " . . / m e d i a / i m a g e 3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. p n g "   T y p e = " h t t p : / / s c h e m a s . o p e n x m l f o r m a t s . o r g / o f f i c e D o c u m e n t / 2 0 0 6 / r e l a t i o n s h i p s / i m a g e " / > < R e l a t i o n s h i p   I d = " r I d 3 "   T a r g e t = " . . / m e d i a / i m a g e 3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3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7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3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8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3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9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. p n g "   T y p e = " h t t p : / / s c h e m a s . o p e n x m l f o r m a t s . o r g / o f f i c e D o c u m e n t / 2 0 0 6 / r e l a t i o n s h i p s / i m a g e " / > < R e l a t i o n s h i p   I d = " r I d 3 "   T a r g e t = " . . / m e d i a / i m a g e 3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3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20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. p n g "   T y p e = " h t t p : / / s c h e m a s . o p e n x m l f o r m a t s . o r g / o f f i c e D o c u m e n t / 2 0 0 6 / r e l a t i o n s h i p s / i m a g e " / > < R e l a t i o n s h i p   I d = " r I d 3 "   T a r g e t = " . . / m e d i a / i m a g e 3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2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. p n g "   T y p e = " h t t p : / / s c h e m a s . o p e n x m l f o r m a t s . o r g / o f f i c e D o c u m e n t / 2 0 0 6 / r e l a t i o n s h i p s / i m a g e " / > < R e l a t i o n s h i p   I d = " r I d 3 "   T a r g e t = " . . / m e d i a / i m a g e 3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2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. p n g "   T y p e = " h t t p : / / s c h e m a s . o p e n x m l f o r m a t s . o r g / o f f i c e D o c u m e n t / 2 0 0 6 / r e l a t i o n s h i p s / i m a g e " / > < R e l a t i o n s h i p   I d = " r I d 3 "   T a r g e t = " . . / m e d i a / i m a g e 3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2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. p n g "   T y p e = " h t t p : / / s c h e m a s . o p e n x m l f o r m a t s . o r g / o f f i c e D o c u m e n t / 2 0 0 6 / r e l a t i o n s h i p s / i m a g e " / > < R e l a t i o n s h i p   I d = " r I d 3 "   T a r g e t = " . . / m e d i a / i m a g e 3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2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. p n g "   T y p e = " h t t p : / / s c h e m a s . o p e n x m l f o r m a t s . o r g / o f f i c e D o c u m e n t / 2 0 0 6 / r e l a t i o n s h i p s / i m a g e " / > < R e l a t i o n s h i p   I d = " r I d 3 "   T a r g e t = " . . / m e d i a / i m a g e 3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2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3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2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3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27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3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28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3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29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3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1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30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2 . x m l "   T y p e = " h t t p : / / s c h e m a s . o p e n x m l f o r m a t s . o r g / o f f i c e D o c u m e n t / 2 0 0 6 / r e l a t i o n s h i p s / s l i d e M a s t e r " / > < / R e l a t i o n s h i p s >
</file>

<file path=ppt/slideLayouts/_rels/slideLayout3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5 . p n g "   T y p e = " h t t p : / / s c h e m a s . o p e n x m l f o r m a t s . o r g / o f f i c e D o c u m e n t / 2 0 0 6 / r e l a t i o n s h i p s / i m a g e " / > < R e l a t i o n s h i p   I d = " r I d 3 "   T a r g e t = " . . / m e d i a / i m a g e 6 . p n g "   T y p e = " h t t p : / / s c h e m a s . o p e n x m l f o r m a t s . o r g / o f f i c e D o c u m e n t / 2 0 0 6 / r e l a t i o n s h i p s / i m a g e " / > < R e l a t i o n s h i p   I d = " r I d 4 "   T a r g e t = " . . / m e d i a / i m a g e 2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2 . x m l "   T y p e = " h t t p : / / s c h e m a s . o p e n x m l f o r m a t s . o r g / o f f i c e D o c u m e n t / 2 0 0 6 / r e l a t i o n s h i p s / s l i d e M a s t e r " / > < / R e l a t i o n s h i p s >
</file>

<file path=ppt/slideLayouts/_rels/slideLayout3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2 . x m l "   T y p e = " h t t p : / / s c h e m a s . o p e n x m l f o r m a t s . o r g / o f f i c e D o c u m e n t / 2 0 0 6 / r e l a t i o n s h i p s / s l i d e M a s t e r " / > < / R e l a t i o n s h i p s >
</file>

<file path=ppt/slideLayouts/_rels/slideLayout3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2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2 . x m l "   T y p e = " h t t p : / / s c h e m a s . o p e n x m l f o r m a t s . o r g / o f f i c e D o c u m e n t / 2 0 0 6 / r e l a t i o n s h i p s / s l i d e M a s t e r " / > < / R e l a t i o n s h i p s >
</file>

<file path=ppt/slideLayouts/_rels/slideLayout3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2 . x m l "   T y p e = " h t t p : / / s c h e m a s . o p e n x m l f o r m a t s . o r g / o f f i c e D o c u m e n t / 2 0 0 6 / r e l a t i o n s h i p s / s l i d e M a s t e r " / > < / R e l a t i o n s h i p s >
</file>

<file path=ppt/slideLayouts/_rels/slideLayout3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2 . x m l "   T y p e = " h t t p : / / s c h e m a s . o p e n x m l f o r m a t s . o r g / o f f i c e D o c u m e n t / 2 0 0 6 / r e l a t i o n s h i p s / s l i d e M a s t e r " / > < / R e l a t i o n s h i p s >
</file>

<file path=ppt/slideLayouts/_rels/slideLayout3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2 . x m l "   T y p e = " h t t p : / / s c h e m a s . o p e n x m l f o r m a t s . o r g / o f f i c e D o c u m e n t / 2 0 0 6 / r e l a t i o n s h i p s / s l i d e M a s t e r " / > < / R e l a t i o n s h i p s >
</file>

<file path=ppt/slideLayouts/_rels/slideLayout37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2 . x m l "   T y p e = " h t t p : / / s c h e m a s . o p e n x m l f o r m a t s . o r g / o f f i c e D o c u m e n t / 2 0 0 6 / r e l a t i o n s h i p s / s l i d e M a s t e r " / > < / R e l a t i o n s h i p s >
</file>

<file path=ppt/slideLayouts/_rels/slideLayout38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2 . x m l "   T y p e = " h t t p : / / s c h e m a s . o p e n x m l f o r m a t s . o r g / o f f i c e D o c u m e n t / 2 0 0 6 / r e l a t i o n s h i p s / s l i d e M a s t e r " / > < / R e l a t i o n s h i p s >
</file>

<file path=ppt/slideLayouts/_rels/slideLayout39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2 . x m l "   T y p e = " h t t p : / / s c h e m a s . o p e n x m l f o r m a t s . o r g / o f f i c e D o c u m e n t / 2 0 0 6 / r e l a t i o n s h i p s / s l i d e M a s t e r " / > < / R e l a t i o n s h i p s >
</file>

<file path=ppt/slideLayouts/_rels/slideLayout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1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40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2 . x m l "   T y p e = " h t t p : / / s c h e m a s . o p e n x m l f o r m a t s . o r g / o f f i c e D o c u m e n t / 2 0 0 6 / r e l a t i o n s h i p s / s l i d e M a s t e r " / > < / R e l a t i o n s h i p s >
</file>

<file path=ppt/slideLayouts/_rels/slideLayout4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2 . x m l "   T y p e = " h t t p : / / s c h e m a s . o p e n x m l f o r m a t s . o r g / o f f i c e D o c u m e n t / 2 0 0 6 / r e l a t i o n s h i p s / s l i d e M a s t e r " / > < / R e l a t i o n s h i p s >
</file>

<file path=ppt/slideLayouts/_rels/slideLayout4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2 . x m l "   T y p e = " h t t p : / / s c h e m a s . o p e n x m l f o r m a t s . o r g / o f f i c e D o c u m e n t / 2 0 0 6 / r e l a t i o n s h i p s / s l i d e M a s t e r " / > < / R e l a t i o n s h i p s >
</file>

<file path=ppt/slideLayouts/_rels/slideLayout4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2 . x m l "   T y p e = " h t t p : / / s c h e m a s . o p e n x m l f o r m a t s . o r g / o f f i c e D o c u m e n t / 2 0 0 6 / r e l a t i o n s h i p s / s l i d e M a s t e r " / > < / R e l a t i o n s h i p s >
</file>

<file path=ppt/slideLayouts/_rels/slideLayout4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2 . x m l "   T y p e = " h t t p : / / s c h e m a s . o p e n x m l f o r m a t s . o r g / o f f i c e D o c u m e n t / 2 0 0 6 / r e l a t i o n s h i p s / s l i d e M a s t e r " / > < / R e l a t i o n s h i p s >
</file>

<file path=ppt/slideLayouts/_rels/slideLayout4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2 . x m l "   T y p e = " h t t p : / / s c h e m a s . o p e n x m l f o r m a t s . o r g / o f f i c e D o c u m e n t / 2 0 0 6 / r e l a t i o n s h i p s / s l i d e M a s t e r " / > < / R e l a t i o n s h i p s >
</file>

<file path=ppt/slideLayouts/_rels/slideLayout4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2 . x m l "   T y p e = " h t t p : / / s c h e m a s . o p e n x m l f o r m a t s . o r g / o f f i c e D o c u m e n t / 2 0 0 6 / r e l a t i o n s h i p s / s l i d e M a s t e r " / > < / R e l a t i o n s h i p s >
</file>

<file path=ppt/slideLayouts/_rels/slideLayout47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2 . x m l "   T y p e = " h t t p : / / s c h e m a s . o p e n x m l f o r m a t s . o r g / o f f i c e D o c u m e n t / 2 0 0 6 / r e l a t i o n s h i p s / s l i d e M a s t e r " / > < / R e l a t i o n s h i p s >
</file>

<file path=ppt/slideLayouts/_rels/slideLayout48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2 . x m l "   T y p e = " h t t p : / / s c h e m a s . o p e n x m l f o r m a t s . o r g / o f f i c e D o c u m e n t / 2 0 0 6 / r e l a t i o n s h i p s / s l i d e M a s t e r " / > < / R e l a t i o n s h i p s >
</file>

<file path=ppt/slideLayouts/_rels/slideLayout49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2 . x m l "   T y p e = " h t t p : / / s c h e m a s . o p e n x m l f o r m a t s . o r g / o f f i c e D o c u m e n t / 2 0 0 6 / r e l a t i o n s h i p s / s l i d e M a s t e r " / > < / R e l a t i o n s h i p s >
</file>

<file path=ppt/slideLayouts/_rels/slideLayout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1 . p n g "   T y p e = " h t t p : / / s c h e m a s . o p e n x m l f o r m a t s . o r g / o f f i c e D o c u m e n t / 2 0 0 6 / r e l a t i o n s h i p s / i m a g e " / > < R e l a t i o n s h i p   I d = " r I d 3 "   T a r g e t = " . . / m e d i a / i m a g e 2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50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2 . x m l "   T y p e = " h t t p : / / s c h e m a s . o p e n x m l f o r m a t s . o r g / o f f i c e D o c u m e n t / 2 0 0 6 / r e l a t i o n s h i p s / s l i d e M a s t e r " / > < / R e l a t i o n s h i p s >
</file>

<file path=ppt/slideLayouts/_rels/slideLayout5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2 . x m l "   T y p e = " h t t p : / / s c h e m a s . o p e n x m l f o r m a t s . o r g / o f f i c e D o c u m e n t / 2 0 0 6 / r e l a t i o n s h i p s / s l i d e M a s t e r " / > < / R e l a t i o n s h i p s >
</file>

<file path=ppt/slideLayouts/_rels/slideLayout5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2 . x m l "   T y p e = " h t t p : / / s c h e m a s . o p e n x m l f o r m a t s . o r g / o f f i c e D o c u m e n t / 2 0 0 6 / r e l a t i o n s h i p s / s l i d e M a s t e r " / > < / R e l a t i o n s h i p s >
</file>

<file path=ppt/slideLayouts/_rels/slideLayout5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2 . x m l "   T y p e = " h t t p : / / s c h e m a s . o p e n x m l f o r m a t s . o r g / o f f i c e D o c u m e n t / 2 0 0 6 / r e l a t i o n s h i p s / s l i d e M a s t e r " / > < / R e l a t i o n s h i p s >
</file>

<file path=ppt/slideLayouts/_rels/slideLayout5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2 . x m l "   T y p e = " h t t p : / / s c h e m a s . o p e n x m l f o r m a t s . o r g / o f f i c e D o c u m e n t / 2 0 0 6 / r e l a t i o n s h i p s / s l i d e M a s t e r " / > < / R e l a t i o n s h i p s >
</file>

<file path=ppt/slideLayouts/_rels/slideLayout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3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7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3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8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. p n g "   T y p e = " h t t p : / / s c h e m a s . o p e n x m l f o r m a t s . o r g / o f f i c e D o c u m e n t / 2 0 0 6 / r e l a t i o n s h i p s / i m a g e " / > < R e l a t i o n s h i p   I d = " r I d 3 "   T a r g e t = " . . / m e d i a / i m a g e 3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9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. p n g "   T y p e = " h t t p : / / s c h e m a s . o p e n x m l f o r m a t s . o r g / o f f i c e D o c u m e n t / 2 0 0 6 / r e l a t i o n s h i p s / i m a g e " / > < R e l a t i o n s h i p   I d = " r I d 3 "   T a r g e t = " . . / m e d i a / i m a g e 3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slideLayout1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i t l e " > < p : c S l d   n a m e = " T i t l e   S l i d e   O p t i o n   1 " > < p : b g > < p : b g P r > < a : b l i p F i l l   d p i = " 0 "   r o t W i t h S h a p e = " 1 " > < a : b l i p   r : e m b e d = " r I d 2 " / > < a : s t r e t c h > < a : f i l l R e c t / > < / a : s t r e t c h > < / a : b l i p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1 6 5 ; p 1 3 " > < a : e x t L s t > < a : e x t   u r i = " { B 5 4 2 5 4 F F - F 5 7 C - 4 3 9 9 - A 8 E 7 - 7 6 5 2 9 3 4 9 9 5 8 E } " > < a 1 6 : c r e a t i o n I d   x m l n s : a 1 6 = " h t t p : / / s c h e m a s . m i c r o s o f t . c o m / o f f i c e / d r a w i n g / 2 0 1 0 / m a i n "   i d = " { 9 3 D 0 F 7 1 C - B 5 F F - 4 6 B 7 - A D 1 E - B 7 F 2 1 9 4 3 A F D 6 } " / > < / a : e x t > < / a : e x t L s t > < / p : c N v P r > < p : c N v S p P r / > < p : n v P r > < p : p h   t y p e = " t i t l e " / > < / p : n v P r > < / p : n v S p P r > < p : s p P r > < a : x f r m   r o t = " 0 " > < a : o f f   x = " 3 3 8 2 7 5 "   y = " 1 9 1 6 9 2 5 " / > < a : e x t   c x = " 8 6 4 9 3 0 0 "   c y = " 8 2 7 4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4 8 0 0 " > < a : s o l i d F i l l > < a : s r g b C l r   v a l = " f f f f f f " / > < / a : s o l i d F i l l > < / a : d e f R P r > < / a : l v l 1 p P r > < a : l v l 2 p P r   a l g n = " l "   l v l = " 1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/ a : l v l 2 p P r > < a : l v l 3 p P r   a l g n = " l "   l v l = " 2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/ a : l v l 3 p P r > < a : l v l 4 p P r   a l g n = " l "   l v l = " 3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/ a : l v l 4 p P r > < a : l v l 5 p P r   a l g n = " l "   l v l = " 4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/ a : l v l 5 p P r > < a : l v l 6 p P r   a l g n = " l "   l v l = " 5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/ a : l v l 6 p P r > < a : l v l 7 p P r   a l g n = " l "   l v l = " 6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/ a : l v l 7 p P r > < a : l v l 8 p P r   a l g n = " l "   l v l = " 7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/ a : l v l 8 p P r > < a : l v l 9 p P r   a l g n = " l "   l v l = " 8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G o o g l e   S h a p e ; 1 6 6 ; p 1 3 " > < a : e x t L s t > < a : e x t   u r i = " { 3 B 2 E 3 B 0 7 - 6 D A 9 - 4 D 1 2 - 8 D 5 4 - 9 D 2 1 3 2 D 2 E 3 E 5 } " > < a 1 6 : c r e a t i o n I d   x m l n s : a 1 6 = " h t t p : / / s c h e m a s . m i c r o s o f t . c o m / o f f i c e / d r a w i n g / 2 0 1 0 / m a i n "   i d = " { B 1 5 9 E E A 5 - C 6 1 C - 4 6 8 E - 8 B A 1 - 1 F 5 D 6 2 4 3 6 1 7 0 } " / > < / a : e x t > < / a : e x t L s t > < / p : c N v P r > < p : c N v S p P r / > < p : n v P r > < p : p h   i d x = " 1 "   t y p e = " s u b T i t l e " / > < / p : n v P r > < / p : n v S p P r > < p : s p P r > < a : x f r m   r o t = " 0 " > < a : o f f   x = " 3 3 9 7 1 2 "   y = " 2 7 5 0 6 2 5 " / > < a : e x t   c x = " 4 5 5 9 1 0 0 "   c y = " 3 7 7 7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/ a : d e f R P r > < / a : l v l 1 p P r > < a : l v l 2 p P r   a l g n = " l "   l v l = " 1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2 p P r > < a : l v l 3 p P r   a l g n = " l "   l v l = " 2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3 p P r > < a : l v l 4 p P r   a l g n = " l "   l v l = " 3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4 p P r > < a : l v l 5 p P r   a l g n = " l "   l v l = " 4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5 p P r > < a : l v l 6 p P r   a l g n = " l "   l v l = " 5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6 p P r > < a : l v l 7 p P r   a l g n = " l "   l v l = " 6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7 p P r > < a : l v l 8 p P r   a l g n = " l "   l v l = " 7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8 p P r > < a : l v l 9 p P r   a l g n = " l "   l v l = " 8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N o n e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4 "   n a m e = " G o o g l e   S h a p e ; 1 6 7 ; p 1 3 " > < a : e x t L s t > < a : e x t   u r i = " { 3 4 D 6 0 1 D D - 9 6 5 E - 4 A 5 5 - B 2 7 5 - 8 4 0 5 9 F D 4 B E E C } " > < a 1 6 : c r e a t i o n I d   x m l n s : a 1 6 = " h t t p : / / s c h e m a s . m i c r o s o f t . c o m / o f f i c e / d r a w i n g / 2 0 1 0 / m a i n "   i d = " { 7 9 C 3 9 7 1 B - 5 4 6 5 - 4 C 4 B - A C 0 C - 1 3 B B 8 9 9 2 A 7 E 4 } " / > < / a : e x t > < / a : e x t L s t > < / p : c N v P r > < p : c N v P i c P r / > < p : n v P r / > < / p : n v P i c P r > < p : b l i p F i l l > < a : b l i p   r : e m b e d = " r I d 3 " / > < a : s r c R e c t   b = " 0 "   l = " 0 "   r = " 0 "   t = " 0 " / > < a : s t r e t c h > < a : f i l l R e c t / > < / a : s t r e t c h > < / p : b l i p F i l l > < p : s p P r > < a : x f r m   r o t = " 0 " > < a : o f f   x = " 5 5 1 4 3 8 "   y = " 5 0 9 8 9 0 " / > < a : e x t   c x = " 1 3 5 6 8 7 6 "   c y = " 3 3 9 2 1 9 " / > < / a : x f r m > < a : p r s t G e o m   p r s t = " r e c t " > < a : a v L s t / > < / a : p r s t G e o m > < a : n o F i l l / > < a : l n > < a : n o F i l l / > < / a : l n > < / p : s p P r > < / p : p i c > < / p : s p T r e e > < p : e x t L s t > < p : e x t   u r i = " { 3 F 3 0 D 4 7 B - A E 7 C - 4 A 8 1 - A C 0 F - D F 5 A 6 A 4 B D 0 E 9 } " > < p 1 4 : c r e a t i o n I d   x m l n s : p 1 4 = " h t t p : / / s c h e m a s . m i c r o s o f t . c o m / o f f i c e / p o w e r p o i n t / 2 0 1 0 / m a i n "   v a l = " 1 6 6 2 5 4 7 1 3 1 5 1 3 " / > < / p : e x t > < / p : e x t L s t > < / p : c S l d > < p : c l r M a p O v r > < a : m a s t e r C l r M a p p i n g / > < / p : c l r M a p O v r > < / p : s l d L a y o u t >
</file>

<file path=ppt/slideLayouts/slideLayout10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3   C o l u m n s   w i t h   I m a g e s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2 1 7 ; p 4 6 " > < a : e x t L s t > < a : e x t   u r i = " { B 0 6 F F 5 B 7 - 6 C A 0 - 4 4 0 6 - 9 F 9 B - 8 3 3 2 2 E F C B F E E } " > < a 1 6 : c r e a t i o n I d   x m l n s : a 1 6 = " h t t p : / / s c h e m a s . m i c r o s o f t . c o m / o f f i c e / d r a w i n g / 2 0 1 0 / m a i n "   i d = " { B 7 B 0 D 1 A 9 - 8 7 2 E - 4 A E 1 - 9 E E F - 2 9 D 0 1 1 C 7 A 4 B 5 } " / > < / a : e x t > < / a : e x t L s t > < / p : c N v P r > < p : c N v S p P r / > < p : n v P r > < p : p h   t y p e = " s u b T i t l e " / > < / p : n v P r > < / p : n v S p P r > < p : s p P r > < a : x f r m   r o t = " 0 " > < a : o f f   x = " 1 2 2 1 7 4 "   y = " 2 4 9 1 8 9 1 " / > < a : e x t   c x = " 2 8 3 5 0 0 0 "   c y = " 4 4 2 8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1 6 0 0 " > < a : s o l i d F i l l > < a : s r g b C l r   v a l = " 0 a 1 8 5 2 " / > < / a : s o l i d F i l l > < a : l a t i n   t y p e f a c e = " + m n - l t " / > < / a : d e f R P r > < / a : l v l 1 p P r > < a : l v l 2 p P r   a l g n = " l "   l v l = " 1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2 p P r > < a : l v l 3 p P r   a l g n = " l "   l v l = " 2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3 p P r > < a : l v l 4 p P r   a l g n = " l "   l v l = " 3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4 p P r > < a : l v l 5 p P r   a l g n = " l "   l v l = " 4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5 p P r > < a : l v l 6 p P r   a l g n = " l "   l v l = " 5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6 p P r > < a : l v l 7 p P r   a l g n = " l "   l v l = " 6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7 p P r > < a : l v l 8 p P r   a l g n = " l "   l v l = " 7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8 p P r > < a : l v l 9 p P r   a l g n = " l "   l v l = " 8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3 "   n a m e = " G o o g l e   S h a p e ; 2 1 8 ; p 4 6 " > < a : e x t L s t > < a : e x t   u r i = " { C 8 9 2 A 7 0 E - B 6 D 1 - 4 6 1 C - 9 E E 2 - 1 8 1 0 6 2 9 B 0 8 D B } " > < a 1 6 : c r e a t i o n I d   x m l n s : a 1 6 = " h t t p : / / s c h e m a s . m i c r o s o f t . c o m / o f f i c e / d r a w i n g / 2 0 1 0 / m a i n "   i d = " { 4 9 D 6 B D A 9 - C F D E - 4 E 4 0 - B 9 4 4 - 3 3 2 7 7 2 6 6 A 0 E B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5 3 1 2 5 "   y = " 4 9 8 9 2 0 0 " / > < a : e x t   c x = " 9 4 6 5 0 0 "   c y = " 1 0 9 7 7 5 " / > < / a : x f r m > < a : p r s t G e o m   p r s t = " r e c t " > < a : a v L s t / > < / a : p r s t G e o m > < a : n o F i l l / > < a : l n > < a : n o F i l l / > < / a : l n > < / p : s p P r > < / p : p i c > < p : s p > < p : n v S p P r > < p : c N v P r   i d = " 4 "   n a m e = " G o o g l e   S h a p e ; 2 1 9 ; p 4 6 " > < a : e x t L s t > < a : e x t   u r i = " { 3 B 4 F 3 A 9 F - 4 7 A 5 - 4 D A 7 - 8 B F 3 - C 1 A B 1 6 D 3 4 1 A 7 } " > < a 1 6 : c r e a t i o n I d   x m l n s : a 1 6 = " h t t p : / / s c h e m a s . m i c r o s o f t . c o m / o f f i c e / d r a w i n g / 2 0 1 0 / m a i n "   i d = " { 0 6 6 5 E 8 3 A - 0 9 A 3 - 4 0 C D - 9 B 9 B - E 4 2 B 6 B 4 A B A F 3 } " / > < / a : e x t > < / a : e x t L s t > < / p : c N v P r > < p : c N v S p P r / > < p : n v P r > < p : p h   i d x = " 1 "   t y p e = " b o d y " / > < / p : n v P r > < / p : n v S p P r > < p : s p P r > < a : x f r m   r o t = " 0 " > < a : o f f   x = " 1 2 4 2 9 9 "   y = " 2 8 3 4 5 5 2 " / > < a : e x t   c x = " 2 8 0 2 9 0 0 "   c y = " 1 9 8 2 6 9 9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i n d e n t = " - 3 1 7 4 9 9 "   l v l = " 0 "   m a r L = " 4 5 7 2 0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4 0 0 " / > < / a : l v l 1 p P r > < a : l v l 2 p P r   a l g n = " l "   i n d e n t = " - 3 1 7 4 9 9 "   l v l = " 1 "   m a r L = " 9 1 4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2 p P r > < a : l v l 3 p P r   a l g n = " l "   i n d e n t = " - 3 1 7 4 9 9 "   l v l = " 2 "   m a r L = " 1 3 7 1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3 p P r > < a : l v l 4 p P r   a l g n = " l "   i n d e n t = " - 3 1 7 4 9 9 "   l v l = " 3 "   m a r L = " 1 8 2 8 8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4 p P r > < a : l v l 5 p P r   a l g n = " l "   i n d e n t = " - 3 1 7 4 9 9 "   l v l = " 4 "   m a r L = " 2 2 8 6 0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5 p P r > < a : l v l 6 p P r   a l g n = " l "   i n d e n t = " - 3 1 7 4 9 9 "   l v l = " 5 "   m a r L = " 2 7 4 3 2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6 p P r > < a : l v l 7 p P r   a l g n = " l "   i n d e n t = " - 3 1 7 4 9 9 "   l v l = " 6 "   m a r L = " 3 2 0 0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7 p P r > < a : l v l 8 p P r   a l g n = " l "   i n d e n t = " - 3 1 7 4 9 9 "   l v l = " 7 "   m a r L = " 3 6 5 7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8 p P r > < a : l v l 9 p P r   a l g n = " l "   i n d e n t = " - 3 1 7 4 9 9 "   l v l = " 8 "   m a r L = " 4 1 1 4 8 0 0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C h a r   c h a r = "%�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G o o g l e   S h a p e ; 2 2 0 ; p 4 6 " > < a : e x t L s t > < a : e x t   u r i = " { E A 3 A 6 D B 3 - E 1 F F - 4 4 2 B - B 0 E B - 4 1 6 8 8 0 6 F 6 6 4 B } " > < a 1 6 : c r e a t i o n I d   x m l n s : a 1 6 = " h t t p : / / s c h e m a s . m i c r o s o f t . c o m / o f f i c e / d r a w i n g / 2 0 1 0 / m a i n "   i d = " { C 2 9 E 7 D 8 C - 0 7 E 3 - 4 A 7 7 - A 6 2 9 - 2 2 E 3 2 2 3 8 E 0 9 F } " / > < / a : e x t > < / a : e x t L s t > < / p : c N v P r > < p : c N v S p P r   t x B o x = " 1 " / > < p : n v P r / > < / p : n v S p P r > < p : s p P r > < a : x f r m   r o t = " 0 " > < a : o f f   x = " 4 3 3 8 5 9 9 "   y = " 4 9 0 0 0 7 4 " / > < a : e x t   c x = " 4 6 6 8 0 0 "   c y = " 1 9 8 9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 / / 0 1 < / a : t > < / a : r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6 "   n a m e = " G o o g l e   S h a p e ; 2 2 1 ; p 4 6 " > < a : e x t L s t > < a : e x t   u r i = " { 4 3 C 9 B F 2 B - 7 6 1 8 - 4 1 2 C - 8 4 B 9 - 6 8 1 6 B 5 9 E B 2 E 1 } " > < a 1 6 : c r e a t i o n I d   x m l n s : a 1 6 = " h t t p : / / s c h e m a s . m i c r o s o f t . c o m / o f f i c e / d r a w i n g / 2 0 1 0 / m a i n "   i d = " { 9 9 0 F F B 4 8 - 6 A 7 E - 4 6 E 7 - 8 E B 4 - 8 B 0 6 F 2 1 9 A 8 F 7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  < / a : t > < / a : r > < a : f l d   i d = " { 5 5 A 2 5 2 E 9 - 0 D 6 A - 4 3 0 C - 9 2 4 D - A A 6 F 7 5 3 8 6 0 9 C } "   t y p e = " s l i d e n u m " /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7 "   n a m e = " G o o g l e   S h a p e ; 2 2 2 ; p 4 6 " > < a : e x t L s t > < a : e x t   u r i = " { B D 4 F B E 1 B - B 9 C 4 - 4 8 3 2 - 8 C 8 7 - 7 6 F 4 C 9 9 C F A 4 7 } " > < a 1 6 : c r e a t i o n I d   x m l n s : a 1 6 = " h t t p : / / s c h e m a s . m i c r o s o f t . c o m / o f f i c e / d r a w i n g / 2 0 1 0 / m a i n "   i d = " { 3 D 7 8 E 1 0 1 - 8 8 A E - 4 5 B 9 - 9 4 B A - 0 A 7 D 3 7 4 3 B 5 A 7 } " / > < / a : e x t > < / a : e x t L s t > < / p : c N v P r > < p : c N v S p P r / > < p : n v P r > < p : p h   i d x = " 2 "   t y p e = " s u b T i t l e " / > < / p : n v P r > < / p : n v S p P r > < p : s p P r > < a : x f r m   r o t = " 0 " > < a : o f f   x = " 9 2 1 0 0 "   y = " 2 1 1 2 3 1 6 " / > < a : e x t   c x = " 2 8 3 5 0 0 0 "   c y = " 4 4 2 8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2 4 0 0 " > < a : s o l i d F i l l > < a : s r g b C l r   v a l = " 1 f 1 f 5 0 " / > < / a : s o l i d F i l l > < a : l a t i n   t y p e f a c e = " + m n - l t " / > < / a : d e f R P r > < / a : l v l 1 p P r > < a : l v l 2 p P r   a l g n = " l "   l v l = " 1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2 p P r > < a : l v l 3 p P r   a l g n = " l "   l v l = " 2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3 p P r > < a : l v l 4 p P r   a l g n = " l "   l v l = " 3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4 p P r > < a : l v l 5 p P r   a l g n = " l "   l v l = " 4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5 p P r > < a : l v l 6 p P r   a l g n = " l "   l v l = " 5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6 p P r > < a : l v l 7 p P r   a l g n = " l "   l v l = " 6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7 p P r > < a : l v l 8 p P r   a l g n = " l "   l v l = " 7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8 p P r > < a : l v l 9 p P r   a l g n = " l "   l v l = " 8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8 "   n a m e = " G o o g l e   S h a p e ; 2 2 3 ; p 4 6 " > < a : e x t L s t > < a : e x t   u r i = " { 4 C 2 F F 9 F 8 - 5 B 1 C - 4 1 8 4 - 9 1 6 3 - 0 0 6 5 1 7 8 4 E 9 3 6 } " > < a 1 6 : c r e a t i o n I d   x m l n s : a 1 6 = " h t t p : / / s c h e m a s . m i c r o s o f t . c o m / o f f i c e / d r a w i n g / 2 0 1 0 / m a i n "   i d = " { 9 F 7 5 6 B E 8 - E 7 D A - 4 C 2 A - B F 1 8 - B 6 8 F 7 9 5 A 3 5 9 4 } " / > < / a : e x t > < / a : e x t L s t > < / p : c N v P r > < p : c N v S p P r / > < p : n v P r > < p : p h   i d x = " 3 "   t y p e = " s u b T i t l e " / > < / p : n v P r > < / p : n v S p P r > < p : s p P r > < a : x f r m   r o t = " 0 " > < a : o f f   x = " 3 1 6 9 5 3 8 "   y = " 2 4 9 1 9 2 8 " / > < a : e x t   c x = " 2 8 3 5 0 0 0 "   c y = " 4 4 2 8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1 6 0 0 " > < a : s o l i d F i l l > < a : s r g b C l r   v a l = " 0 a 1 8 5 2 " / > < / a : s o l i d F i l l > < a : l a t i n   t y p e f a c e = " + m n - l t " / > < / a : d e f R P r > < / a : l v l 1 p P r > < a : l v l 2 p P r   a l g n = " l "   l v l = " 1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2 p P r > < a : l v l 3 p P r   a l g n = " l "   l v l = " 2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3 p P r > < a : l v l 4 p P r   a l g n = " l "   l v l = " 3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4 p P r > < a : l v l 5 p P r   a l g n = " l "   l v l = " 4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5 p P r > < a : l v l 6 p P r   a l g n = " l "   l v l = " 5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6 p P r > < a : l v l 7 p P r   a l g n = " l "   l v l = " 6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7 p P r > < a : l v l 8 p P r   a l g n = " l "   l v l = " 7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8 p P r > < a : l v l 9 p P r   a l g n = " l "   l v l = " 8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9 "   n a m e = " G o o g l e   S h a p e ; 2 2 4 ; p 4 6 " > < a : e x t L s t > < a : e x t   u r i = " { 1 B 8 5 4 A 8 B - 8 1 A 9 - 4 F 7 7 - A 3 6 8 - 4 A 0 E 7 0 D 4 1 1 E D } " > < a 1 6 : c r e a t i o n I d   x m l n s : a 1 6 = " h t t p : / / s c h e m a s . m i c r o s o f t . c o m / o f f i c e / d r a w i n g / 2 0 1 0 / m a i n "   i d = " { 0 7 1 9 A 1 5 A - 9 D 7 C - 4 C B A - B A 2 B - 0 A 3 0 8 E C E B 7 3 8 } " / > < / a : e x t > < / a : e x t L s t > < / p : c N v P r > < p : c N v S p P r / > < p : n v P r > < p : p h   i d x = " 4 "   t y p e = " b o d y " / > < / p : n v P r > < / p : n v S p P r > < p : s p P r > < a : x f r m   r o t = " 0 " > < a : o f f   x = " 3 1 7 1 6 6 7 "   y = " 2 8 3 4 5 7 8 " / > < a : e x t   c x = " 2 8 0 2 9 0 0 "   c y = " 1 9 8 2 6 9 9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i n d e n t = " - 3 1 7 4 9 9 "   l v l = " 0 "   m a r L = " 4 5 7 2 0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4 0 0 " / > < / a : l v l 1 p P r > < a : l v l 2 p P r   a l g n = " l "   i n d e n t = " - 3 1 7 4 9 9 "   l v l = " 1 "   m a r L = " 9 1 4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2 p P r > < a : l v l 3 p P r   a l g n = " l "   i n d e n t = " - 3 1 7 4 9 9 "   l v l = " 2 "   m a r L = " 1 3 7 1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3 p P r > < a : l v l 4 p P r   a l g n = " l "   i n d e n t = " - 3 1 7 4 9 9 "   l v l = " 3 "   m a r L = " 1 8 2 8 8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4 p P r > < a : l v l 5 p P r   a l g n = " l "   i n d e n t = " - 3 1 7 4 9 9 "   l v l = " 4 "   m a r L = " 2 2 8 6 0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5 p P r > < a : l v l 6 p P r   a l g n = " l "   i n d e n t = " - 3 1 7 4 9 9 "   l v l = " 5 "   m a r L = " 2 7 4 3 2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6 p P r > < a : l v l 7 p P r   a l g n = " l "   i n d e n t = " - 3 1 7 4 9 9 "   l v l = " 6 "   m a r L = " 3 2 0 0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7 p P r > < a : l v l 8 p P r   a l g n = " l "   i n d e n t = " - 3 1 7 4 9 9 "   l v l = " 7 "   m a r L = " 3 6 5 7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8 p P r > < a : l v l 9 p P r   a l g n = " l "   i n d e n t = " - 3 1 7 4 9 9 "   l v l = " 8 "   m a r L = " 4 1 1 4 8 0 0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C h a r   c h a r = "%�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0 "   n a m e = " G o o g l e   S h a p e ; 2 2 5 ; p 4 6 " > < a : e x t L s t > < a : e x t   u r i = " { 0 C C 0 1 A D F - 6 A F 2 - 4 A E 4 - 8 D D E - 4 0 D C A B 7 5 0 A 0 3 } " > < a 1 6 : c r e a t i o n I d   x m l n s : a 1 6 = " h t t p : / / s c h e m a s . m i c r o s o f t . c o m / o f f i c e / d r a w i n g / 2 0 1 0 / m a i n "   i d = " { 6 1 9 3 6 9 4 3 - 8 F 2 B - 4 B 1 4 - A E 8 3 - 5 5 6 B 6 0 5 5 A 4 1 A } " / > < / a : e x t > < / a : e x t L s t > < / p : c N v P r > < p : c N v S p P r / > < p : n v P r > < p : p h   i d x = " 5 "   t y p e = " s u b T i t l e " / > < / p : n v P r > < / p : n v S p P r > < p : s p P r > < a : x f r m   r o t = " 0 " > < a : o f f   x = " 3 1 3 9 4 6 3 "   y = " 2 1 1 2 3 5 2 " / > < a : e x t   c x = " 2 8 3 5 0 0 0 "   c y = " 4 4 2 8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2 4 0 0 " > < a : s o l i d F i l l > < a : s r g b C l r   v a l = " 1 f 1 f 5 0 " / > < / a : s o l i d F i l l > < a : l a t i n   t y p e f a c e = " + m n - l t " / > < / a : d e f R P r > < / a : l v l 1 p P r > < a : l v l 2 p P r   a l g n = " l "   l v l = " 1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2 p P r > < a : l v l 3 p P r   a l g n = " l "   l v l = " 2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3 p P r > < a : l v l 4 p P r   a l g n = " l "   l v l = " 3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4 p P r > < a : l v l 5 p P r   a l g n = " l "   l v l = " 4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5 p P r > < a : l v l 6 p P r   a l g n = " l "   l v l = " 5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6 p P r > < a : l v l 7 p P r   a l g n = " l "   l v l = " 6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7 p P r > < a : l v l 8 p P r   a l g n = " l "   l v l = " 7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8 p P r > < a : l v l 9 p P r   a l g n = " l "   l v l = " 8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1 "   n a m e = " G o o g l e   S h a p e ; 2 2 6 ; p 4 6 " > < a : e x t L s t > < a : e x t   u r i = " { A 8 6 0 2 E 2 4 - F C 1 2 - 4 1 0 3 - 8 A E F - 1 B B 3 A F C 6 E 2 B 8 } " > < a 1 6 : c r e a t i o n I d   x m l n s : a 1 6 = " h t t p : / / s c h e m a s . m i c r o s o f t . c o m / o f f i c e / d r a w i n g / 2 0 1 0 / m a i n "   i d = " { D 8 2 B 6 9 F 4 - 8 B C 4 - 4 3 5 2 - B 0 8 8 - 3 B 5 7 4 E 7 1 A 5 C 0 } " / > < / a : e x t > < / a : e x t L s t > < / p : c N v P r > < p : c N v S p P r / > < p : n v P r > < p : p h   i d x = " 6 "   t y p e = " s u b T i t l e " / > < / p : n v P r > < / p : n v S p P r > < p : s p P r > < a : x f r m   r o t = " 0 " > < a : o f f   x = " 6 2 4 6 9 8 8 "   y = " 2 4 7 1 7 9 7 " / > < a : e x t   c x = " 2 8 3 5 0 0 0 "   c y = " 4 4 2 8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1 6 0 0 " > < a : s o l i d F i l l > < a : s r g b C l r   v a l = " 0 a 1 8 5 2 " / > < / a : s o l i d F i l l > < a : l a t i n   t y p e f a c e = " + m n - l t " / > < / a : d e f R P r > < / a : l v l 1 p P r > < a : l v l 2 p P r   a l g n = " l "   l v l = " 1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2 p P r > < a : l v l 3 p P r   a l g n = " l "   l v l = " 2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3 p P r > < a : l v l 4 p P r   a l g n = " l "   l v l = " 3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4 p P r > < a : l v l 5 p P r   a l g n = " l "   l v l = " 4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5 p P r > < a : l v l 6 p P r   a l g n = " l "   l v l = " 5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6 p P r > < a : l v l 7 p P r   a l g n = " l "   l v l = " 6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7 p P r > < a : l v l 8 p P r   a l g n = " l "   l v l = " 7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8 p P r > < a : l v l 9 p P r   a l g n = " l "   l v l = " 8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2 "   n a m e = " G o o g l e   S h a p e ; 2 2 7 ; p 4 6 " > < a : e x t L s t > < a : e x t   u r i = " { B E 9 2 D F C A - A 1 5 4 - 4 D E 6 - 9 5 E A - A 4 0 9 C 8 C 0 3 8 E 3 } " > < a 1 6 : c r e a t i o n I d   x m l n s : a 1 6 = " h t t p : / / s c h e m a s . m i c r o s o f t . c o m / o f f i c e / d r a w i n g / 2 0 1 0 / m a i n "   i d = " { 6 1 6 2 7 D 7 E - 7 6 E A - 4 7 9 D - 8 E 1 3 - D A 7 1 C 8 5 8 0 B E 2 } " / > < / a : e x t > < / a : e x t L s t > < / p : c N v P r > < p : c N v S p P r / > < p : n v P r > < p : p h   i d x = " 7 "   t y p e = " b o d y " / > < / p : n v P r > < / p : n v S p P r > < p : s p P r > < a : x f r m   r o t = " 0 " > < a : o f f   x = " 6 2 4 9 1 2 0 "   y = " 2 8 2 0 5 7 5 " / > < a : e x t   c x = " 2 8 0 2 9 0 0 "   c y = " 1 9 8 2 6 9 9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i n d e n t = " - 3 1 7 4 9 9 "   l v l = " 0 "   m a r L = " 4 5 7 2 0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4 0 0 " / > < / a : l v l 1 p P r > < a : l v l 2 p P r   a l g n = " l "   i n d e n t = " - 3 1 7 4 9 9 "   l v l = " 1 "   m a r L = " 9 1 4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2 p P r > < a : l v l 3 p P r   a l g n = " l "   i n d e n t = " - 3 1 7 4 9 9 "   l v l = " 2 "   m a r L = " 1 3 7 1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3 p P r > < a : l v l 4 p P r   a l g n = " l "   i n d e n t = " - 3 1 7 4 9 9 "   l v l = " 3 "   m a r L = " 1 8 2 8 8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4 p P r > < a : l v l 5 p P r   a l g n = " l "   i n d e n t = " - 3 1 7 4 9 9 "   l v l = " 4 "   m a r L = " 2 2 8 6 0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5 p P r > < a : l v l 6 p P r   a l g n = " l "   i n d e n t = " - 3 1 7 4 9 9 "   l v l = " 5 "   m a r L = " 2 7 4 3 2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6 p P r > < a : l v l 7 p P r   a l g n = " l "   i n d e n t = " - 3 1 7 4 9 9 "   l v l = " 6 "   m a r L = " 3 2 0 0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7 p P r > < a : l v l 8 p P r   a l g n = " l "   i n d e n t = " - 3 1 7 4 9 9 "   l v l = " 7 "   m a r L = " 3 6 5 7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8 p P r > < a : l v l 9 p P r   a l g n = " l "   i n d e n t = " - 3 1 7 4 9 9 "   l v l = " 8 "   m a r L = " 4 1 1 4 8 0 0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C h a r   c h a r = "%�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3 "   n a m e = " G o o g l e   S h a p e ; 2 2 8 ; p 4 6 " > < a : e x t L s t > < a : e x t   u r i = " { C 1 A D E 6 3 7 - 1 F E 6 - 4 2 6 2 - 9 5 6 5 - 6 D A 3 A 7 8 C B A B 6 } " > < a 1 6 : c r e a t i o n I d   x m l n s : a 1 6 = " h t t p : / / s c h e m a s . m i c r o s o f t . c o m / o f f i c e / d r a w i n g / 2 0 1 0 / m a i n "   i d = " { F A 5 6 0 B 0 9 - B B 5 9 - 4 E 6 F - A 5 9 C - D 7 D 6 7 1 5 1 A 5 4 6 } " / > < / a : e x t > < / a : e x t L s t > < / p : c N v P r > < p : c N v S p P r / > < p : n v P r > < p : p h   i d x = " 8 "   t y p e = " s u b T i t l e " / > < / p : n v P r > < / p : n v S p P r > < p : s p P r > < a : x f r m   r o t = " 0 " > < a : o f f   x = " 6 2 1 6 9 1 2 "   y = " 2 0 9 2 2 2 2 " / > < a : e x t   c x = " 2 8 3 5 0 0 0 "   c y = " 4 4 2 8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2 4 0 0 " > < a : s o l i d F i l l > < a : s r g b C l r   v a l = " 1 f 1 f 5 0 " / > < / a : s o l i d F i l l > < a : l a t i n   t y p e f a c e = " + m n - l t " / > < / a : d e f R P r > < / a : l v l 1 p P r > < a : l v l 2 p P r   a l g n = " l "   l v l = " 1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2 p P r > < a : l v l 3 p P r   a l g n = " l "   l v l = " 2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3 p P r > < a : l v l 4 p P r   a l g n = " l "   l v l = " 3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4 p P r > < a : l v l 5 p P r   a l g n = " l "   l v l = " 4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5 p P r > < a : l v l 6 p P r   a l g n = " l "   l v l = " 5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6 p P r > < a : l v l 7 p P r   a l g n = " l "   l v l = " 6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7 p P r > < a : l v l 8 p P r   a l g n = " l "   l v l = " 7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8 p P r > < a : l v l 9 p P r   a l g n = " l "   l v l = " 8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1 4 "   n a m e = " G o o g l e   S h a p e ; 2 2 9 ; p 4 6 " > < a : e x t L s t > < a : e x t   u r i = " { F 8 7 1 4 C 3 4 - 4 E 4 2 - 4 D 8 5 - 8 3 8 6 - 9 4 B 2 A D 2 A 4 3 4 F } " > < a 1 6 : c r e a t i o n I d   x m l n s : a 1 6 = " h t t p : / / s c h e m a s . m i c r o s o f t . c o m / o f f i c e / d r a w i n g / 2 0 1 0 / m a i n "   i d = " { 5 C F 9 3 6 E F - 5 D 2 B - 4 8 7 8 - 9 B 4 B - B 2 0 A 3 D C C 1 9 1 D } " / > < / a : e x t > < / a : e x t L s t > < / p : c N v P r > < p : c N v P i c P r / > < p : n v P r / > < / p : n v P i c P r > < p : b l i p F i l l > < a : b l i p   r : e m b e d = " r I d 3 " / > < a : s r c R e c t   b = " 0 "   l = " 0 "   r = " 0 "   t = " 0 " / > < a : s t r e t c h > < a : f i l l R e c t / > < / a : s t r e t c h > < / p : b l i p F i l l > < p : s p P r > < a : x f r m   r o t = " 0 " > < a : o f f   x = " 7 5 6 "   y = " 4 9 3 8 4 5 6 " / > < a : e x t   c x = " 9 1 4 3 2 4 2 "   c y = " 2 0 1 1 5 0 " / > < / a : x f r m > < a : p r s t G e o m   p r s t = " r e c t " > < a : a v L s t / > < / a : p r s t G e o m > < a : n o F i l l / > < a : l n > < a : n o F i l l / > < / a : l n > < / p : s p P r > < / p : p i c > < / p : s p T r e e > < p : e x t L s t > < p : e x t   u r i = " { E F 1 9 4 2 E 2 - 1 D 8 0 - 4 7 8 1 - A E 5 2 - C C F 1 5 2 8 2 7 9 2 F } " > < p 1 4 : c r e a t i o n I d   x m l n s : p 1 4 = " h t t p : / / s c h e m a s . m i c r o s o f t . c o m / o f f i c e / p o w e r p o i n t / 2 0 1 0 / m a i n "   v a l = " 1 6 6 2 5 4 7 1 3 1 5 8 0 " / > < / p : e x t > < / p : e x t L s t > < / p : c S l d > < p : c l r M a p O v r > < a : m a s t e r C l r M a p p i n g / > < / p : c l r M a p O v r > < / p : s l d L a y o u t >
</file>

<file path=ppt/slideLayouts/slideLayout11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T i t l e   +   S u b   T i t l e   +   B o d y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2 3 1 ; p 4 7 " > < a : e x t L s t > < a : e x t   u r i = " { 0 9 6 7 4 2 C B - 6 4 9 8 - 4 2 2 2 - A 9 0 0 - B C E B 6 2 F E 1 0 6 B } " > < a 1 6 : c r e a t i o n I d   x m l n s : a 1 6 = " h t t p : / / s c h e m a s . m i c r o s o f t . c o m / o f f i c e / d r a w i n g / 2 0 1 0 / m a i n "   i d = " { C 2 F A B 6 9 8 - 3 8 8 5 - 4 4 B 8 - 9 2 9 3 - 0 E 6 B 9 2 2 F A 7 F 5 } " / > < / a : e x t > < / a : e x t L s t > < / p : c N v P r > < p : c N v S p P r / > < p : n v P r > < p : p h   i d x = " 1 0 "   t y p e = " t i t l e " / > < / p : n v P r > < / p : n v S p P r > < p : s p P r > < a : x f r m   r o t = " 0 " > < a : o f f   x = " 4 9 4 6 1 6 "   y = " 2 2 9 5 5 0 " / > < a : e x t   c x = " 5 6 4 7 5 0 0 "   c y = " 5 7 6 0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3 0 0 0 " > < a : l a t i n   t y p e f a c e = " L a t o " / > < / a : d e f R P r > < / a : l v l 1 p P r > < a : l v l 2 p P r   a l g n = " l "   l v l = " 1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2 p P r > < a : l v l 3 p P r   a l g n = " l "   l v l = " 2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3 p P r > < a : l v l 4 p P r   a l g n = " l "   l v l = " 3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4 p P r > < a : l v l 5 p P r   a l g n = " l "   l v l = " 4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5 p P r > < a : l v l 6 p P r   a l g n = " l "   l v l = " 5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6 p P r > < a : l v l 7 p P r   a l g n = " l "   l v l = " 6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7 p P r > < a : l v l 8 p P r   a l g n = " l "   l v l = " 7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8 p P r > < a : l v l 9 p P r   a l g n = " l "   l v l = " 8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G o o g l e   S h a p e ; 2 3 2 ; p 4 7 " > < a : e x t L s t > < a : e x t   u r i = " { 1 4 1 4 D 7 9 A - 4 A 9 6 - 4 A 8 3 - A A 7 F - 7 3 F 6 A 5 D B 9 3 5 0 } " > < a 1 6 : c r e a t i o n I d   x m l n s : a 1 6 = " h t t p : / / s c h e m a s . m i c r o s o f t . c o m / o f f i c e / d r a w i n g / 2 0 1 0 / m a i n "   i d = " { D 8 9 8 D 0 6 D - F B 4 B - 4 8 D B - B E C 5 - 0 6 2 F D C E 5 8 1 A 2 } " / > < / a : e x t > < / a : e x t L s t > < / p : c N v P r > < p : c N v S p P r / > < p : n v P r > < p : p h   i d x = " 1 1 "   t y p e = " s u b T i t l e " / > < / p : n v P r > < / p : n v S p P r > < p : s p P r > < a : x f r m   r o t = " 0 " > < a : o f f   x = " 5 0 3 8 7 2 "   y = " 7 8 7 5 2 5 " / > < a : e x t   c x = " 3 8 8 4 7 0 0 "   c y = " 3 5 0 7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1 p P r > < a : l v l 2 p P r   a l g n = " l "   l v l = " 1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2 p P r > < a : l v l 3 p P r   a l g n = " l "   l v l = " 2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3 p P r > < a : l v l 4 p P r   a l g n = " l "   l v l = " 3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4 p P r > < a : l v l 5 p P r   a l g n = " l "   l v l = " 4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5 p P r > < a : l v l 6 p P r   a l g n = " l "   l v l = " 5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6 p P r > < a : l v l 7 p P r   a l g n = " l "   l v l = " 6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7 p P r > < a : l v l 8 p P r   a l g n = " l "   l v l = " 7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8 p P r > < a : l v l 9 p P r   a l g n = " l "   l v l = " 8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N o n e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G o o g l e   S h a p e ; 2 3 3 ; p 4 7 " > < a : e x t L s t > < a : e x t   u r i = " { 7 6 5 8 7 8 A D - 1 4 1 8 - 4 8 9 D - 9 5 C D - 6 4 A D 3 2 2 5 2 4 B 6 } " > < a 1 6 : c r e a t i o n I d   x m l n s : a 1 6 = " h t t p : / / s c h e m a s . m i c r o s o f t . c o m / o f f i c e / d r a w i n g / 2 0 1 0 / m a i n "   i d = " { E B 2 B F D D B - D 7 0 B - 4 2 D 2 - A 5 A 3 - 7 F 7 4 9 3 0 0 B 8 F E } " / > < / a : e x t > < / a : e x t L s t > < / p : c N v P r > < p : c N v S p P r / > < p : n v P r > < p : p h   i d x = " 1 2 "   t y p e = " b o d y " / > < / p : n v P r > < / p : n v S p P r > < p : s p P r > < a : x f r m   r o t = " 0 " > < a : o f f   x = " 5 1 2 8 7 5 "   y = " 1 3 8 0 0 4 9 " / > < a : e x t   c x = " 8 0 9 3 0 9 9 "   c y = " 3 2 9 4 3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i n d e n t = " - 3 1 7 4 9 9 "   l v l = " 0 "   m a r L = " 4 5 7 2 0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4 0 0 " / > < / a : l v l 1 p P r > < a : l v l 2 p P r   a l g n = " l "   i n d e n t = " - 3 1 7 4 9 9 "   l v l = " 1 "   m a r L = " 9 1 4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2 p P r > < a : l v l 3 p P r   a l g n = " l "   i n d e n t = " - 3 1 7 4 9 9 "   l v l = " 2 "   m a r L = " 1 3 7 1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3 p P r > < a : l v l 4 p P r   a l g n = " l "   i n d e n t = " - 3 1 7 4 9 9 "   l v l = " 3 "   m a r L = " 1 8 2 8 8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4 p P r > < a : l v l 5 p P r   a l g n = " l "   i n d e n t = " - 3 1 7 4 9 9 "   l v l = " 4 "   m a r L = " 2 2 8 6 0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5 p P r > < a : l v l 6 p P r   a l g n = " l "   i n d e n t = " - 3 1 7 4 9 9 "   l v l = " 5 "   m a r L = " 2 7 4 3 2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6 p P r > < a : l v l 7 p P r   a l g n = " l "   i n d e n t = " - 3 1 7 4 9 9 "   l v l = " 6 "   m a r L = " 3 2 0 0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7 p P r > < a : l v l 8 p P r   a l g n = " l "   i n d e n t = " - 3 1 7 4 9 9 "   l v l = " 7 "   m a r L = " 3 6 5 7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8 p P r > < a : l v l 9 p P r   a l g n = " l "   i n d e n t = " - 3 1 7 4 9 9 "   l v l = " 8 "   m a r L = " 4 1 1 4 8 0 0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C h a r   c h a r = "%�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5 "   n a m e = " G o o g l e   S h a p e ; 2 3 4 ; p 4 7 " > < a : e x t L s t > < a : e x t   u r i = " { 5 D 7 E F 7 9 6 - F 5 A 7 - 4 0 F B - A D 8 9 - 6 D B B F 4 6 F D 3 1 9 } " > < a 1 6 : c r e a t i o n I d   x m l n s : a 1 6 = " h t t p : / / s c h e m a s . m i c r o s o f t . c o m / o f f i c e / d r a w i n g / 2 0 1 0 / m a i n "   i d = " { B 2 6 D A C 3 E - 5 8 9 C - 4 D 1 3 - A 9 3 5 - B F 9 B 0 C C 8 5 0 7 4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5 3 1 2 5 "   y = " 4 9 8 9 2 0 0 " / > < a : e x t   c x = " 9 4 6 5 0 0 "   c y = " 1 0 9 7 7 5 " / > < / a : x f r m > < a : p r s t G e o m   p r s t = " r e c t " > < a : a v L s t / > < / a : p r s t G e o m > < a : n o F i l l / > < a : l n > < a : n o F i l l / > < / a : l n > < / p : s p P r > < / p : p i c > < p : s p > < p : n v S p P r > < p : c N v P r   i d = " 6 "   n a m e = " G o o g l e   S h a p e ; 2 3 5 ; p 4 7 " > < a : e x t L s t > < a : e x t   u r i = " { C 9 4 8 C 2 E 2 - C A D 1 - 4 D D 6 - 8 E 9 3 - 5 C C 8 0 9 D 6 1 C C B } " > < a 1 6 : c r e a t i o n I d   x m l n s : a 1 6 = " h t t p : / / s c h e m a s . m i c r o s o f t . c o m / o f f i c e / d r a w i n g / 2 0 1 0 / m a i n "   i d = " { F 4 B C 1 E 5 7 - 2 F E C - 4 E A 3 - B 5 6 5 - C 8 E 5 1 C 1 F 9 D D E } " / > < / a : e x t > < / a : e x t L s t > < / p : c N v P r > < p : c N v S p P r   t x B o x = " 1 " / > < p : n v P r / > < / p : n v S p P r > < p : s p P r > < a : x f r m   r o t = " 0 " > < a : o f f   x = " 4 3 3 8 5 9 9 "   y = " 4 9 0 0 0 7 4 " / > < a : e x t   c x = " 4 6 6 8 0 0 "   c y = " 1 9 8 9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 / / 0 1 < / a : t > < / a : r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7 "   n a m e = " G o o g l e   S h a p e ; 2 3 6 ; p 4 7 " > < a : e x t L s t > < a : e x t   u r i = " { E 0 3 A D 4 1 9 - 7 3 C 6 - 4 D B 1 - 9 3 D 5 - E 9 1 E D 5 9 B C A F B } " > < a 1 6 : c r e a t i o n I d   x m l n s : a 1 6 = " h t t p : / / s c h e m a s . m i c r o s o f t . c o m / o f f i c e / d r a w i n g / 2 0 1 0 / m a i n "   i d = " { 1 9 B A F 3 A C - 0 C D 6 - 4 B D 8 - 9 F 1 B - 2 C 0 1 9 E C 3 2 F 3 4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  < / a : t > < / a : r > < a : f l d   i d = " { C B E E F E 4 2 - 6 D 1 4 - 4 3 5 0 - 9 D B 7 - 2 1 2 5 1 8 5 8 2 5 0 7 } "   t y p e = " s l i d e n u m " /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p i c > < p : n v P i c P r > < p : c N v P r   i d = " 8 "   n a m e = " G o o g l e   S h a p e ; 2 3 7 ; p 4 7 " > < a : e x t L s t > < a : e x t   u r i = " { 8 9 C 5 B D 2 B - F 0 6 F - 4 4 A F - 9 D 2 D - B D E 2 A E 9 9 1 8 F 6 } " > < a 1 6 : c r e a t i o n I d   x m l n s : a 1 6 = " h t t p : / / s c h e m a s . m i c r o s o f t . c o m / o f f i c e / d r a w i n g / 2 0 1 0 / m a i n "   i d = " { C 5 3 0 D F C F - F B B 0 - 4 E 9 7 - A C 8 3 - F 7 0 6 F D F 9 A 4 0 9 } " / > < / a : e x t > < / a : e x t L s t > < / p : c N v P r > < p : c N v P i c P r / > < p : n v P r / > < / p : n v P i c P r > < p : b l i p F i l l > < a : b l i p   r : e m b e d = " r I d 3 " / > < a : s r c R e c t   b = " 0 "   l = " 0 "   r = " 0 "   t = " 0 " / > < a : s t r e t c h > < a : f i l l R e c t / > < / a : s t r e t c h > < / p : b l i p F i l l > < p : s p P r > < a : x f r m   r o t = " 0 " > < a : o f f   x = " 7 5 6 "   y = " 4 9 3 8 4 5 6 " / > < a : e x t   c x = " 9 1 4 3 2 4 2 "   c y = " 2 0 1 1 5 0 " / > < / a : x f r m > < a : p r s t G e o m   p r s t = " r e c t " > < a : a v L s t / > < / a : p r s t G e o m > < a : n o F i l l / > < a : l n > < a : n o F i l l / > < / a : l n > < / p : s p P r > < / p : p i c > < / p : s p T r e e > < p : e x t L s t > < p : e x t   u r i = " { C B 7 2 F 4 0 4 - 8 0 8 B - 4 0 D D - 8 6 C 2 - F 5 F 3 5 C 7 D 5 0 B 0 } " > < p 1 4 : c r e a t i o n I d   x m l n s : p 1 4 = " h t t p : / / s c h e m a s . m i c r o s o f t . c o m / o f f i c e / p o w e r p o i n t / 2 0 1 0 / m a i n "   v a l = " 1 6 6 2 5 4 7 1 3 1 5 9 2 " / > < / p : e x t > < / p : e x t L s t > < / p : c S l d > < p : c l r M a p O v r > < a : m a s t e r C l r M a p p i n g / > < / p : c l r M a p O v r > < / p : s l d L a y o u t >
</file>

<file path=ppt/slideLayouts/slideLayout12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T i t l e   +   B o d y   +   C a p t i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2 3 9 ; p 4 8 " > < a : e x t L s t > < a : e x t   u r i = " { 9 9 B 9 2 1 5 8 - 5 0 B E - 4 E F F - 8 4 1 D - A 0 3 6 B A E A 8 F 6 9 } " > < a 1 6 : c r e a t i o n I d   x m l n s : a 1 6 = " h t t p : / / s c h e m a s . m i c r o s o f t . c o m / o f f i c e / d r a w i n g / 2 0 1 0 / m a i n "   i d = " { E 0 A F 8 1 7 B - 9 2 1 B - 4 0 6 5 - B B 3 0 - D D 5 E 4 A 1 2 3 8 B 2 } " / > < / a : e x t > < / a : e x t L s t > < / p : c N v P r > < p : c N v S p P r / > < p : n v P r > < p : p h   i d x = " 1 0 "   t y p e = " t i t l e " / > < / p : n v P r > < / p : n v S p P r > < p : s p P r > < a : x f r m   r o t = " 0 " > < a : o f f   x = " 4 9 4 6 1 6 "   y = " 2 2 9 5 5 0 " / > < a : e x t   c x = " 5 6 4 7 5 0 0 "   c y = " 5 7 6 0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3 0 0 0 " > < a : l a t i n   t y p e f a c e = " L a t o " / > < / a : d e f R P r > < / a : l v l 1 p P r > < a : l v l 2 p P r   a l g n = " l "   l v l = " 1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2 p P r > < a : l v l 3 p P r   a l g n = " l "   l v l = " 2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3 p P r > < a : l v l 4 p P r   a l g n = " l "   l v l = " 3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4 p P r > < a : l v l 5 p P r   a l g n = " l "   l v l = " 4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5 p P r > < a : l v l 6 p P r   a l g n = " l "   l v l = " 5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6 p P r > < a : l v l 7 p P r   a l g n = " l "   l v l = " 6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7 p P r > < a : l v l 8 p P r   a l g n = " l "   l v l = " 7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8 p P r > < a : l v l 9 p P r   a l g n = " l "   l v l = " 8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G o o g l e   S h a p e ; 2 4 0 ; p 4 8 " > < a : e x t L s t > < a : e x t   u r i = " { A 6 A 4 E A 3 9 - 2 B 8 6 - 4 C A 4 - 9 D 7 8 - 6 1 B 9 B 7 B 3 E 7 D 5 } " > < a 1 6 : c r e a t i o n I d   x m l n s : a 1 6 = " h t t p : / / s c h e m a s . m i c r o s o f t . c o m / o f f i c e / d r a w i n g / 2 0 1 0 / m a i n "   i d = " { 7 D F A B 8 C C - 7 2 9 D - 4 D 3 0 - A 6 C 7 - 7 4 A F 6 2 D A C B D 7 } " / > < / a : e x t > < / a : e x t L s t > < / p : c N v P r > < p : c N v S p P r / > < p : n v P r > < p : p h   i d x = " 1 1 "   t y p e = " s u b T i t l e " / > < / p : n v P r > < / p : n v S p P r > < p : s p P r > < a : x f r m   r o t = " 0 " > < a : o f f   x = " 5 0 3 8 7 6 "   y = " 4 2 4 5 7 5 0 " / > < a : e x t   c x = " 5 3 8 4 4 0 0 "   c y = " 3 5 0 7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2 0 0 0 " > < a : s o l i d F i l l > < a : s r g b C l r   v a l = " 1 f 1 f 5 0 " / > < / a : s o l i d F i l l > < a : l a t i n   t y p e f a c e = " + m n - l t " / > < / a : d e f R P r > < / a : l v l 1 p P r > < a : l v l 2 p P r   a l g n = " l "   l v l = " 1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b = " 1 "   d i r t y = " 0 "   l a n g = " e n - U S " > < a : l a t i n   t y p e f a c e = " + m n - l t " / > < / a : d e f R P r > < / a : l v l 2 p P r > < a : l v l 3 p P r   a l g n = " l "   l v l = " 2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b = " 1 "   d i r t y = " 0 "   l a n g = " e n - U S " > < a : l a t i n   t y p e f a c e = " + m n - l t " / > < / a : d e f R P r > < / a : l v l 3 p P r > < a : l v l 4 p P r   a l g n = " l "   l v l = " 3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b = " 1 "   d i r t y = " 0 "   l a n g = " e n - U S " > < a : l a t i n   t y p e f a c e = " + m n - l t " / > < / a : d e f R P r > < / a : l v l 4 p P r > < a : l v l 5 p P r   a l g n = " l "   l v l = " 4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b = " 1 "   d i r t y = " 0 "   l a n g = " e n - U S " > < a : l a t i n   t y p e f a c e = " + m n - l t " / > < / a : d e f R P r > < / a : l v l 5 p P r > < a : l v l 6 p P r   a l g n = " l "   l v l = " 5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b = " 1 "   d i r t y = " 0 "   l a n g = " e n - U S " > < a : l a t i n   t y p e f a c e = " + m n - l t " / > < / a : d e f R P r > < / a : l v l 6 p P r > < a : l v l 7 p P r   a l g n = " l "   l v l = " 6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b = " 1 "   d i r t y = " 0 "   l a n g = " e n - U S " > < a : l a t i n   t y p e f a c e = " + m n - l t " / > < / a : d e f R P r > < / a : l v l 7 p P r > < a : l v l 8 p P r   a l g n = " l "   l v l = " 7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b = " 1 "   d i r t y = " 0 "   l a n g = " e n - U S " > < a : l a t i n   t y p e f a c e = " + m n - l t " / > < / a : d e f R P r > < / a : l v l 8 p P r > < a : l v l 9 p P r   a l g n = " l "   l v l = " 8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N o n e / > < a : d e f R P r   b = " 1 "   d i r t y = " 0 "   l a n g = " e n - U S " > < a : l a t i n   t y p e f a c e = " + m n - l t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G o o g l e   S h a p e ; 2 4 1 ; p 4 8 " > < a : e x t L s t > < a : e x t   u r i = " { B 7 5 F 6 6 6 C - E 8 A 9 - 4 4 D 9 - 8 D 3 7 - 5 5 8 7 2 C C E D 7 C D } " > < a 1 6 : c r e a t i o n I d   x m l n s : a 1 6 = " h t t p : / / s c h e m a s . m i c r o s o f t . c o m / o f f i c e / d r a w i n g / 2 0 1 0 / m a i n "   i d = " { 7 8 F B C A 0 A - 0 E 3 7 - 4 9 7 6 - A 2 9 A - 5 B B 6 F 9 8 A B E D B } " / > < / a : e x t > < / a : e x t L s t > < / p : c N v P r > < p : c N v S p P r / > < p : n v P r > < p : p h   i d x = " 1 2 "   t y p e = " b o d y " / > < / p : n v P r > < / p : n v S p P r > < p : s p P r > < a : x f r m   r o t = " 0 " > < a : o f f   x = " 5 1 2 8 7 5 "   y = " 9 0 2 7 2 5 " / > < a : e x t   c x = " 8 0 0 2 5 0 0 "   c y = " 2 9 9 2 8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i n d e n t = " - 3 1 7 4 9 9 "   l v l = " 0 "   m a r L = " 4 5 7 2 0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4 0 0 " / > < / a : l v l 1 p P r > < a : l v l 2 p P r   a l g n = " l "   i n d e n t = " - 3 1 7 4 9 9 "   l v l = " 1 "   m a r L = " 9 1 4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2 p P r > < a : l v l 3 p P r   a l g n = " l "   i n d e n t = " - 3 1 7 4 9 9 "   l v l = " 2 "   m a r L = " 1 3 7 1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3 p P r > < a : l v l 4 p P r   a l g n = " l "   i n d e n t = " - 3 1 7 4 9 9 "   l v l = " 3 "   m a r L = " 1 8 2 8 8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4 p P r > < a : l v l 5 p P r   a l g n = " l "   i n d e n t = " - 3 1 7 4 9 9 "   l v l = " 4 "   m a r L = " 2 2 8 6 0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5 p P r > < a : l v l 6 p P r   a l g n = " l "   i n d e n t = " - 3 1 7 4 9 9 "   l v l = " 5 "   m a r L = " 2 7 4 3 2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6 p P r > < a : l v l 7 p P r   a l g n = " l "   i n d e n t = " - 3 1 7 4 9 9 "   l v l = " 6 "   m a r L = " 3 2 0 0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7 p P r > < a : l v l 8 p P r   a l g n = " l "   i n d e n t = " - 3 1 7 4 9 9 "   l v l = " 7 "   m a r L = " 3 6 5 7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8 p P r > < a : l v l 9 p P r   a l g n = " l "   i n d e n t = " - 3 1 7 4 9 9 "   l v l = " 8 "   m a r L = " 4 1 1 4 8 0 0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C h a r   c h a r = "%�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5 "   n a m e = " G o o g l e   S h a p e ; 2 4 2 ; p 4 8 " > < a : e x t L s t > < a : e x t   u r i = " { 2 B F 7 8 3 E A - 1 F 4 3 - 4 3 0 8 - 8 E E 7 - 0 D 4 5 3 A D 4 5 D 9 5 } " > < a 1 6 : c r e a t i o n I d   x m l n s : a 1 6 = " h t t p : / / s c h e m a s . m i c r o s o f t . c o m / o f f i c e / d r a w i n g / 2 0 1 0 / m a i n "   i d = " { 4 E C C 0 C 1 E - D 9 0 4 - 4 0 A A - 9 8 4 5 - B 8 2 A 8 1 7 F 3 1 8 B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5 3 1 2 5 "   y = " 4 9 8 9 2 0 0 " / > < a : e x t   c x = " 9 4 6 5 0 0 "   c y = " 1 0 9 7 7 5 " / > < / a : x f r m > < a : p r s t G e o m   p r s t = " r e c t " > < a : a v L s t / > < / a : p r s t G e o m > < a : n o F i l l / > < a : l n > < a : n o F i l l / > < / a : l n > < / p : s p P r > < / p : p i c > < p : s p > < p : n v S p P r > < p : c N v P r   i d = " 6 "   n a m e = " G o o g l e   S h a p e ; 2 4 3 ; p 4 8 " > < a : e x t L s t > < a : e x t   u r i = " { D 9 6 4 E 6 1 C - C 0 5 4 - 4 9 C E - 8 1 3 4 - 0 9 7 7 8 B 1 F 8 E 1 8 } " > < a 1 6 : c r e a t i o n I d   x m l n s : a 1 6 = " h t t p : / / s c h e m a s . m i c r o s o f t . c o m / o f f i c e / d r a w i n g / 2 0 1 0 / m a i n "   i d = " { 0 B 0 2 A 9 9 E - 0 A A 3 - 4 1 E E - B 2 4 E - A 8 6 7 9 B 6 8 2 F 8 A } " / > < / a : e x t > < / a : e x t L s t > < / p : c N v P r > < p : c N v S p P r   t x B o x = " 1 " / > < p : n v P r / > < / p : n v S p P r > < p : s p P r > < a : x f r m   r o t = " 0 " > < a : o f f   x = " 4 3 3 8 5 9 9 "   y = " 4 9 0 0 0 7 4 " / > < a : e x t   c x = " 4 6 6 8 0 0 "   c y = " 1 9 8 9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 / / 0 1 < / a : t > < / a : r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7 "   n a m e = " G o o g l e   S h a p e ; 2 4 4 ; p 4 8 " > < a : e x t L s t > < a : e x t   u r i = " { 8 8 1 7 E 3 F C - 0 1 3 7 - 4 9 5 2 - 8 D 4 B - 4 8 2 5 B D 4 A E A 9 9 } " > < a 1 6 : c r e a t i o n I d   x m l n s : a 1 6 = " h t t p : / / s c h e m a s . m i c r o s o f t . c o m / o f f i c e / d r a w i n g / 2 0 1 0 / m a i n "   i d = " { 6 A F B 0 1 B 1 - 9 8 C 1 - 4 3 E 6 - 8 1 E 7 - A 0 9 D 3 0 6 1 1 8 2 6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  < / a : t > < / a : r > < a : f l d   i d = " { 4 2 F 1 A 9 C 6 - 8 2 9 D - 4 4 A 0 - 9 0 A C - F E C 4 0 F 7 2 3 0 8 9 } "   t y p e = " s l i d e n u m " /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p i c > < p : n v P i c P r > < p : c N v P r   i d = " 8 "   n a m e = " G o o g l e   S h a p e ; 2 4 5 ; p 4 8 " > < a : e x t L s t > < a : e x t   u r i = " { 0 6 D B 4 C A F - 8 2 D 7 - 4 4 7 D - A 0 7 E - 8 2 6 C B E 9 5 F D 2 A } " > < a 1 6 : c r e a t i o n I d   x m l n s : a 1 6 = " h t t p : / / s c h e m a s . m i c r o s o f t . c o m / o f f i c e / d r a w i n g / 2 0 1 0 / m a i n "   i d = " { 6 5 E 4 F 8 3 2 - 4 D 7 6 - 4 8 F 1 - A 8 B 4 - 3 9 5 C 7 5 D 3 C A A 5 } " / > < / a : e x t > < / a : e x t L s t > < / p : c N v P r > < p : c N v P i c P r / > < p : n v P r / > < / p : n v P i c P r > < p : b l i p F i l l > < a : b l i p   r : e m b e d = " r I d 3 " / > < a : s r c R e c t   b = " 0 "   l = " 0 "   r = " 0 "   t = " 0 " / > < a : s t r e t c h > < a : f i l l R e c t / > < / a : s t r e t c h > < / p : b l i p F i l l > < p : s p P r > < a : x f r m   r o t = " 0 " > < a : o f f   x = " 7 5 6 "   y = " 4 9 3 8 4 5 6 " / > < a : e x t   c x = " 9 1 4 3 2 4 2 "   c y = " 2 0 1 1 5 0 " / > < / a : x f r m > < a : p r s t G e o m   p r s t = " r e c t " > < a : a v L s t / > < / a : p r s t G e o m > < a : n o F i l l / > < a : l n > < a : n o F i l l / > < / a : l n > < / p : s p P r > < / p : p i c > < / p : s p T r e e > < p : e x t L s t > < p : e x t   u r i = " { 9 E A 9 9 4 5 4 - 2 0 1 9 - 4 1 7 5 - B 8 2 5 - 9 8 5 8 9 0 8 B 6 5 A E } " > < p 1 4 : c r e a t i o n I d   x m l n s : p 1 4 = " h t t p : / / s c h e m a s . m i c r o s o f t . c o m / o f f i c e / p o w e r p o i n t / 2 0 1 0 / m a i n "   v a l = " 1 6 6 2 5 4 7 1 3 1 5 9 9 " / > < / p : e x t > < / p : e x t L s t > < / p : c S l d > < p : c l r M a p O v r > < a : m a s t e r C l r M a p p i n g / > < / p : c l r M a p O v r > < / p : s l d L a y o u t >
</file>

<file path=ppt/slideLayouts/slideLayout13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T e x t   B o x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2 4 7 ; p 4 9 " > < a : e x t L s t > < a : e x t   u r i = " { 1 4 3 1 B 9 3 8 - 8 0 3 1 - 4 9 E 5 - A 0 B D - C 4 F 7 B 8 6 A 2 B A 5 } " > < a 1 6 : c r e a t i o n I d   x m l n s : a 1 6 = " h t t p : / / s c h e m a s . m i c r o s o f t . c o m / o f f i c e / d r a w i n g / 2 0 1 0 / m a i n "   i d = " { 6 A 3 2 F 2 F B - D 4 7 5 - 4 F 2 5 - B F 3 1 - 5 9 4 E 9 A 3 8 3 1 1 6 } " / > < / a : e x t > < / a : e x t L s t > < / p : c N v P r > < p : c N v S p P r / > < p : n v P r > < p : p h   t y p e = " b o d y " / > < / p : n v P r > < / p : n v S p P r > < p : s p P r > < a : x f r m   r o t = " 0 " > < a : o f f   x = " 5 1 2 8 7 5 "   y = " 2 9 3 1 2 0 " / > < a : e x t   c x = " 8 0 0 2 5 0 0 "   c y = " 4 4 1 7 5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i n d e n t = " - 3 1 7 4 9 9 "   l v l = " 0 "   m a r L = " 4 5 7 2 0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4 0 0 " / > < / a : l v l 1 p P r > < a : l v l 2 p P r   a l g n = " l "   i n d e n t = " - 3 1 7 4 9 9 "   l v l = " 1 "   m a r L = " 9 1 4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2 p P r > < a : l v l 3 p P r   a l g n = " l "   i n d e n t = " - 3 1 7 4 9 9 "   l v l = " 2 "   m a r L = " 1 3 7 1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3 p P r > < a : l v l 4 p P r   a l g n = " l "   i n d e n t = " - 3 1 7 4 9 9 "   l v l = " 3 "   m a r L = " 1 8 2 8 8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4 p P r > < a : l v l 5 p P r   a l g n = " l "   i n d e n t = " - 3 1 7 4 9 9 "   l v l = " 4 "   m a r L = " 2 2 8 6 0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5 p P r > < a : l v l 6 p P r   a l g n = " l "   i n d e n t = " - 3 1 7 4 9 9 "   l v l = " 5 "   m a r L = " 2 7 4 3 2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6 p P r > < a : l v l 7 p P r   a l g n = " l "   i n d e n t = " - 3 1 7 4 9 9 "   l v l = " 6 "   m a r L = " 3 2 0 0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7 p P r > < a : l v l 8 p P r   a l g n = " l "   i n d e n t = " - 3 1 7 4 9 9 "   l v l = " 7 "   m a r L = " 3 6 5 7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8 p P r > < a : l v l 9 p P r   a l g n = " l "   i n d e n t = " - 3 1 7 4 9 9 "   l v l = " 8 "   m a r L = " 4 1 1 4 8 0 0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C h a r   c h a r = "%�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3 "   n a m e = " G o o g l e   S h a p e ; 2 4 8 ; p 4 9 " > < a : e x t L s t > < a : e x t   u r i = " { F C 1 8 3 C 2 B - 5 5 2 5 - 4 2 D C - 9 F 7 5 - 0 2 F F 0 B F A 4 6 E B } " > < a 1 6 : c r e a t i o n I d   x m l n s : a 1 6 = " h t t p : / / s c h e m a s . m i c r o s o f t . c o m / o f f i c e / d r a w i n g / 2 0 1 0 / m a i n "   i d = " { 5 9 4 5 8 A C 9 - E E 4 C - 4 E D 5 - 8 B 2 3 - C 2 3 2 2 0 1 D F 8 B 5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5 3 1 2 5 "   y = " 4 9 8 9 2 0 0 " / > < a : e x t   c x = " 9 4 6 5 0 0 "   c y = " 1 0 9 7 7 5 " / > < / a : x f r m > < a : p r s t G e o m   p r s t = " r e c t " > < a : a v L s t / > < / a : p r s t G e o m > < a : n o F i l l / > < a : l n > < a : n o F i l l / > < / a : l n > < / p : s p P r > < / p : p i c > < p : s p > < p : n v S p P r > < p : c N v P r   i d = " 4 "   n a m e = " G o o g l e   S h a p e ; 2 4 9 ; p 4 9 " > < a : e x t L s t > < a : e x t   u r i = " { 1 C F 6 E 1 C 3 - F 2 B 8 - 4 8 2 5 - 9 E 5 3 - 9 B 4 C 2 0 D 6 A A C 8 } " > < a 1 6 : c r e a t i o n I d   x m l n s : a 1 6 = " h t t p : / / s c h e m a s . m i c r o s o f t . c o m / o f f i c e / d r a w i n g / 2 0 1 0 / m a i n "   i d = " { 4 A A 0 2 A 9 B - 6 C 7 7 - 4 F A 7 - A A 6 D - F 4 A 3 C B 9 B 8 9 A 8 } " / > < / a : e x t > < / a : e x t L s t > < / p : c N v P r > < p : c N v S p P r   t x B o x = " 1 " / > < p : n v P r / > < / p : n v S p P r > < p : s p P r > < a : x f r m   r o t = " 0 " > < a : o f f   x = " 4 3 3 8 5 9 9 "   y = " 4 9 0 0 0 7 4 " / > < a : e x t   c x = " 4 6 6 8 0 0 "   c y = " 1 9 8 9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 / / 0 1 < / a : t > < / a : r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5 "   n a m e = " G o o g l e   S h a p e ; 2 5 0 ; p 4 9 " > < a : e x t L s t > < a : e x t   u r i = " { B B D 6 B 8 C C - D 1 5 3 - 4 2 C A - 9 C C 5 - 9 5 C D 0 8 6 2 6 C F C } " > < a 1 6 : c r e a t i o n I d   x m l n s : a 1 6 = " h t t p : / / s c h e m a s . m i c r o s o f t . c o m / o f f i c e / d r a w i n g / 2 0 1 0 / m a i n "   i d = " { D 4 E 9 9 9 4 A - 7 6 B 1 - 4 4 4 D - 9 D D 5 - 3 6 6 9 2 1 A D F 2 1 1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  < / a : t > < / a : r > < a : f l d   i d = " { E 8 2 3 7 3 3 F - A C 8 6 - 4 1 E 3 - B E 3 9 - B 9 C 5 5 E F 0 0 6 8 A } "   t y p e = " s l i d e n u m " /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p i c > < p : n v P i c P r > < p : c N v P r   i d = " 6 "   n a m e = " G o o g l e   S h a p e ; 2 5 1 ; p 4 9 " > < a : e x t L s t > < a : e x t   u r i = " { B 3 1 A 7 F A 5 - 3 4 C 2 - 4 5 1 8 - 8 1 2 2 - 2 F 8 7 E 6 4 9 4 6 A 5 } " > < a 1 6 : c r e a t i o n I d   x m l n s : a 1 6 = " h t t p : / / s c h e m a s . m i c r o s o f t . c o m / o f f i c e / d r a w i n g / 2 0 1 0 / m a i n "   i d = " { B 5 6 3 F 6 7 0 - 9 7 F A - 4 6 2 4 - B 5 A A - D 8 8 F 6 6 9 C 0 0 A 4 } " / > < / a : e x t > < / a : e x t L s t > < / p : c N v P r > < p : c N v P i c P r / > < p : n v P r / > < / p : n v P i c P r > < p : b l i p F i l l > < a : b l i p   r : e m b e d = " r I d 3 " / > < a : s r c R e c t   b = " 0 "   l = " 0 "   r = " 0 "   t = " 0 " / > < a : s t r e t c h > < a : f i l l R e c t / > < / a : s t r e t c h > < / p : b l i p F i l l > < p : s p P r > < a : x f r m   r o t = " 0 " > < a : o f f   x = " 7 5 6 "   y = " 4 9 3 8 4 5 6 " / > < a : e x t   c x = " 9 1 4 3 2 4 2 "   c y = " 2 0 1 1 5 0 " / > < / a : x f r m > < a : p r s t G e o m   p r s t = " r e c t " > < a : a v L s t / > < / a : p r s t G e o m > < a : n o F i l l / > < a : l n > < a : n o F i l l / > < / a : l n > < / p : s p P r > < / p : p i c > < / p : s p T r e e > < p : e x t L s t > < p : e x t   u r i = " { D E 1 0 A 3 B 1 - 4 9 1 6 - 4 1 7 A - A 2 C 7 - B 6 3 A D F 2 7 6 D 5 4 } " > < p 1 4 : c r e a t i o n I d   x m l n s : p 1 4 = " h t t p : / / s c h e m a s . m i c r o s o f t . c o m / o f f i c e / p o w e r p o i n t / 2 0 1 0 / m a i n "   v a l = " 1 6 6 2 5 4 7 1 3 1 6 0 6 " / > < / p : e x t > < / p : e x t L s t > < / p : c S l d > < p : c l r M a p O v r > < a : m a s t e r C l r M a p p i n g / > < / p : c l r M a p O v r > < / p : s l d L a y o u t >
</file>

<file path=ppt/slideLayouts/slideLayout14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T i t l e   +   B o d y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2 5 3 ; p 5 0 " > < a : e x t L s t > < a : e x t   u r i = " { A A 6 8 9 4 E 1 - A E 0 A - 4 5 E C - 9 8 8 C - 5 D 1 9 7 C 7 E 7 5 3 5 } " > < a 1 6 : c r e a t i o n I d   x m l n s : a 1 6 = " h t t p : / / s c h e m a s . m i c r o s o f t . c o m / o f f i c e / d r a w i n g / 2 0 1 0 / m a i n "   i d = " { 3 1 6 7 8 F D B - 7 A 5 D - 4 7 F 8 - A A B E - A D 8 8 8 0 9 A A 4 5 8 } " / > < / a : e x t > < / a : e x t L s t > < / p : c N v P r > < p : c N v S p P r / > < p : n v P r > < p : p h   i d x = " 1 0 "   t y p e = " t i t l e " / > < / p : n v P r > < / p : n v S p P r > < p : s p P r > < a : x f r m   r o t = " 0 " > < a : o f f   x = " 4 9 4 6 1 6 "   y = " 2 2 9 5 5 0 " / > < a : e x t   c x = " 5 6 4 7 5 0 0 "   c y = " 5 7 6 0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3 0 0 0 " > < a : l a t i n   t y p e f a c e = " L a t o " / > < / a : d e f R P r > < / a : l v l 1 p P r > < a : l v l 2 p P r   a l g n = " l "   l v l = " 1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2 p P r > < a : l v l 3 p P r   a l g n = " l "   l v l = " 2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3 p P r > < a : l v l 4 p P r   a l g n = " l "   l v l = " 3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4 p P r > < a : l v l 5 p P r   a l g n = " l "   l v l = " 4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5 p P r > < a : l v l 6 p P r   a l g n = " l "   l v l = " 5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6 p P r > < a : l v l 7 p P r   a l g n = " l "   l v l = " 6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7 p P r > < a : l v l 8 p P r   a l g n = " l "   l v l = " 7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8 p P r > < a : l v l 9 p P r   a l g n = " l "   l v l = " 8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G o o g l e   S h a p e ; 2 5 4 ; p 5 0 " > < a : e x t L s t > < a : e x t   u r i = " { 6 A 3 F 0 F 2 D - 9 6 9 6 - 4 3 A 0 - A C 9 7 - 6 F 7 1 2 5 C 8 F A E 6 } " > < a 1 6 : c r e a t i o n I d   x m l n s : a 1 6 = " h t t p : / / s c h e m a s . m i c r o s o f t . c o m / o f f i c e / d r a w i n g / 2 0 1 0 / m a i n "   i d = " { 0 4 5 0 2 0 7 1 - 3 7 6 2 - 4 9 7 D - 8 9 5 2 - 1 5 6 6 9 D B C C 3 8 1 } " / > < / a : e x t > < / a : e x t L s t > < / p : c N v P r > < p : c N v S p P r / > < p : n v P r > < p : p h   i d x = " 1 1 "   t y p e = " b o d y " / > < / p : n v P r > < / p : n v S p P r > < p : s p P r > < a : x f r m   r o t = " 0 " > < a : o f f   x = " 5 1 2 8 7 5 "   y = " 1 0 5 5 1 2 5 " / > < a : e x t   c x = " 8 0 0 2 5 0 0 "   c y = " 3 6 0 3 3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i n d e n t = " - 3 1 7 4 9 9 "   l v l = " 0 "   m a r L = " 4 5 7 2 0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4 0 0 " / > < / a : l v l 1 p P r > < a : l v l 2 p P r   a l g n = " l "   i n d e n t = " - 3 1 7 4 9 9 "   l v l = " 1 "   m a r L = " 9 1 4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2 p P r > < a : l v l 3 p P r   a l g n = " l "   i n d e n t = " - 3 1 7 4 9 9 "   l v l = " 2 "   m a r L = " 1 3 7 1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3 p P r > < a : l v l 4 p P r   a l g n = " l "   i n d e n t = " - 3 1 7 4 9 9 "   l v l = " 3 "   m a r L = " 1 8 2 8 8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4 p P r > < a : l v l 5 p P r   a l g n = " l "   i n d e n t = " - 3 1 7 4 9 9 "   l v l = " 4 "   m a r L = " 2 2 8 6 0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5 p P r > < a : l v l 6 p P r   a l g n = " l "   i n d e n t = " - 3 1 7 4 9 9 "   l v l = " 5 "   m a r L = " 2 7 4 3 2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6 p P r > < a : l v l 7 p P r   a l g n = " l "   i n d e n t = " - 3 1 7 4 9 9 "   l v l = " 6 "   m a r L = " 3 2 0 0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7 p P r > < a : l v l 8 p P r   a l g n = " l "   i n d e n t = " - 3 1 7 4 9 9 "   l v l = " 7 "   m a r L = " 3 6 5 7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8 p P r > < a : l v l 9 p P r   a l g n = " l "   i n d e n t = " - 3 1 7 4 9 9 "   l v l = " 8 "   m a r L = " 4 1 1 4 8 0 0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C h a r   c h a r = "%�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4 "   n a m e = " G o o g l e   S h a p e ; 2 5 5 ; p 5 0 " > < a : e x t L s t > < a : e x t   u r i = " { 3 0 5 3 9 0 6 1 - 9 9 F A - 4 9 E 9 - 8 6 9 6 - 5 9 2 3 7 1 6 E F 8 B 9 } " > < a 1 6 : c r e a t i o n I d   x m l n s : a 1 6 = " h t t p : / / s c h e m a s . m i c r o s o f t . c o m / o f f i c e / d r a w i n g / 2 0 1 0 / m a i n "   i d = " { E D 8 E 8 8 D 5 - 6 1 B B - 4 D 9 4 - 9 8 0 0 - 0 A B 5 B C B E 4 7 6 2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5 3 1 2 5 "   y = " 4 9 8 9 2 0 0 " / > < a : e x t   c x = " 9 4 6 5 0 0 "   c y = " 1 0 9 7 7 5 " / > < / a : x f r m > < a : p r s t G e o m   p r s t = " r e c t " > < a : a v L s t / > < / a : p r s t G e o m > < a : n o F i l l / > < a : l n > < a : n o F i l l / > < / a : l n > < / p : s p P r > < / p : p i c > < p : s p > < p : n v S p P r > < p : c N v P r   i d = " 5 "   n a m e = " G o o g l e   S h a p e ; 2 5 6 ; p 5 0 " > < a : e x t L s t > < a : e x t   u r i = " { B 7 5 B 7 0 4 1 - 6 E A 3 - 4 8 D 2 - A 4 2 7 - 4 2 D 1 1 B E 8 A 8 4 0 } " > < a 1 6 : c r e a t i o n I d   x m l n s : a 1 6 = " h t t p : / / s c h e m a s . m i c r o s o f t . c o m / o f f i c e / d r a w i n g / 2 0 1 0 / m a i n "   i d = " { A 9 8 0 0 6 8 1 - C A 4 1 - 4 1 C D - A 1 9 5 - 3 E C 9 3 C 2 2 1 7 F E } " / > < / a : e x t > < / a : e x t L s t > < / p : c N v P r > < p : c N v S p P r   t x B o x = " 1 " / > < p : n v P r / > < / p : n v S p P r > < p : s p P r > < a : x f r m   r o t = " 0 " > < a : o f f   x = " 4 3 3 8 5 9 9 "   y = " 4 9 0 0 0 7 4 " / > < a : e x t   c x = " 4 6 6 8 0 0 "   c y = " 1 9 8 9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 / / 0 1 < / a : t > < / a : r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6 "   n a m e = " G o o g l e   S h a p e ; 2 5 7 ; p 5 0 " > < a : e x t L s t > < a : e x t   u r i = " { 4 2 E F 9 1 6 D - 9 C F A - 4 C D F - A E D D - 7 B 5 B 6 7 D 7 9 2 C 9 } " > < a 1 6 : c r e a t i o n I d   x m l n s : a 1 6 = " h t t p : / / s c h e m a s . m i c r o s o f t . c o m / o f f i c e / d r a w i n g / 2 0 1 0 / m a i n "   i d = " { 1 9 4 1 9 0 3 1 - 1 8 7 8 - 4 9 9 4 - A 6 C 6 - 3 2 F 8 4 B 2 F 7 6 9 0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  < / a : t > < / a : r > < a : f l d   i d = " { 2 A 9 9 B E 4 F - 7 F E 5 - 4 8 D D - A 3 7 9 - 4 9 D D D 1 8 9 0 8 B 4 } "   t y p e = " s l i d e n u m " /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p i c > < p : n v P i c P r > < p : c N v P r   i d = " 7 "   n a m e = " G o o g l e   S h a p e ; 2 5 8 ; p 5 0 " > < a : e x t L s t > < a : e x t   u r i = " { 7 3 3 5 C 9 F C - 1 2 E 4 - 4 B 0 F - 9 3 4 F - 7 3 9 4 8 9 4 A 5 5 1 B } " > < a 1 6 : c r e a t i o n I d   x m l n s : a 1 6 = " h t t p : / / s c h e m a s . m i c r o s o f t . c o m / o f f i c e / d r a w i n g / 2 0 1 0 / m a i n "   i d = " { 3 C 8 7 A A C 2 - 7 9 9 0 - 4 A F 8 - 9 7 3 0 - 9 A 4 8 6 F A 4 9 4 E 6 } " / > < / a : e x t > < / a : e x t L s t > < / p : c N v P r > < p : c N v P i c P r / > < p : n v P r / > < / p : n v P i c P r > < p : b l i p F i l l > < a : b l i p   r : e m b e d = " r I d 3 " / > < a : s r c R e c t   b = " 0 "   l = " 0 "   r = " 0 "   t = " 0 " / > < a : s t r e t c h > < a : f i l l R e c t / > < / a : s t r e t c h > < / p : b l i p F i l l > < p : s p P r > < a : x f r m   r o t = " 0 " > < a : o f f   x = " 7 5 6 "   y = " 4 9 3 8 4 5 6 " / > < a : e x t   c x = " 9 1 4 3 2 4 2 "   c y = " 2 0 1 1 5 0 " / > < / a : x f r m > < a : p r s t G e o m   p r s t = " r e c t " > < a : a v L s t / > < / a : p r s t G e o m > < a : n o F i l l / > < a : l n > < a : n o F i l l / > < / a : l n > < / p : s p P r > < / p : p i c > < / p : s p T r e e > < p : e x t L s t > < p : e x t   u r i = " { 5 C B 0 8 3 E 9 - D 9 D C - 4 8 4 5 - 9 7 5 E - 4 1 C 0 1 7 F E B C E 4 } " > < p 1 4 : c r e a t i o n I d   x m l n s : p 1 4 = " h t t p : / / s c h e m a s . m i c r o s o f t . c o m / o f f i c e / p o w e r p o i n t / 2 0 1 0 / m a i n "   v a l = " 1 6 6 2 5 4 7 1 3 1 6 1 4 " / > < / p : e x t > < / p : e x t L s t > < / p : c S l d > < p : c l r M a p O v r > < a : m a s t e r C l r M a p p i n g / > < / p : c l r M a p O v r > < / p : s l d L a y o u t >
</file>

<file path=ppt/slideLayouts/slideLayout15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I m a g e   T o p   -   T e x t   B o t t o m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2 6 0 ; p 5 1 " > < a : e x t L s t > < a : e x t   u r i = " { E 2 8 0 3 F 2 D - A 5 0 3 - 4 4 1 6 - 9 3 C E - C 5 7 3 D E 9 9 3 1 E D } " > < a 1 6 : c r e a t i o n I d   x m l n s : a 1 6 = " h t t p : / / s c h e m a s . m i c r o s o f t . c o m / o f f i c e / d r a w i n g / 2 0 1 0 / m a i n "   i d = " { 5 F 1 9 F 5 6 2 - 1 8 E 6 - 4 B E C - B 2 A 4 - 8 D 6 0 E A 6 9 A 5 5 9 } " / > < / a : e x t > < / a : e x t L s t > < / p : c N v P r > < p : c N v S p P r / > < p : n v P r > < p : p h   i d x = " 1 0 "   t y p e = " t i t l e " / > < / p : n v P r > < / p : n v S p P r > < p : s p P r > < a : x f r m   r o t = " 0 " > < a : o f f   x = " 4 9 4 6 1 6 "   y = " 2 2 9 5 5 0 " / > < a : e x t   c x = " 5 6 4 7 5 0 0 "   c y = " 5 7 6 0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3 0 0 0 " > < a : l a t i n   t y p e f a c e = " L a t o " / > < / a : d e f R P r > < / a : l v l 1 p P r > < a : l v l 2 p P r   a l g n = " l "   l v l = " 1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2 p P r > < a : l v l 3 p P r   a l g n = " l "   l v l = " 2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3 p P r > < a : l v l 4 p P r   a l g n = " l "   l v l = " 3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4 p P r > < a : l v l 5 p P r   a l g n = " l "   l v l = " 4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5 p P r > < a : l v l 6 p P r   a l g n = " l "   l v l = " 5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6 p P r > < a : l v l 7 p P r   a l g n = " l "   l v l = " 6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7 p P r > < a : l v l 8 p P r   a l g n = " l "   l v l = " 7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8 p P r > < a : l v l 9 p P r   a l g n = " l "   l v l = " 8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G o o g l e   S h a p e ; 2 6 1 ; p 5 1 " > < a : e x t L s t > < a : e x t   u r i = " { 7 2 6 A 8 E 0 8 - 4 F C 6 - 4 B 1 2 - 9 8 F 2 - 2 5 F 7 1 F 0 3 8 5 0 C } " > < a 1 6 : c r e a t i o n I d   x m l n s : a 1 6 = " h t t p : / / s c h e m a s . m i c r o s o f t . c o m / o f f i c e / d r a w i n g / 2 0 1 0 / m a i n "   i d = " { 4 D A 4 6 4 A 1 - 6 2 C 1 - 4 5 B 2 - 9 B 1 5 - 0 4 E 9 2 8 B 9 B 8 4 C } " / > < / a : e x t > < / a : e x t L s t > < / p : c N v P r > < p : c N v S p P r / > < p : n v P r > < p : p h   i d x = " 1 1 "   t y p e = " b o d y " / > < / p : n v P r > < / p : n v S p P r > < p : s p P r > < a : x f r m   r o t = " 0 " > < a : o f f   x = " 5 1 2 8 7 5 "   y = " 2 8 9 0 0 7 5 " / > < a : e x t   c x = " 8 0 0 2 5 0 0 "   c y = " 1 8 3 6 6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i n d e n t = " - 3 1 7 4 9 9 "   l v l = " 0 "   m a r L = " 4 5 7 2 0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4 0 0 " / > < / a : l v l 1 p P r > < a : l v l 2 p P r   a l g n = " l "   i n d e n t = " - 3 1 7 4 9 9 "   l v l = " 1 "   m a r L = " 9 1 4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2 p P r > < a : l v l 3 p P r   a l g n = " l "   i n d e n t = " - 3 1 7 4 9 9 "   l v l = " 2 "   m a r L = " 1 3 7 1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3 p P r > < a : l v l 4 p P r   a l g n = " l "   i n d e n t = " - 3 1 7 4 9 9 "   l v l = " 3 "   m a r L = " 1 8 2 8 8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4 p P r > < a : l v l 5 p P r   a l g n = " l "   i n d e n t = " - 3 1 7 4 9 9 "   l v l = " 4 "   m a r L = " 2 2 8 6 0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5 p P r > < a : l v l 6 p P r   a l g n = " l "   i n d e n t = " - 3 1 7 4 9 9 "   l v l = " 5 "   m a r L = " 2 7 4 3 2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6 p P r > < a : l v l 7 p P r   a l g n = " l "   i n d e n t = " - 3 1 7 4 9 9 "   l v l = " 6 "   m a r L = " 3 2 0 0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7 p P r > < a : l v l 8 p P r   a l g n = " l "   i n d e n t = " - 3 1 7 4 9 9 "   l v l = " 7 "   m a r L = " 3 6 5 7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8 p P r > < a : l v l 9 p P r   a l g n = " l "   i n d e n t = " - 3 1 7 4 9 9 "   l v l = " 8 "   m a r L = " 4 1 1 4 8 0 0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C h a r   c h a r = "%�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4 "   n a m e = " G o o g l e   S h a p e ; 2 6 2 ; p 5 1 " > < a : e x t L s t > < a : e x t   u r i = " { 6 1 6 6 4 2 5 D - 4 C 7 5 - 4 E 6 2 - B 3 2 8 - E D 6 3 5 F 3 1 F A B 8 } " > < a 1 6 : c r e a t i o n I d   x m l n s : a 1 6 = " h t t p : / / s c h e m a s . m i c r o s o f t . c o m / o f f i c e / d r a w i n g / 2 0 1 0 / m a i n "   i d = " { 3 C B 0 8 3 D A - B 3 F 3 - 4 D A E - B 5 9 A - 0 2 7 C C C 4 6 4 A 2 3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5 3 1 2 5 "   y = " 4 9 8 9 2 0 0 " / > < a : e x t   c x = " 9 4 6 5 0 0 "   c y = " 1 0 9 7 7 5 " / > < / a : x f r m > < a : p r s t G e o m   p r s t = " r e c t " > < a : a v L s t / > < / a : p r s t G e o m > < a : n o F i l l / > < a : l n > < a : n o F i l l / > < / a : l n > < / p : s p P r > < / p : p i c > < p : s p > < p : n v S p P r > < p : c N v P r   i d = " 5 "   n a m e = " G o o g l e   S h a p e ; 2 6 3 ; p 5 1 " > < a : e x t L s t > < a : e x t   u r i = " { D 5 E 9 0 1 8 B - 3 B B F - 4 2 A 9 - B A C F - F C 3 D 6 4 3 F 5 7 C 4 } " > < a 1 6 : c r e a t i o n I d   x m l n s : a 1 6 = " h t t p : / / s c h e m a s . m i c r o s o f t . c o m / o f f i c e / d r a w i n g / 2 0 1 0 / m a i n "   i d = " { D A F 4 0 F 3 0 - D 3 3 9 - 4 0 0 1 - 8 6 5 7 - B D 0 3 9 1 C B 6 8 F 6 } " / > < / a : e x t > < / a : e x t L s t > < / p : c N v P r > < p : c N v S p P r   t x B o x = " 1 " / > < p : n v P r / > < / p : n v S p P r > < p : s p P r > < a : x f r m   r o t = " 0 " > < a : o f f   x = " 4 3 3 8 5 9 9 "   y = " 4 9 0 0 0 7 4 " / > < a : e x t   c x = " 4 6 6 8 0 0 "   c y = " 1 9 8 9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 / / 0 1 < / a : t > < / a : r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6 "   n a m e = " G o o g l e   S h a p e ; 2 6 4 ; p 5 1 " > < a : e x t L s t > < a : e x t   u r i = " { 0 A 9 5 7 C 4 0 - 2 1 1 B - 4 6 2 F - A 5 E 1 - E E D 6 4 6 0 E B 4 E 8 } " > < a 1 6 : c r e a t i o n I d   x m l n s : a 1 6 = " h t t p : / / s c h e m a s . m i c r o s o f t . c o m / o f f i c e / d r a w i n g / 2 0 1 0 / m a i n "   i d = " { 6 E A A E D F 9 - D 7 4 6 - 4 1 0 E - 8 1 9 7 - D 9 1 0 9 6 E 6 0 A 3 6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  < / a : t > < / a : r > < a : f l d   i d = " { 1 A C 4 F 3 E C - B 6 6 2 - 4 B 1 1 - A 5 F 4 - 6 C D 6 0 4 C E 1 4 C 8 } "   t y p e = " s l i d e n u m " /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p i c > < p : n v P i c P r > < p : c N v P r   i d = " 7 "   n a m e = " G o o g l e   S h a p e ; 2 6 5 ; p 5 1 " > < a : e x t L s t > < a : e x t   u r i = " { B 1 F 3 5 F 1 6 - 9 8 F 9 - 4 5 D F - B C 8 8 - 5 3 C 0 C 8 9 E 7 2 6 8 } " > < a 1 6 : c r e a t i o n I d   x m l n s : a 1 6 = " h t t p : / / s c h e m a s . m i c r o s o f t . c o m / o f f i c e / d r a w i n g / 2 0 1 0 / m a i n "   i d = " { 6 3 3 D 0 1 D 4 - D A E 2 - 4 6 F A - 8 3 E 0 - 5 F 0 0 3 3 4 9 8 6 3 3 } " / > < / a : e x t > < / a : e x t L s t > < / p : c N v P r > < p : c N v P i c P r / > < p : n v P r / > < / p : n v P i c P r > < p : b l i p F i l l > < a : b l i p   r : e m b e d = " r I d 3 " / > < a : s r c R e c t   b = " 0 "   l = " 0 "   r = " 0 "   t = " 0 " / > < a : s t r e t c h > < a : f i l l R e c t / > < / a : s t r e t c h > < / p : b l i p F i l l > < p : s p P r > < a : x f r m   r o t = " 0 " > < a : o f f   x = " 7 5 6 "   y = " 4 9 3 8 4 5 6 " / > < a : e x t   c x = " 9 1 4 3 2 4 2 "   c y = " 2 0 1 1 5 0 " / > < / a : x f r m > < a : p r s t G e o m   p r s t = " r e c t " > < a : a v L s t / > < / a : p r s t G e o m > < a : n o F i l l / > < a : l n > < a : n o F i l l / > < / a : l n > < / p : s p P r > < / p : p i c > < / p : s p T r e e > < p : e x t L s t > < p : e x t   u r i = " { 5 9 0 E 4 F 6 D - B C F 9 - 4 A D E - B 2 9 2 - E 4 D 3 1 A 9 9 7 E 7 6 } " > < p 1 4 : c r e a t i o n I d   x m l n s : p 1 4 = " h t t p : / / s c h e m a s . m i c r o s o f t . c o m / o f f i c e / p o w e r p o i n t / 2 0 1 0 / m a i n "   v a l = " 1 6 6 2 5 4 7 1 3 1 6 2 1 " / > < / p : e x t > < / p : e x t L s t > < / p : c S l d > < p : c l r M a p O v r > < a : m a s t e r C l r M a p p i n g / > < / p : c l r M a p O v r > < / p : s l d L a y o u t >
</file>

<file path=ppt/slideLayouts/slideLayout16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s e c H e a d " > < p : c S l d   n a m e = " S e c t i o n   H e a d e r   T e x t   1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2 6 7 ; p 5 2 " > < a : e x t L s t > < a : e x t   u r i = " { 4 D D A 8 5 1 6 - C B 6 C - 4 4 3 4 - 8 9 7 0 - 8 D 2 4 9 2 4 B 6 A E 7 } " > < a 1 6 : c r e a t i o n I d   x m l n s : a 1 6 = " h t t p : / / s c h e m a s . m i c r o s o f t . c o m / o f f i c e / d r a w i n g / 2 0 1 0 / m a i n "   i d = " { A 8 3 D E 6 0 9 - 9 1 9 4 - 4 C 6 1 - B A 7 4 - 7 0 A B F 7 7 9 0 A 8 5 } " / > < / a : e x t > < / a : e x t L s t > < / p : c N v P r > < p : c N v S p P r / > < p : n v P r > < p : p h   t y p e = " t i t l e " / > < / p : n v P r > < / p : n v S p P r > < p : s p P r > < a : x f r m   r o t = " 0 " > < a : o f f   x = " 3 1 1 7 0 0 "   y = " 2 1 5 0 8 5 0 " / > < a : e x t   c x = " 8 5 2 0 6 0 0 "   c y = " 8 4 1 8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c t r "   l v l = " 0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4 8 0 0 " / > < / a : l v l 1 p P r > < a : l v l 2 p P r   a l g n = " c t r "   l v l = " 1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3 6 0 0 " / > < / a : l v l 2 p P r > < a : l v l 3 p P r   a l g n = " c t r "   l v l = " 2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3 6 0 0 " / > < / a : l v l 3 p P r > < a : l v l 4 p P r   a l g n = " c t r "   l v l = " 3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3 6 0 0 " / > < / a : l v l 4 p P r > < a : l v l 5 p P r   a l g n = " c t r "   l v l = " 4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3 6 0 0 " / > < / a : l v l 5 p P r > < a : l v l 6 p P r   a l g n = " c t r "   l v l = " 5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3 6 0 0 " / > < / a : l v l 6 p P r > < a : l v l 7 p P r   a l g n = " c t r "   l v l = " 6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3 6 0 0 " / > < / a : l v l 7 p P r > < a : l v l 8 p P r   a l g n = " c t r "   l v l = " 7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3 6 0 0 " / > < / a : l v l 8 p P r > < a : l v l 9 p P r   a l g n = " c t r "   l v l = " 8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3 6 0 0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G o o g l e   S h a p e ; 2 6 8 ; p 5 2 " > < a : e x t L s t > < a : e x t   u r i = " { 1 9 6 C 6 2 0 D - 9 9 C 8 - 4 A 3 6 - B D 0 B - B 1 A 4 9 7 C C 6 0 3 6 } " > < a 1 6 : c r e a t i o n I d   x m l n s : a 1 6 = " h t t p : / / s c h e m a s . m i c r o s o f t . c o m / o f f i c e / d r a w i n g / 2 0 1 0 / m a i n "   i d = " { 3 E D D 3 E F 3 - 1 7 3 3 - 4 9 7 1 - A 1 6 6 - 0 E 9 6 4 B E F 0 2 5 1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1 "   c a p = " n o n e "   d i r t y = " 0 "   i = " 0 "   l a n g = " e n "   s t r i k e = " n o S t r i k e "   s z = " 9 0 0 "   u = " n o n e " > < a : s o l i d F i l l > < a : s r g b C l r   v a l = " 0 a 1 8 5 2 " / > < / a : s o l i d F i l l > < a : l a t i n   t y p e f a c e = " L a t o " / > < / a : r P r > < a : t > / /   < / a : t > < / a : r > < a : f l d   i d = " { 8 F C C 6 4 F 4 - 9 A 4 6 - 4 3 4 5 - 8 A 3 D - C 8 C A F 6 E 6 F C B 3 } "   t y p e = " s l i d e n u m " / > < a : e n d P a r a R P r   b = " 1 "   c a p = " n o n e "   d i r t y = " 0 "   i = " 0 "   l a n g = " e n "   s t r i k e = " n o S t r i k e "   s z = " 9 0 0 "   u = " n o n e " > < a : s o l i d F i l l > < a : s r g b C l r   v a l = " 0 a 1 8 5 2 " / > < / a : s o l i d F i l l > < a : l a t i n   t y p e f a c e = " L a t o " / > < / a : e n d P a r a R P r > < / a : p > < / p : t x B o d y > < / p : s p > < p : p i c > < p : n v P i c P r > < p : c N v P r   i d = " 4 "   n a m e = " G o o g l e   S h a p e ; 2 6 9 ; p 5 2 " > < a : e x t L s t > < a : e x t   u r i = " { 1 B 1 8 E 0 1 1 - E 4 6 3 - 4 5 2 5 - 9 4 4 9 - 0 A B F 2 D F B 9 2 7 A } " > < a 1 6 : c r e a t i o n I d   x m l n s : a 1 6 = " h t t p : / / s c h e m a s . m i c r o s o f t . c o m / o f f i c e / d r a w i n g / 2 0 1 0 / m a i n "   i d = " { B 9 A 5 8 3 3 9 - 7 4 3 D - 4 7 C D - A 5 7 B - E 8 6 F 3 6 C F E 2 C C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7 5 6 "   y = " 4 9 3 8 4 5 6 " / > < a : e x t   c x = " 9 1 4 3 2 4 2 "   c y = " 2 0 1 1 5 0 " / > < / a : x f r m > < a : p r s t G e o m   p r s t = " r e c t " > < a : a v L s t / > < / a : p r s t G e o m > < a : n o F i l l / > < a : l n > < a : n o F i l l / > < / a : l n > < / p : s p P r > < / p : p i c > < / p : s p T r e e > < p : e x t L s t > < p : e x t   u r i = " { 8 0 9 7 5 6 6 C - 3 F B 2 - 4 E F 8 - 9 6 8 6 - E C 4 4 7 D C B A F 9 E } " > < p 1 4 : c r e a t i o n I d   x m l n s : p 1 4 = " h t t p : / / s c h e m a s . m i c r o s o f t . c o m / o f f i c e / p o w e r p o i n t / 2 0 1 0 / m a i n "   v a l = " 1 6 6 2 5 4 7 1 3 1 6 2 7 " / > < / p : e x t > < / p : e x t L s t > < / p : c S l d > < p : c l r M a p O v r > < a : m a s t e r C l r M a p p i n g / > < / p : c l r M a p O v r > < / p : s l d L a y o u t >
</file>

<file path=ppt/slideLayouts/slideLayout17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S e c t i o n   H e a d e r   T e x t   2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2 7 1 ; p 5 3 " > < a : e x t L s t > < a : e x t   u r i = " { 3 A 3 6 8 C 7 2 - D D 2 E - 4 3 1 3 - A 0 7 9 - 4 0 2 2 C 0 C A A 9 4 7 } " > < a 1 6 : c r e a t i o n I d   x m l n s : a 1 6 = " h t t p : / / s c h e m a s . m i c r o s o f t . c o m / o f f i c e / d r a w i n g / 2 0 1 0 / m a i n "   i d = " { 4 1 8 E 9 A 6 A - 2 C 7 2 - 4 2 0 D - 8 E F 1 - 1 0 7 5 C 7 F F 9 E 6 5 } " / > < / a : e x t > < / a : e x t L s t > < / p : c N v P r > < p : c N v S p P r / > < p : n v P r > < p : p h   i d x = " 1 0 "   t y p e = " t i t l e " / > < / p : n v P r > < / p : n v S p P r > < p : s p P r > < a : x f r m   r o t = " 0 " > < a : o f f   x = " 3 1 1 7 0 0 "   y = " 2 1 5 0 8 5 0 " / > < a : e x t   c x = " 8 5 2 0 6 0 0 "   c y = " 8 4 1 8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c t r "   l v l = " 0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l t 1 " / > < / a : b u C l r > < a : b u S z P c t   v a l = " 1 0 0 0 0 0 " / > < a : b u N o n e / > < a : d e f R P r   d i r t y = " 0 "   l a n g = " e n - U S "   s z = " 4 8 0 0 " > < a : s o l i d F i l l > < a : s c h e m e C l r   v a l = " l t 1 " / > < / a : s o l i d F i l l > < / a : d e f R P r > < / a : l v l 1 p P r > < a : l v l 2 p P r   a l g n = " c t r "   l v l = " 1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3 6 0 0 " / > < / a : l v l 2 p P r > < a : l v l 3 p P r   a l g n = " c t r "   l v l = " 2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3 6 0 0 " / > < / a : l v l 3 p P r > < a : l v l 4 p P r   a l g n = " c t r "   l v l = " 3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3 6 0 0 " / > < / a : l v l 4 p P r > < a : l v l 5 p P r   a l g n = " c t r "   l v l = " 4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3 6 0 0 " / > < / a : l v l 5 p P r > < a : l v l 6 p P r   a l g n = " c t r "   l v l = " 5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3 6 0 0 " / > < / a : l v l 6 p P r > < a : l v l 7 p P r   a l g n = " c t r "   l v l = " 6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3 6 0 0 " / > < / a : l v l 7 p P r > < a : l v l 8 p P r   a l g n = " c t r "   l v l = " 7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3 6 0 0 " / > < / a : l v l 8 p P r > < a : l v l 9 p P r   a l g n = " c t r "   l v l = " 8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3 6 0 0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G o o g l e   S h a p e ; 2 7 2 ; p 5 3 " > < a : e x t L s t > < a : e x t   u r i = " { 3 7 C 1 B B 0 0 - F 0 F 0 - 4 5 1 A - B B F C - A 9 9 D 7 6 D 8 4 0 1 B } " > < a 1 6 : c r e a t i o n I d   x m l n s : a 1 6 = " h t t p : / / s c h e m a s . m i c r o s o f t . c o m / o f f i c e / d r a w i n g / 2 0 1 0 / m a i n "   i d = " { C 4 D 9 B 2 0 B - F 5 B E - 4 A 0 6 - 8 F 5 E - 2 E 8 C D F 6 1 1 1 C 6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1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  < / a : t > < / a : r > < a : f l d   i d = " { 8 2 8 E 4 6 1 D - 4 1 A 7 - 4 9 9 5 - 9 D 7 A - E E E 5 8 7 1 8 1 E 1 1 } "   t y p e = " s l i d e n u m " / > < a : e n d P a r a R P r   b = " 1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p i c > < p : n v P i c P r > < p : c N v P r   i d = " 4 "   n a m e = " G o o g l e   S h a p e ; 2 7 3 ; p 5 3 " > < a : e x t L s t > < a : e x t   u r i = " { A 2 D 3 7 B 6 6 - 4 C 4 6 - 4 3 E 6 - 8 E F B - E E 6 9 7 5 9 7 4 F C 4 } " > < a 1 6 : c r e a t i o n I d   x m l n s : a 1 6 = " h t t p : / / s c h e m a s . m i c r o s o f t . c o m / o f f i c e / d r a w i n g / 2 0 1 0 / m a i n "   i d = " { 9 4 2 7 3 2 7 5 - 6 D 0 3 - 4 7 6 2 - A B 8 3 - D 9 0 0 4 B 7 3 5 F E E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7 5 6 "   y = " 4 9 3 8 4 5 6 " / > < a : e x t   c x = " 9 1 4 3 2 4 2 "   c y = " 2 0 1 1 5 0 " / > < / a : x f r m > < a : p r s t G e o m   p r s t = " r e c t " > < a : a v L s t / > < / a : p r s t G e o m > < a : n o F i l l / > < a : l n > < a : n o F i l l / > < / a : l n > < / p : s p P r > < / p : p i c > < / p : s p T r e e > < p : e x t L s t > < p : e x t   u r i = " { E 2 3 A 6 8 7 E - E D D 1 - 4 E D 7 - A D 1 A - 6 8 F D C B 3 0 F 5 1 C } " > < p 1 4 : c r e a t i o n I d   x m l n s : p 1 4 = " h t t p : / / s c h e m a s . m i c r o s o f t . c o m / o f f i c e / p o w e r p o i n t / 2 0 1 0 / m a i n "   v a l = " 1 6 6 2 5 4 7 1 3 1 6 3 3 " / > < / p : e x t > < / p : e x t L s t > < / p : c S l d > < p : c l r M a p O v r > < a : m a s t e r C l r M a p p i n g / > < / p : c l r M a p O v r > < / p : s l d L a y o u t >
</file>

<file path=ppt/slideLayouts/slideLayout18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T   F r a m e s   4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p i c > < p : n v P i c P r > < p : c N v P r   i d = " 2 "   n a m e = " G o o g l e   S h a p e ; 2 7 5 ; p 5 4 " > < a : e x t L s t > < a : e x t   u r i = " { E 8 D 7 8 0 3 6 - A 2 1 9 - 4 C E 5 - A 8 9 E - A 1 9 B 5 3 B 2 5 C A 1 } " > < a 1 6 : c r e a t i o n I d   x m l n s : a 1 6 = " h t t p : / / s c h e m a s . m i c r o s o f t . c o m / o f f i c e / d r a w i n g / 2 0 1 0 / m a i n "   i d = " { 6 3 C 2 E 9 B 8 - 0 9 2 7 - 4 C 6 7 - 8 C 1 6 - 8 9 4 8 7 A A D 2 1 E E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7 5 6 "   y = " 4 9 3 8 4 5 6 " / > < a : e x t   c x = " 9 1 4 3 2 4 2 "   c y = " 2 0 1 1 5 0 " / > < / a : x f r m > < a : p r s t G e o m   p r s t = " r e c t " > < a : a v L s t / > < / a : p r s t G e o m > < a : n o F i l l / > < a : l n > < a : n o F i l l / > < / a : l n > < / p : s p P r > < / p : p i c > < / p : s p T r e e > < p : e x t L s t > < p : e x t   u r i = " { 6 3 4 E 9 F B 9 - D 8 0 F - 4 5 2 4 - 8 6 A 7 - 2 F B D 8 8 0 B 9 9 0 6 } " > < p 1 4 : c r e a t i o n I d   x m l n s : p 1 4 = " h t t p : / / s c h e m a s . m i c r o s o f t . c o m / o f f i c e / p o w e r p o i n t / 2 0 1 0 / m a i n "   v a l = " 1 6 6 2 5 4 7 1 3 1 6 3 7 " / > < / p : e x t > < / p : e x t L s t > < / p : c S l d > < p : c l r M a p O v r > < a : m a s t e r C l r M a p p i n g / > < / p : c l r M a p O v r > < / p : s l d L a y o u t >
</file>

<file path=ppt/slideLayouts/slideLayout19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T i t l e   +   S u b   T i t l e   +   2   I m a g e s   G r e y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2 7 7 ; p 5 5 " > < a : e x t L s t > < a : e x t   u r i = " { C E F E 5 0 1 5 - C 0 1 5 - 4 3 2 C - A 6 F C - 9 7 7 E 4 D D C 4 E E 5 } " > < a 1 6 : c r e a t i o n I d   x m l n s : a 1 6 = " h t t p : / / s c h e m a s . m i c r o s o f t . c o m / o f f i c e / d r a w i n g / 2 0 1 0 / m a i n "   i d = " { 1 E 5 E 2 D B 8 - 1 A 8 7 - 4 7 F A - A A 3 A - E 0 1 0 C 7 F A 6 3 6 3 } " / > < / a : e x t > < / a : e x t L s t > < / p : c N v P r > < p : c N v S p P r / > < p : n v P r / > < / p : n v S p P r > < p : s p P r > < a : x f r m   r o t = " 0 " > < a : o f f   x = " 2 1 0 0 "   y = " - 1 2 5 " / > < a : e x t   c x = " 9 1 4 4 0 0 0 "   c y = " 1 6 8 6 9 0 0 " / > < / a : x f r m > < a : p r s t G e o m   p r s t = " r e c t " > < a : a v L s t / > < / a : p r s t G e o m > < a : s o l i d F i l l > < a : s r g b C l r   v a l = " b 7 b 7 b 7 " / > < / a : s o l i d F i l l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r P r > < a : t / > < / a : r > < a : e n d P a r a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e n d P a r a R P r > < / a : p > < / p : t x B o d y > < / p : s p > < p : s p > < p : n v S p P r > < p : c N v P r   i d = " 3 "   n a m e = " G o o g l e   S h a p e ; 2 7 8 ; p 5 5 " > < a : e x t L s t > < a : e x t   u r i = " { 7 2 8 D 2 D 6 8 - B 8 6 B - 4 3 6 2 - B 1 9 1 - 0 2 1 9 A 7 5 3 D 3 B C } " > < a 1 6 : c r e a t i o n I d   x m l n s : a 1 6 = " h t t p : / / s c h e m a s . m i c r o s o f t . c o m / o f f i c e / d r a w i n g / 2 0 1 0 / m a i n "   i d = " { C 8 A F F 4 B 6 - 1 E A 2 - 4 7 5 0 - B 3 0 F - E 0 3 F D 6 A D C 3 9 0 } " / > < / a : e x t > < / a : e x t L s t > < / p : c N v P r > < p : c N v S p P r / > < p : n v P r > < p : p h   i d x = " 1 0 "   t y p e = " t i t l e " / > < / p : n v P r > < / p : n v S p P r > < p : s p P r > < a : x f r m   r o t = " 0 " > < a : o f f   x = " 4 9 4 6 1 6 "   y = " 3 8 1 9 5 0 " / > < a : e x t   c x = " 5 6 4 7 5 0 0 "   c y = " 5 7 6 0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3 0 0 0 " > < a : l a t i n   t y p e f a c e = " L a t o " / > < / a : d e f R P r > < / a : l v l 1 p P r > < a : l v l 2 p P r   a l g n = " l "   l v l = " 1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2 p P r > < a : l v l 3 p P r   a l g n = " l "   l v l = " 2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3 p P r > < a : l v l 4 p P r   a l g n = " l "   l v l = " 3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4 p P r > < a : l v l 5 p P r   a l g n = " l "   l v l = " 4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5 p P r > < a : l v l 6 p P r   a l g n = " l "   l v l = " 5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6 p P r > < a : l v l 7 p P r   a l g n = " l "   l v l = " 6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7 p P r > < a : l v l 8 p P r   a l g n = " l "   l v l = " 7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8 p P r > < a : l v l 9 p P r   a l g n = " l "   l v l = " 8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4 "   n a m e = " G o o g l e   S h a p e ; 2 7 9 ; p 5 5 " > < a : e x t L s t > < a : e x t   u r i = " { B 8 E 4 7 5 A F - 2 F B B - 4 6 6 D - A D 3 6 - C 0 1 0 C 6 F E B 1 8 B } " > < a 1 6 : c r e a t i o n I d   x m l n s : a 1 6 = " h t t p : / / s c h e m a s . m i c r o s o f t . c o m / o f f i c e / d r a w i n g / 2 0 1 0 / m a i n "   i d = " { 9 4 9 1 9 C 9 5 - 5 D E 4 - 4 1 A D - 9 7 3 0 - 3 C 4 7 6 8 7 A F 7 4 A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5 3 1 2 5 "   y = " 4 9 8 9 2 0 0 " / > < a : e x t   c x = " 9 4 6 5 0 0 "   c y = " 1 0 9 7 7 5 " / > < / a : x f r m > < a : p r s t G e o m   p r s t = " r e c t " > < a : a v L s t / > < / a : p r s t G e o m > < a : n o F i l l / > < a : l n > < a : n o F i l l / > < / a : l n > < / p : s p P r > < / p : p i c > < p : s p > < p : n v S p P r > < p : c N v P r   i d = " 5 "   n a m e = " G o o g l e   S h a p e ; 2 8 0 ; p 5 5 " > < a : e x t L s t > < a : e x t   u r i = " { E 6 0 D 5 F 6 B - A 3 A 5 - 4 D C 5 - B B 2 A - 4 4 5 0 7 0 6 3 C 5 A 8 } " > < a 1 6 : c r e a t i o n I d   x m l n s : a 1 6 = " h t t p : / / s c h e m a s . m i c r o s o f t . c o m / o f f i c e / d r a w i n g / 2 0 1 0 / m a i n "   i d = " { 8 0 9 0 7 E D 2 - F E A D - 4 E 4 9 - A B C 6 - D 7 D B 7 1 5 A 1 D D D } " / > < / a : e x t > < / a : e x t L s t > < / p : c N v P r > < p : c N v S p P r   t x B o x = " 1 " / > < p : n v P r / > < / p : n v S p P r > < p : s p P r > < a : x f r m   r o t = " 0 " > < a : o f f   x = " 4 3 3 8 5 9 9 "   y = " 4 9 0 0 0 7 4 " / > < a : e x t   c x = " 4 6 6 8 0 0 "   c y = " 1 9 8 9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 / / 0 1 < / a : t > < / a : r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6 "   n a m e = " G o o g l e   S h a p e ; 2 8 1 ; p 5 5 " > < a : e x t L s t > < a : e x t   u r i = " { E E 4 8 5 1 E 0 - 5 0 F 2 - 4 8 F 6 - A C 3 8 - 9 F 3 D 8 B 3 6 3 5 4 2 } " > < a 1 6 : c r e a t i o n I d   x m l n s : a 1 6 = " h t t p : / / s c h e m a s . m i c r o s o f t . c o m / o f f i c e / d r a w i n g / 2 0 1 0 / m a i n "   i d = " { 8 7 3 C 5 A 6 A - C D 0 E - 4 F 6 F - B A F D - 7 D C 6 5 0 4 C D 1 0 9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  < / a : t > < / a : r > < a : f l d   i d = " { 0 0 0 2 B 8 D 9 - 6 0 1 F - 4 C E 3 - 8 0 F 3 - 9 C 1 9 B 9 4 1 0 F 6 E } "   t y p e = " s l i d e n u m " /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7 "   n a m e = " G o o g l e   S h a p e ; 2 8 2 ; p 5 5 " > < a : e x t L s t > < a : e x t   u r i = " { 2 E F C A 2 E 8 - 6 C 2 5 - 4 F 2 8 - 9 0 F 0 - 4 E 8 E 6 1 3 0 6 0 C E } " > < a 1 6 : c r e a t i o n I d   x m l n s : a 1 6 = " h t t p : / / s c h e m a s . m i c r o s o f t . c o m / o f f i c e / d r a w i n g / 2 0 1 0 / m a i n "   i d = " { F 4 6 6 9 B A 0 - 1 7 5 2 - 4 4 B E - A B 2 F - 7 0 9 B 8 C 3 2 C 8 0 5 } " / > < / a : e x t > < / a : e x t L s t > < / p : c N v P r > < p : c N v S p P r / > < p : n v P r > < p : p h   i d x = " 1 1 "   t y p e = " s u b T i t l e " / > < / p : n v P r > < / p : n v S p P r > < p : s p P r > < a : x f r m   r o t = " 0 " > < a : o f f   x = " 5 0 3 8 7 4 "   y = " 9 3 9 9 2 5 " / > < a : e x t   c x = " 3 6 0 3 0 0 0 "   c y = " 3 5 0 7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1 p P r > < a : l v l 2 p P r   a l g n = " l "   l v l = " 1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2 p P r > < a : l v l 3 p P r   a l g n = " l "   l v l = " 2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3 p P r > < a : l v l 4 p P r   a l g n = " l "   l v l = " 3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4 p P r > < a : l v l 5 p P r   a l g n = " l "   l v l = " 4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5 p P r > < a : l v l 6 p P r   a l g n = " l "   l v l = " 5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6 p P r > < a : l v l 7 p P r   a l g n = " l "   l v l = " 6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7 p P r > < a : l v l 8 p P r   a l g n = " l "   l v l = " 7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8 p P r > < a : l v l 9 p P r   a l g n = " l "   l v l = " 8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N o n e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8 "   n a m e = " G o o g l e   S h a p e ; 2 8 3 ; p 5 5 " > < a : e x t L s t > < a : e x t   u r i = " { 4 E 0 A 7 D 6 C - B A D 9 - 4 0 E 6 - 9 F 7 C - 9 0 8 6 1 B F 4 2 B 9 0 } " > < a 1 6 : c r e a t i o n I d   x m l n s : a 1 6 = " h t t p : / / s c h e m a s . m i c r o s o f t . c o m / o f f i c e / d r a w i n g / 2 0 1 0 / m a i n "   i d = " { 6 1 7 4 4 C 4 0 - 2 4 C 8 - 4 3 6 5 - A B 2 D - 4 4 0 7 F 9 8 5 2 2 3 B } " / > < / a : e x t > < / a : e x t L s t > < / p : c N v P r > < p : c N v P i c P r / > < p : n v P r / > < / p : n v P i c P r > < p : b l i p F i l l > < a : b l i p   r : e m b e d = " r I d 3 " / > < a : s r c R e c t   b = " 0 "   l = " 0 "   r = " 0 "   t = " 0 " / > < a : s t r e t c h > < a : f i l l R e c t / > < / a : s t r e t c h > < / p : b l i p F i l l > < p : s p P r > < a : x f r m   r o t = " 0 " > < a : o f f   x = " 7 5 6 "   y = " 4 9 3 8 4 5 6 " / > < a : e x t   c x = " 9 1 4 3 2 4 2 "   c y = " 2 0 1 1 5 0 " / > < / a : x f r m > < a : p r s t G e o m   p r s t = " r e c t " > < a : a v L s t / > < / a : p r s t G e o m > < a : n o F i l l / > < a : l n > < a : n o F i l l / > < / a : l n > < / p : s p P r > < / p : p i c > < / p : s p T r e e > < p : e x t L s t > < p : e x t   u r i = " { 4 E 0 3 0 6 9 C - 7 B 3 2 - 4 C 8 7 - B A C 3 - 7 0 B 6 A 9 B 1 2 1 5 B } " > < p 1 4 : c r e a t i o n I d   x m l n s : p 1 4 = " h t t p : / / s c h e m a s . m i c r o s o f t . c o m / o f f i c e / p o w e r p o i n t / 2 0 1 0 / m a i n "   v a l = " 1 6 6 2 5 4 7 1 3 1 6 4 2 " / > < / p : e x t > < / p : e x t L s t > < / p : c S l d > < p : c l r M a p O v r > < a : m a s t e r C l r M a p p i n g / > < / p : c l r M a p O v r > < / p : s l d L a y o u t >
</file>

<file path=ppt/slideLayouts/slideLayout2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i t l e O n l y " > < p : c S l d   n a m e = " T i t l e   O n l y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1 6 9 ; p 3 8 " > < a : e x t L s t > < a : e x t   u r i = " { C 8 7 7 0 F B C - 6 A 1 C - 4 5 9 E - 9 5 D D - 3 C 5 A 2 D F 2 6 9 6 7 } " > < a 1 6 : c r e a t i o n I d   x m l n s : a 1 6 = " h t t p : / / s c h e m a s . m i c r o s o f t . c o m / o f f i c e / d r a w i n g / 2 0 1 0 / m a i n "   i d = " { 4 1 D 7 3 B B 3 - 0 F 9 E - 4 5 5 9 - B B 6 C - 2 1 1 D E 2 B C 3 6 5 9 } " / > < / a : e x t > < / a : e x t L s t > < / p : c N v P r > < p : c N v S p P r / > < p : n v P r > < p : p h   t y p e = " t i t l e " / > < / p : n v P r > < / p : n v S p P r > < p : s p P r > < a : x f r m   r o t = " 0 " > < a : o f f   x = " 4 9 4 6 1 6 "   y = " 2 2 9 5 5 0 " / > < a : e x t   c x = " 5 6 4 7 5 0 0 "   c y = " 5 7 6 0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3 0 0 0 " > < a : l a t i n   t y p e f a c e = " L a t o " / > < / a : d e f R P r > < / a : l v l 1 p P r > < a : l v l 2 p P r   a l g n = " l "   l v l = " 1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2 p P r > < a : l v l 3 p P r   a l g n = " l "   l v l = " 2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3 p P r > < a : l v l 4 p P r   a l g n = " l "   l v l = " 3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4 p P r > < a : l v l 5 p P r   a l g n = " l "   l v l = " 4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5 p P r > < a : l v l 6 p P r   a l g n = " l "   l v l = " 5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6 p P r > < a : l v l 7 p P r   a l g n = " l "   l v l = " 6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7 p P r > < a : l v l 8 p P r   a l g n = " l "   l v l = " 7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8 p P r > < a : l v l 9 p P r   a l g n = " l "   l v l = " 8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G o o g l e   S h a p e ; 1 7 0 ; p 3 8 " > < a : e x t L s t > < a : e x t   u r i = " { 7 9 C C 7 5 5 C - 8 D 1 A - 4 1 0 F - B 6 C 4 - 8 5 6 F 2 A D E D 1 C 5 } " > < a 1 6 : c r e a t i o n I d   x m l n s : a 1 6 = " h t t p : / / s c h e m a s . m i c r o s o f t . c o m / o f f i c e / d r a w i n g / 2 0 1 0 / m a i n "   i d = " { 9 4 C 7 F 7 A 6 - C E F 0 - 4 A 6 7 - 9 B 7 0 - 0 4 B 9 E 6 0 9 0 6 2 2 } " / > < / a : e x t > < / a : e x t L s t > < / p : c N v P r > < p : c N v S p P r   t x B o x = " 1 " / > < p : n v P r / > < / p : n v S p P r > < p : s p P r > < a : x f r m   r o t = " 0 " > < a : o f f   x = " 4 3 3 8 5 9 9 "   y = " 4 9 0 0 0 7 4 " / > < a : e x t   c x = " 4 6 6 8 0 0 "   c y = " 1 9 8 9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 / / 0 1 < / a : t > < / a : r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4 "   n a m e = " G o o g l e   S h a p e ; 1 7 1 ; p 3 8 " > < a : e x t L s t > < a : e x t   u r i = " { C E 5 B 3 8 9 6 - 1 7 E F - 4 B E E - A 8 E B - 6 8 B B 8 C A E D 5 6 2 } " > < a 1 6 : c r e a t i o n I d   x m l n s : a 1 6 = " h t t p : / / s c h e m a s . m i c r o s o f t . c o m / o f f i c e / d r a w i n g / 2 0 1 0 / m a i n "   i d = " { B C E 9 E B 2 6 - 6 D 8 8 - 4 A 4 7 - B B D E - 7 2 4 5 9 6 2 D 1 E 7 4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  < / a : t > < / a : r > < a : f l d   i d = " { F 5 E 8 A D C 2 - F 3 1 2 - 4 6 0 9 - A 6 1 D - 7 E A B 8 1 B 1 D 3 6 A } "   t y p e = " s l i d e n u m " /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p i c > < p : n v P i c P r > < p : c N v P r   i d = " 5 "   n a m e = " G o o g l e   S h a p e ; 1 7 2 ; p 3 8 " > < a : e x t L s t > < a : e x t   u r i = " { 0 E D C F 4 2 4 - E A F 8 - 4 0 E 4 - B A 9 C - A B A 8 6 9 D 8 9 C E 6 } " > < a 1 6 : c r e a t i o n I d   x m l n s : a 1 6 = " h t t p : / / s c h e m a s . m i c r o s o f t . c o m / o f f i c e / d r a w i n g / 2 0 1 0 / m a i n "   i d = " { E 8 C 3 9 D 8 D - 1 A 3 D - 4 0 5 0 - 9 9 B A - 8 2 2 7 B E 3 1 7 4 A D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7 5 6 "   y = " 4 9 3 8 4 5 6 " / > < a : e x t   c x = " 9 1 4 3 2 4 2 "   c y = " 2 0 1 1 5 0 " / > < / a : x f r m > < a : p r s t G e o m   p r s t = " r e c t " > < a : a v L s t / > < / a : p r s t G e o m > < a : n o F i l l / > < a : l n > < a : n o F i l l / > < / a : l n > < / p : s p P r > < / p : p i c > < / p : s p T r e e > < p : e x t L s t > < p : e x t   u r i = " { 1 C 3 6 2 5 6 2 - 3 7 7 8 - 4 A B 1 - 8 C E E - 5 5 3 1 8 D C 9 6 5 7 1 } " > < p 1 4 : c r e a t i o n I d   x m l n s : p 1 4 = " h t t p : / / s c h e m a s . m i c r o s o f t . c o m / o f f i c e / p o w e r p o i n t / 2 0 1 0 / m a i n "   v a l = " 1 6 6 2 5 4 7 1 3 1 5 2 0 " / > < / p : e x t > < / p : e x t L s t > < / p : c S l d > < p : c l r M a p O v r > < a : m a s t e r C l r M a p p i n g / > < / p : c l r M a p O v r > < / p : s l d L a y o u t >
</file>

<file path=ppt/slideLayouts/slideLayout20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T i t l e   +   S u b   T i t l e   +   3   I m a g e s   G r e y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2 8 5 ; p 5 6 " > < a : e x t L s t > < a : e x t   u r i = " { E B 6 8 B A 2 9 - E E C B - 4 0 7 C - A 3 A 1 - 1 9 B F A 2 8 7 F 1 F 7 } " > < a 1 6 : c r e a t i o n I d   x m l n s : a 1 6 = " h t t p : / / s c h e m a s . m i c r o s o f t . c o m / o f f i c e / d r a w i n g / 2 0 1 0 / m a i n "   i d = " { D 3 5 0 9 7 6 9 - 7 5 E A - 4 7 C 4 - B 9 C 4 - 3 6 8 D A 5 6 D 9 4 5 F } " / > < / a : e x t > < / a : e x t L s t > < / p : c N v P r > < p : c N v S p P r / > < p : n v P r / > < / p : n v S p P r > < p : s p P r > < a : x f r m   r o t = " 0 " > < a : o f f   x = " 2 1 0 0 "   y = " - 1 2 5 " / > < a : e x t   c x = " 9 1 4 4 0 0 0 "   c y = " 1 6 8 6 9 0 0 " / > < / a : x f r m > < a : p r s t G e o m   p r s t = " r e c t " > < a : a v L s t / > < / a : p r s t G e o m > < a : s o l i d F i l l > < a : s r g b C l r   v a l = " b 7 b 7 b 7 " / > < / a : s o l i d F i l l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r P r > < a : t / > < / a : r > < a : e n d P a r a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e n d P a r a R P r > < / a : p > < / p : t x B o d y > < / p : s p > < p : s p > < p : n v S p P r > < p : c N v P r   i d = " 3 "   n a m e = " G o o g l e   S h a p e ; 2 8 6 ; p 5 6 " > < a : e x t L s t > < a : e x t   u r i = " { 7 3 6 2 9 9 5 1 - 1 D A 8 - 4 8 3 2 - 9 4 F 3 - 6 7 2 0 6 5 6 C 1 3 6 C } " > < a 1 6 : c r e a t i o n I d   x m l n s : a 1 6 = " h t t p : / / s c h e m a s . m i c r o s o f t . c o m / o f f i c e / d r a w i n g / 2 0 1 0 / m a i n "   i d = " { 7 3 8 3 7 7 5 B - 3 D 4 F - 4 F A 0 - B 5 5 E - B E F 6 F 9 F 4 E 8 9 6 } " / > < / a : e x t > < / a : e x t L s t > < / p : c N v P r > < p : c N v S p P r / > < p : n v P r > < p : p h   i d x = " 1 0 "   t y p e = " t i t l e " / > < / p : n v P r > < / p : n v S p P r > < p : s p P r > < a : x f r m   r o t = " 0 " > < a : o f f   x = " 4 9 4 6 1 6 "   y = " 3 8 1 9 5 0 " / > < a : e x t   c x = " 5 6 4 7 5 0 0 "   c y = " 5 7 6 0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3 0 0 0 " > < a : l a t i n   t y p e f a c e = " L a t o " / > < / a : d e f R P r > < / a : l v l 1 p P r > < a : l v l 2 p P r   a l g n = " l "   l v l = " 1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2 p P r > < a : l v l 3 p P r   a l g n = " l "   l v l = " 2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3 p P r > < a : l v l 4 p P r   a l g n = " l "   l v l = " 3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4 p P r > < a : l v l 5 p P r   a l g n = " l "   l v l = " 4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5 p P r > < a : l v l 6 p P r   a l g n = " l "   l v l = " 5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6 p P r > < a : l v l 7 p P r   a l g n = " l "   l v l = " 6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7 p P r > < a : l v l 8 p P r   a l g n = " l "   l v l = " 7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8 p P r > < a : l v l 9 p P r   a l g n = " l "   l v l = " 8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4 "   n a m e = " G o o g l e   S h a p e ; 2 8 7 ; p 5 6 " > < a : e x t L s t > < a : e x t   u r i = " { B 3 7 F E 5 6 7 - F 7 3 1 - 4 C 7 2 - B 1 7 5 - C E F 3 F 3 E 3 1 4 D D } " > < a 1 6 : c r e a t i o n I d   x m l n s : a 1 6 = " h t t p : / / s c h e m a s . m i c r o s o f t . c o m / o f f i c e / d r a w i n g / 2 0 1 0 / m a i n "   i d = " { 0 1 5 B 6 D 2 3 - 0 7 5 5 - 4 C B 8 - 8 D 2 C - F 7 9 F F A 3 D 8 6 1 6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5 3 1 2 5 "   y = " 4 9 8 9 2 0 0 " / > < a : e x t   c x = " 9 4 6 5 0 0 "   c y = " 1 0 9 7 7 5 " / > < / a : x f r m > < a : p r s t G e o m   p r s t = " r e c t " > < a : a v L s t / > < / a : p r s t G e o m > < a : n o F i l l / > < a : l n > < a : n o F i l l / > < / a : l n > < / p : s p P r > < / p : p i c > < p : s p > < p : n v S p P r > < p : c N v P r   i d = " 5 "   n a m e = " G o o g l e   S h a p e ; 2 8 8 ; p 5 6 " > < a : e x t L s t > < a : e x t   u r i = " { C 7 C F 7 7 A 4 - 6 A 5 A - 4 A E C - A F 4 6 - 7 E D C 7 9 C 8 5 4 6 B } " > < a 1 6 : c r e a t i o n I d   x m l n s : a 1 6 = " h t t p : / / s c h e m a s . m i c r o s o f t . c o m / o f f i c e / d r a w i n g / 2 0 1 0 / m a i n "   i d = " { 0 F 9 6 5 2 8 B - D 6 D D - 4 2 D F - 8 8 C C - 6 2 4 3 B B 3 B 0 4 6 8 } " / > < / a : e x t > < / a : e x t L s t > < / p : c N v P r > < p : c N v S p P r   t x B o x = " 1 " / > < p : n v P r / > < / p : n v S p P r > < p : s p P r > < a : x f r m   r o t = " 0 " > < a : o f f   x = " 4 3 3 8 5 9 9 "   y = " 4 9 0 0 0 7 4 " / > < a : e x t   c x = " 4 6 6 8 0 0 "   c y = " 1 9 8 9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 / / 0 1 < / a : t > < / a : r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6 "   n a m e = " G o o g l e   S h a p e ; 2 8 9 ; p 5 6 " > < a : e x t L s t > < a : e x t   u r i = " { 0 8 C 6 8 3 C A - D 8 6 5 - 4 8 B 3 - 9 A D 4 - 7 8 1 6 C C 7 4 B 6 4 C } " > < a 1 6 : c r e a t i o n I d   x m l n s : a 1 6 = " h t t p : / / s c h e m a s . m i c r o s o f t . c o m / o f f i c e / d r a w i n g / 2 0 1 0 / m a i n "   i d = " { A 1 D 5 7 C B 6 - A D 8 9 - 4 C 1 0 - A 6 F E - F 9 A 7 8 0 3 A 1 F E 5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  < / a : t > < / a : r > < a : f l d   i d = " { D F 2 6 2 9 0 F - 1 4 1 6 - 4 1 9 A - B 6 1 4 - 6 8 4 B C B 3 D C 8 1 C } "   t y p e = " s l i d e n u m " /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7 "   n a m e = " G o o g l e   S h a p e ; 2 9 0 ; p 5 6 " > < a : e x t L s t > < a : e x t   u r i = " { 9 7 8 4 B B D 4 - 3 E 4 2 - 4 C A 3 - 8 A 1 F - 6 3 6 E 7 9 4 1 B E 9 3 } " > < a 1 6 : c r e a t i o n I d   x m l n s : a 1 6 = " h t t p : / / s c h e m a s . m i c r o s o f t . c o m / o f f i c e / d r a w i n g / 2 0 1 0 / m a i n "   i d = " { 7 4 3 3 A 6 8 D - 3 A C A - 4 2 6 7 - B 5 6 0 - 7 C C 5 2 6 1 C 1 9 6 E } " / > < / a : e x t > < / a : e x t L s t > < / p : c N v P r > < p : c N v S p P r / > < p : n v P r > < p : p h   i d x = " 1 1 "   t y p e = " s u b T i t l e " / > < / p : n v P r > < / p : n v S p P r > < p : s p P r > < a : x f r m   r o t = " 0 " > < a : o f f   x = " 5 0 3 8 7 3 "   y = " 9 3 9 9 2 5 " / > < a : e x t   c x = " 3 7 6 5 0 0 0 "   c y = " 3 5 0 7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1 p P r > < a : l v l 2 p P r   a l g n = " l "   l v l = " 1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2 p P r > < a : l v l 3 p P r   a l g n = " l "   l v l = " 2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3 p P r > < a : l v l 4 p P r   a l g n = " l "   l v l = " 3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4 p P r > < a : l v l 5 p P r   a l g n = " l "   l v l = " 4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5 p P r > < a : l v l 6 p P r   a l g n = " l "   l v l = " 5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6 p P r > < a : l v l 7 p P r   a l g n = " l "   l v l = " 6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7 p P r > < a : l v l 8 p P r   a l g n = " l "   l v l = " 7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8 p P r > < a : l v l 9 p P r   a l g n = " l "   l v l = " 8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8 "   n a m e = " G o o g l e   S h a p e ; 2 9 1 ; p 5 6 " > < a : e x t L s t > < a : e x t   u r i = " { B 6 A B A 7 F B - 8 F B C - 4 0 1 4 - 8 F 0 7 - B 6 F 8 C C 3 2 0 5 0 7 } " > < a 1 6 : c r e a t i o n I d   x m l n s : a 1 6 = " h t t p : / / s c h e m a s . m i c r o s o f t . c o m / o f f i c e / d r a w i n g / 2 0 1 0 / m a i n "   i d = " { B B 7 A 8 6 1 D - 0 5 C 5 - 4 B 7 8 - 8 9 9 9 - B 8 C 2 2 7 8 2 2 E 1 9 } " / > < / a : e x t > < / a : e x t L s t > < / p : c N v P r > < p : c N v P i c P r / > < p : n v P r / > < / p : n v P i c P r > < p : b l i p F i l l > < a : b l i p   r : e m b e d = " r I d 3 " / > < a : s r c R e c t   b = " 0 "   l = " 0 "   r = " 0 "   t = " 0 " / > < a : s t r e t c h > < a : f i l l R e c t / > < / a : s t r e t c h > < / p : b l i p F i l l > < p : s p P r > < a : x f r m   r o t = " 0 " > < a : o f f   x = " 7 5 6 "   y = " 4 9 3 8 4 5 6 " / > < a : e x t   c x = " 9 1 4 3 2 4 2 "   c y = " 2 0 1 1 5 0 " / > < / a : x f r m > < a : p r s t G e o m   p r s t = " r e c t " > < a : a v L s t / > < / a : p r s t G e o m > < a : n o F i l l / > < a : l n > < a : n o F i l l / > < / a : l n > < / p : s p P r > < / p : p i c > < / p : s p T r e e > < p : e x t L s t > < p : e x t   u r i = " { A 0 0 9 6 9 E F - B 2 A F - 4 7 0 0 - 8 1 6 9 - F 1 A 5 E 4 5 B 7 1 B E } " > < p 1 4 : c r e a t i o n I d   x m l n s : p 1 4 = " h t t p : / / s c h e m a s . m i c r o s o f t . c o m / o f f i c e / p o w e r p o i n t / 2 0 1 0 / m a i n "   v a l = " 1 6 6 2 5 4 7 1 3 1 6 4 9 " / > < / p : e x t > < / p : e x t L s t > < / p : c S l d > < p : c l r M a p O v r > < a : m a s t e r C l r M a p p i n g / > < / p : c l r M a p O v r > < / p : s l d L a y o u t >
</file>

<file path=ppt/slideLayouts/slideLayout21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T i t l e   +   S u b   T i t l e   +   1   I m a g e   G r e y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2 9 3 ; p 5 7 " > < a : e x t L s t > < a : e x t   u r i = " { 8 2 4 3 7 4 7 9 - 2 0 9 B - 4 9 F F - B D A 4 - 6 C D 6 8 C 6 D F 5 E A } " > < a 1 6 : c r e a t i o n I d   x m l n s : a 1 6 = " h t t p : / / s c h e m a s . m i c r o s o f t . c o m / o f f i c e / d r a w i n g / 2 0 1 0 / m a i n "   i d = " { 1 C 9 1 D 3 7 0 - E 0 D 2 - 4 7 C 0 - 9 C 3 5 - C 4 D 8 0 9 4 7 A C A 8 } " / > < / a : e x t > < / a : e x t L s t > < / p : c N v P r > < p : c N v S p P r / > < p : n v P r / > < / p : n v S p P r > < p : s p P r > < a : x f r m   r o t = " 0 " > < a : o f f   x = " 2 1 0 0 "   y = " - 1 2 5 " / > < a : e x t   c x = " 9 1 4 4 0 0 0 "   c y = " 1 6 8 6 9 0 0 " / > < / a : x f r m > < a : p r s t G e o m   p r s t = " r e c t " > < a : a v L s t / > < / a : p r s t G e o m > < a : s o l i d F i l l > < a : s r g b C l r   v a l = " b 7 b 7 b 7 " / > < / a : s o l i d F i l l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r P r > < a : t / > < / a : r > < a : e n d P a r a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e n d P a r a R P r > < / a : p > < / p : t x B o d y > < / p : s p > < p : s p > < p : n v S p P r > < p : c N v P r   i d = " 3 "   n a m e = " G o o g l e   S h a p e ; 2 9 4 ; p 5 7 " > < a : e x t L s t > < a : e x t   u r i = " { 4 B 9 5 1 1 F 9 - 3 8 0 E - 4 1 E 9 - 8 8 5 1 - E 9 A 8 8 6 3 B C 1 F B } " > < a 1 6 : c r e a t i o n I d   x m l n s : a 1 6 = " h t t p : / / s c h e m a s . m i c r o s o f t . c o m / o f f i c e / d r a w i n g / 2 0 1 0 / m a i n "   i d = " { 6 E 8 9 2 C 1 8 - 5 6 6 D - 4 2 3 9 - 8 B 6 0 - A 8 4 F 5 6 C 9 A C 1 E } " / > < / a : e x t > < / a : e x t L s t > < / p : c N v P r > < p : c N v S p P r / > < p : n v P r > < p : p h   i d x = " 1 0 "   t y p e = " t i t l e " / > < / p : n v P r > < / p : n v S p P r > < p : s p P r > < a : x f r m   r o t = " 0 " > < a : o f f   x = " 4 9 4 6 1 6 "   y = " 3 8 1 9 5 0 " / > < a : e x t   c x = " 5 6 4 7 5 0 0 "   c y = " 5 7 6 0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3 0 0 0 " > < a : l a t i n   t y p e f a c e = " L a t o " / > < / a : d e f R P r > < / a : l v l 1 p P r > < a : l v l 2 p P r   a l g n = " l "   l v l = " 1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2 p P r > < a : l v l 3 p P r   a l g n = " l "   l v l = " 2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3 p P r > < a : l v l 4 p P r   a l g n = " l "   l v l = " 3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4 p P r > < a : l v l 5 p P r   a l g n = " l "   l v l = " 4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5 p P r > < a : l v l 6 p P r   a l g n = " l "   l v l = " 5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6 p P r > < a : l v l 7 p P r   a l g n = " l "   l v l = " 6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7 p P r > < a : l v l 8 p P r   a l g n = " l "   l v l = " 7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8 p P r > < a : l v l 9 p P r   a l g n = " l "   l v l = " 8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4 "   n a m e = " G o o g l e   S h a p e ; 2 9 5 ; p 5 7 " > < a : e x t L s t > < a : e x t   u r i = " { 9 0 2 3 0 3 E A - A 4 6 D - 4 C 9 7 - A D B 4 - C 2 B 6 D 2 F 8 5 4 C 5 } " > < a 1 6 : c r e a t i o n I d   x m l n s : a 1 6 = " h t t p : / / s c h e m a s . m i c r o s o f t . c o m / o f f i c e / d r a w i n g / 2 0 1 0 / m a i n "   i d = " { D E B 6 4 0 5 B - 3 7 F 6 - 4 0 B B - B 2 4 F - 0 B 5 B C 4 F 9 0 2 9 D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5 3 1 2 5 "   y = " 4 9 8 9 2 0 0 " / > < a : e x t   c x = " 9 4 6 5 0 0 "   c y = " 1 0 9 7 7 5 " / > < / a : x f r m > < a : p r s t G e o m   p r s t = " r e c t " > < a : a v L s t / > < / a : p r s t G e o m > < a : n o F i l l / > < a : l n > < a : n o F i l l / > < / a : l n > < / p : s p P r > < / p : p i c > < p : s p > < p : n v S p P r > < p : c N v P r   i d = " 5 "   n a m e = " G o o g l e   S h a p e ; 2 9 6 ; p 5 7 " > < a : e x t L s t > < a : e x t   u r i = " { 1 9 0 5 9 6 9 F - B C 1 8 - 4 2 F C - B A 6 7 - 7 6 D D F 6 5 7 B A E C } " > < a 1 6 : c r e a t i o n I d   x m l n s : a 1 6 = " h t t p : / / s c h e m a s . m i c r o s o f t . c o m / o f f i c e / d r a w i n g / 2 0 1 0 / m a i n "   i d = " { 7 B B 6 B C F 2 - 1 8 6 B - 4 8 0 2 - 8 6 9 4 - C F 0 F 1 7 9 B 8 8 B 3 } " / > < / a : e x t > < / a : e x t L s t > < / p : c N v P r > < p : c N v S p P r   t x B o x = " 1 " / > < p : n v P r / > < / p : n v S p P r > < p : s p P r > < a : x f r m   r o t = " 0 " > < a : o f f   x = " 4 3 3 8 5 9 9 "   y = " 4 9 0 0 0 7 4 " / > < a : e x t   c x = " 4 6 6 8 0 0 "   c y = " 1 9 8 9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 / / 0 1 < / a : t > < / a : r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6 "   n a m e = " G o o g l e   S h a p e ; 2 9 7 ; p 5 7 " > < a : e x t L s t > < a : e x t   u r i = " { 3 3 F 3 F 8 7 F - 4 F 7 5 - 4 D 4 7 - B C B 1 - 4 2 6 8 6 3 5 5 A D 9 6 } " > < a 1 6 : c r e a t i o n I d   x m l n s : a 1 6 = " h t t p : / / s c h e m a s . m i c r o s o f t . c o m / o f f i c e / d r a w i n g / 2 0 1 0 / m a i n "   i d = " { F F 5 E A E 3 A - 2 4 B 5 - 4 B 8 3 - A 6 5 2 - B E 1 6 B 1 6 6 7 0 1 C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  < / a : t > < / a : r > < a : f l d   i d = " { 2 6 7 F 5 7 7 3 - 9 6 1 A - 4 E E 2 - 9 5 5 8 - F C 9 B F 0 8 4 9 B D 1 } "   t y p e = " s l i d e n u m " /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7 "   n a m e = " G o o g l e   S h a p e ; 2 9 8 ; p 5 7 " > < a : e x t L s t > < a : e x t   u r i = " { 4 B C 4 3 2 6 F - 8 C 3 B - 4 2 5 F - B A 6 B - D A 1 9 0 D B 8 B 4 3 9 } " > < a 1 6 : c r e a t i o n I d   x m l n s : a 1 6 = " h t t p : / / s c h e m a s . m i c r o s o f t . c o m / o f f i c e / d r a w i n g / 2 0 1 0 / m a i n "   i d = " { F 9 1 C D D F 0 - 9 B 6 B - 4 2 0 A - A 4 1 D - C 0 0 6 B D 3 5 2 A B 5 } " / > < / a : e x t > < / a : e x t L s t > < / p : c N v P r > < p : c N v S p P r / > < p : n v P r > < p : p h   i d x = " 1 1 "   t y p e = " s u b T i t l e " / > < / p : n v P r > < / p : n v S p P r > < p : s p P r > < a : x f r m   r o t = " 0 " > < a : o f f   x = " 5 0 3 8 7 4 "   y = " 9 3 9 9 2 5 " / > < a : e x t   c x = " 3 4 8 2 1 0 0 "   c y = " 3 5 0 7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1 p P r > < a : l v l 2 p P r   a l g n = " l "   l v l = " 1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2 p P r > < a : l v l 3 p P r   a l g n = " l "   l v l = " 2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3 p P r > < a : l v l 4 p P r   a l g n = " l "   l v l = " 3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4 p P r > < a : l v l 5 p P r   a l g n = " l "   l v l = " 4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5 p P r > < a : l v l 6 p P r   a l g n = " l "   l v l = " 5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6 p P r > < a : l v l 7 p P r   a l g n = " l "   l v l = " 6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7 p P r > < a : l v l 8 p P r   a l g n = " l "   l v l = " 7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8 p P r > < a : l v l 9 p P r   a l g n = " l "   l v l = " 8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8 "   n a m e = " G o o g l e   S h a p e ; 2 9 9 ; p 5 7 " > < a : e x t L s t > < a : e x t   u r i = " { 8 F 6 1 9 4 C 0 - 3 A 9 B - 4 5 D 4 - 9 E 9 E - 4 C D D 0 1 C 3 A 8 7 E } " > < a 1 6 : c r e a t i o n I d   x m l n s : a 1 6 = " h t t p : / / s c h e m a s . m i c r o s o f t . c o m / o f f i c e / d r a w i n g / 2 0 1 0 / m a i n "   i d = " { 6 6 6 6 2 A 1 E - 5 E 2 E - 4 F 5 0 - B A 1 B - E 9 3 D 1 7 0 A 8 4 1 B } " / > < / a : e x t > < / a : e x t L s t > < / p : c N v P r > < p : c N v P i c P r / > < p : n v P r / > < / p : n v P i c P r > < p : b l i p F i l l > < a : b l i p   r : e m b e d = " r I d 3 " / > < a : s r c R e c t   b = " 0 "   l = " 0 "   r = " 0 "   t = " 0 " / > < a : s t r e t c h > < a : f i l l R e c t / > < / a : s t r e t c h > < / p : b l i p F i l l > < p : s p P r > < a : x f r m   r o t = " 0 " > < a : o f f   x = " 7 5 6 "   y = " 4 9 3 8 4 5 6 " / > < a : e x t   c x = " 9 1 4 3 2 4 2 "   c y = " 2 0 1 1 5 0 " / > < / a : x f r m > < a : p r s t G e o m   p r s t = " r e c t " > < a : a v L s t / > < / a : p r s t G e o m > < a : n o F i l l / > < a : l n > < a : n o F i l l / > < / a : l n > < / p : s p P r > < / p : p i c > < / p : s p T r e e > < p : e x t L s t > < p : e x t   u r i = " { D 3 D B B E 7 9 - D 3 5 C - 4 6 9 E - 9 2 D 3 - 4 B B A E D B 0 A 0 2 3 } " > < p 1 4 : c r e a t i o n I d   x m l n s : p 1 4 = " h t t p : / / s c h e m a s . m i c r o s o f t . c o m / o f f i c e / p o w e r p o i n t / 2 0 1 0 / m a i n "   v a l = " 1 6 6 2 5 4 7 1 3 1 6 5 5 " / > < / p : e x t > < / p : e x t L s t > < / p : c S l d > < p : c l r M a p O v r > < a : m a s t e r C l r M a p p i n g / > < / p : c l r M a p O v r > < / p : s l d L a y o u t >
</file>

<file path=ppt/slideLayouts/slideLayout22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T i t l e   +   S u b   T i t l e   +   1   I m a g e   I n d i a   I n k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p i c > < p : n v P i c P r > < p : c N v P r   i d = " 2 "   n a m e = " G o o g l e   S h a p e ; 3 0 1 ; p 5 8 " > < a : e x t L s t > < a : e x t   u r i = " { A F 6 2 C C 9 4 - 3 3 2 1 - 4 9 A 7 - B 7 2 B - B 2 6 A 7 3 E 6 B 5 6 0 } " > < a 1 6 : c r e a t i o n I d   x m l n s : a 1 6 = " h t t p : / / s c h e m a s . m i c r o s o f t . c o m / o f f i c e / d r a w i n g / 2 0 1 0 / m a i n "   i d = " { A 1 A 7 3 F 1 E - 6 A 4 0 - 4 F 5 A - 8 5 D 9 - F 7 8 6 E 8 5 6 A 2 A 7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5 3 1 2 5 "   y = " 4 9 8 9 2 0 0 " / > < a : e x t   c x = " 9 4 6 5 0 0 "   c y = " 1 0 9 7 7 5 " / > < / a : x f r m > < a : p r s t G e o m   p r s t = " r e c t " > < a : a v L s t / > < / a : p r s t G e o m > < a : n o F i l l / > < a : l n > < a : n o F i l l / > < / a : l n > < / p : s p P r > < / p : p i c > < p : s p > < p : n v S p P r > < p : c N v P r   i d = " 3 "   n a m e = " G o o g l e   S h a p e ; 3 0 2 ; p 5 8 " > < a : e x t L s t > < a : e x t   u r i = " { 2 4 4 8 4 E 9 9 - C 9 7 C - 4 8 C 0 - 9 F D F - 8 6 F 3 B D D A 6 1 E 8 } " > < a 1 6 : c r e a t i o n I d   x m l n s : a 1 6 = " h t t p : / / s c h e m a s . m i c r o s o f t . c o m / o f f i c e / d r a w i n g / 2 0 1 0 / m a i n "   i d = " { E B C F 6 5 8 D - C 9 0 8 - 4 9 1 2 - 9 5 5 0 - C 1 8 6 C 4 9 D 6 D 8 A } " / > < / a : e x t > < / a : e x t L s t > < / p : c N v P r > < p : c N v S p P r   t x B o x = " 1 " / > < p : n v P r / > < / p : n v S p P r > < p : s p P r > < a : x f r m   r o t = " 0 " > < a : o f f   x = " 4 3 3 8 5 9 9 "   y = " 4 9 0 0 0 7 4 " / > < a : e x t   c x = " 4 6 6 8 0 0 "   c y = " 1 9 8 9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 / / 0 1 < / a : t > < / a : r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4 "   n a m e = " G o o g l e   S h a p e ; 3 0 3 ; p 5 8 " > < a : e x t L s t > < a : e x t   u r i = " { A F 2 F E 3 5 0 - 9 8 9 3 - 4 0 C F - B 9 D A - E E A 7 3 E 3 E A C 3 9 } " > < a 1 6 : c r e a t i o n I d   x m l n s : a 1 6 = " h t t p : / / s c h e m a s . m i c r o s o f t . c o m / o f f i c e / d r a w i n g / 2 0 1 0 / m a i n "   i d = " { 8 8 D B B D F 3 - D 4 E 3 - 4 9 1 C - A B 8 8 - C D 7 7 B F 9 6 C 0 2 9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  < / a : t > < / a : r > < a : f l d   i d = " { 3 5 B B 1 1 3 A - 9 9 A 5 - 4 8 B 1 - 8 7 9 C - D 1 D F 1 4 C 4 F D 4 C } "   t y p e = " s l i d e n u m " /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5 "   n a m e = " G o o g l e   S h a p e ; 3 0 4 ; p 5 8 " > < a : e x t L s t > < a : e x t   u r i = " { 9 4 C 4 8 F C F - 6 4 9 3 - 4 3 7 1 - 9 F E 4 - 6 3 5 B D 6 D D 9 F 1 4 } " > < a 1 6 : c r e a t i o n I d   x m l n s : a 1 6 = " h t t p : / / s c h e m a s . m i c r o s o f t . c o m / o f f i c e / d r a w i n g / 2 0 1 0 / m a i n "   i d = " { F B 2 A F A A 7 - B 9 B E - 4 D 2 E - B 2 3 9 - A 4 1 3 D D 8 7 B A E 6 } " / > < / a : e x t > < / a : e x t L s t > < / p : c N v P r > < p : c N v S p P r / > < p : n v P r / > < / p : n v S p P r > < p : s p P r > < a : x f r m   r o t = " 0 " > < a : o f f   x = " 2 1 0 0 "   y = " - 1 2 5 " / > < a : e x t   c x = " 9 1 4 4 0 0 0 "   c y = " 1 6 8 6 9 0 0 " / > < / a : x f r m > < a : p r s t G e o m   p r s t = " r e c t " > < a : a v L s t / > < / a : p r s t G e o m > < a : s o l i d F i l l > < a : s r g b C l r   v a l = " 1 f 1 f 5 0 " / > < / a : s o l i d F i l l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r P r > < a : t / > < / a : r > < a : e n d P a r a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e n d P a r a R P r > < / a : p > < / p : t x B o d y > < / p : s p > < p : s p > < p : n v S p P r > < p : c N v P r   i d = " 6 "   n a m e = " G o o g l e   S h a p e ; 3 0 5 ; p 5 8 " > < a : e x t L s t > < a : e x t   u r i = " { E 0 B 0 9 0 2 9 - F 5 F 5 - 4 7 9 2 - 9 9 9 5 - 6 C 0 3 A F 6 1 7 C 6 6 } " > < a 1 6 : c r e a t i o n I d   x m l n s : a 1 6 = " h t t p : / / s c h e m a s . m i c r o s o f t . c o m / o f f i c e / d r a w i n g / 2 0 1 0 / m a i n "   i d = " { A 5 6 9 4 8 7 1 - 9 A C 1 - 4 D 3 4 - 8 C A 5 - 6 7 5 B 6 3 C 3 C 2 9 1 } " / > < / a : e x t > < / a : e x t L s t > < / p : c N v P r > < p : c N v S p P r / > < p : n v P r > < p : p h   i d x = " 1 0 "   t y p e = " t i t l e " / > < / p : n v P r > < / p : n v S p P r > < p : s p P r > < a : x f r m   r o t = " 0 " > < a : o f f   x = " 4 9 4 6 1 6 "   y = " 3 8 1 9 5 0 " / > < a : e x t   c x = " 5 6 4 7 5 0 0 "   c y = " 5 7 6 0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3 0 0 0 " > < a : s o l i d F i l l > < a : s r g b C l r   v a l = " f f f f f f " / > < / a : s o l i d F i l l > < a : l a t i n   t y p e f a c e = " L a t o " / > < / a : d e f R P r > < / a : l v l 1 p P r > < a : l v l 2 p P r   a l g n = " l "   l v l = " 1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a : l a t i n   t y p e f a c e = " L a t o " / > < / a : d e f R P r > < / a : l v l 2 p P r > < a : l v l 3 p P r   a l g n = " l "   l v l = " 2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a : l a t i n   t y p e f a c e = " L a t o " / > < / a : d e f R P r > < / a : l v l 3 p P r > < a : l v l 4 p P r   a l g n = " l "   l v l = " 3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a : l a t i n   t y p e f a c e = " L a t o " / > < / a : d e f R P r > < / a : l v l 4 p P r > < a : l v l 5 p P r   a l g n = " l "   l v l = " 4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a : l a t i n   t y p e f a c e = " L a t o " / > < / a : d e f R P r > < / a : l v l 5 p P r > < a : l v l 6 p P r   a l g n = " l "   l v l = " 5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a : l a t i n   t y p e f a c e = " L a t o " / > < / a : d e f R P r > < / a : l v l 6 p P r > < a : l v l 7 p P r   a l g n = " l "   l v l = " 6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a : l a t i n   t y p e f a c e = " L a t o " / > < / a : d e f R P r > < / a : l v l 7 p P r > < a : l v l 8 p P r   a l g n = " l "   l v l = " 7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a : l a t i n   t y p e f a c e = " L a t o " / > < / a : d e f R P r > < / a : l v l 8 p P r > < a : l v l 9 p P r   a l g n = " l "   l v l = " 8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a : l a t i n   t y p e f a c e = " L a t o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7 "   n a m e = " G o o g l e   S h a p e ; 3 0 6 ; p 5 8 " > < a : e x t L s t > < a : e x t   u r i = " { 5 4 7 D 7 5 B 2 - 7 0 5 F - 4 8 A 9 - A 4 5 2 - A 5 6 3 0 5 A D F 1 2 9 } " > < a 1 6 : c r e a t i o n I d   x m l n s : a 1 6 = " h t t p : / / s c h e m a s . m i c r o s o f t . c o m / o f f i c e / d r a w i n g / 2 0 1 0 / m a i n "   i d = " { E 8 3 B F F 5 0 - A 8 9 5 - 4 8 0 F - 8 1 1 D - D 0 3 6 2 8 1 2 9 D 1 B } " / > < / a : e x t > < / a : e x t L s t > < / p : c N v P r > < p : c N v S p P r / > < p : n v P r > < p : p h   i d x = " 1 1 "   t y p e = " s u b T i t l e " / > < / p : n v P r > < / p : n v S p P r > < p : s p P r > < a : x f r m   r o t = " 0 " > < a : o f f   x = " 5 0 3 8 7 4 "   y = " 9 3 9 9 2 5 " / > < a : e x t   c x = " 3 5 8 2 9 0 0 "   c y = " 3 5 0 7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/ a : d e f R P r > < / a : l v l 1 p P r > < a : l v l 2 p P r   a l g n = " l "   l v l = " 1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/ a : d e f R P r > < / a : l v l 2 p P r > < a : l v l 3 p P r   a l g n = " l "   l v l = " 2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/ a : d e f R P r > < / a : l v l 3 p P r > < a : l v l 4 p P r   a l g n = " l "   l v l = " 3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/ a : d e f R P r > < / a : l v l 4 p P r > < a : l v l 5 p P r   a l g n = " l "   l v l = " 4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/ a : d e f R P r > < / a : l v l 5 p P r > < a : l v l 6 p P r   a l g n = " l "   l v l = " 5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/ a : d e f R P r > < / a : l v l 6 p P r > < a : l v l 7 p P r   a l g n = " l "   l v l = " 6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/ a : d e f R P r > < / a : l v l 7 p P r > < a : l v l 8 p P r   a l g n = " l "   l v l = " 7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/ a : d e f R P r > < / a : l v l 8 p P r > < a : l v l 9 p P r   a l g n = " l "   l v l = " 8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N o n e / > < a : d e f R P r   d i r t y = " 0 "   l a n g = " e n - U S " > < a : s o l i d F i l l > < a : s r g b C l r   v a l = " f f f f f f " / > < / a : s o l i d F i l l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8 "   n a m e = " G o o g l e   S h a p e ; 3 0 7 ; p 5 8 " > < a : e x t L s t > < a : e x t   u r i = " { 4 9 4 3 A 7 7 7 - D C 9 5 - 4 3 1 D - 8 A B 6 - 9 D A 6 2 3 6 5 D 7 F 7 } " > < a 1 6 : c r e a t i o n I d   x m l n s : a 1 6 = " h t t p : / / s c h e m a s . m i c r o s o f t . c o m / o f f i c e / d r a w i n g / 2 0 1 0 / m a i n "   i d = " { 5 6 A B D B 8 6 - 4 0 1 4 - 4 A 6 2 - B 9 4 6 - 4 1 8 3 C 7 F F 9 1 6 1 } " / > < / a : e x t > < / a : e x t L s t > < / p : c N v P r > < p : c N v P i c P r / > < p : n v P r / > < / p : n v P i c P r > < p : b l i p F i l l > < a : b l i p   r : e m b e d = " r I d 3 " / > < a : s r c R e c t   b = " 0 "   l = " 0 "   r = " 0 "   t = " 0 " / > < a : s t r e t c h > < a : f i l l R e c t / > < / a : s t r e t c h > < / p : b l i p F i l l > < p : s p P r > < a : x f r m   r o t = " 0 " > < a : o f f   x = " 7 5 6 "   y = " 4 9 3 8 4 5 6 " / > < a : e x t   c x = " 9 1 4 3 2 4 2 "   c y = " 2 0 1 1 5 0 " / > < / a : x f r m > < a : p r s t G e o m   p r s t = " r e c t " > < a : a v L s t / > < / a : p r s t G e o m > < a : n o F i l l / > < a : l n > < a : n o F i l l / > < / a : l n > < / p : s p P r > < / p : p i c > < / p : s p T r e e > < p : e x t L s t > < p : e x t   u r i = " { 8 B 4 7 9 6 5 9 - 8 D 7 3 - 4 9 E 7 - B A 2 3 - D 0 0 6 6 A 7 9 0 0 D 3 } " > < p 1 4 : c r e a t i o n I d   x m l n s : p 1 4 = " h t t p : / / s c h e m a s . m i c r o s o f t . c o m / o f f i c e / p o w e r p o i n t / 2 0 1 0 / m a i n "   v a l = " 1 6 6 2 5 4 7 1 3 1 6 6 1 " / > < / p : e x t > < / p : e x t L s t > < / p : c S l d > < p : c l r M a p O v r > < a : m a s t e r C l r M a p p i n g / > < / p : c l r M a p O v r > < / p : s l d L a y o u t >
</file>

<file path=ppt/slideLayouts/slideLayout23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C a p t i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3 0 9 ; p 5 9 " > < a : e x t L s t > < a : e x t   u r i = " { F 2 1 C 3 C 5 F - 6 0 1 9 - 4 6 A D - A 1 2 A - D 4 2 6 5 B 3 F 4 C 9 8 } " > < a 1 6 : c r e a t i o n I d   x m l n s : a 1 6 = " h t t p : / / s c h e m a s . m i c r o s o f t . c o m / o f f i c e / d r a w i n g / 2 0 1 0 / m a i n "   i d = " { B 7 6 9 0 0 C E - 3 8 6 F - 4 8 2 C - 9 1 F 2 - 1 0 7 2 5 F F A 5 B B 1 } " / > < / a : e x t > < / a : e x t L s t > < / p : c N v P r > < p : c N v S p P r / > < p : n v P r > < p : p h   t y p e = " b o d y " / > < / p : n v P r > < / p : n v S p P r > < p : s p P r > < a : x f r m   r o t = " 0 " > < a : o f f   x = " 3 1 1 7 0 0 "   y = " 4 2 3 0 5 7 5 " / > < a : e x t   c x = " 5 9 9 8 8 0 0 "   c y = " 6 0 5 1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i n d e n t = " - 2 2 8 6 0 0 "   l v l = " 0 "   m a r L = " 4 5 7 2 0 0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1 f 1 f 5 0 " / > < / a : b u C l r > < a : b u S z P c t   v a l = " 1 0 0 0 0 0 " / > < a : b u N o n e / > < a : d e f R P r   b = " 1 "   d i r t y = " 0 "   l a n g = " e n - U S " > < a : s o l i d F i l l > < a : s r g b C l r   v a l = " 1 f 1 f 5 0 " / > < / a : s o l i d F i l l > < a : l a t i n   t y p e f a c e = " + m n - l t " / > < / a : d e f R P r > < / a : l v l 1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3 "   n a m e = " G o o g l e   S h a p e ; 3 1 0 ; p 5 9 " > < a : e x t L s t > < a : e x t   u r i = " { B E 9 8 7 0 0 5 - A 8 5 C - 4 0 C 6 - 8 0 A 2 - E 7 9 6 7 7 0 7 A 3 1 E } " > < a 1 6 : c r e a t i o n I d   x m l n s : a 1 6 = " h t t p : / / s c h e m a s . m i c r o s o f t . c o m / o f f i c e / d r a w i n g / 2 0 1 0 / m a i n "   i d = " { 2 6 6 C E C 9 0 - 4 C C 6 - 4 F 0 C - A 6 E 9 - 6 7 0 8 0 E 3 B 8 7 B C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5 3 1 2 5 "   y = " 4 9 8 9 2 0 0 " / > < a : e x t   c x = " 9 4 6 5 0 0 "   c y = " 1 0 9 7 7 5 " / > < / a : x f r m > < a : p r s t G e o m   p r s t = " r e c t " > < a : a v L s t / > < / a : p r s t G e o m > < a : n o F i l l / > < a : l n > < a : n o F i l l / > < / a : l n > < / p : s p P r > < / p : p i c > < p : s p > < p : n v S p P r > < p : c N v P r   i d = " 4 "   n a m e = " G o o g l e   S h a p e ; 3 1 1 ; p 5 9 " > < a : e x t L s t > < a : e x t   u r i = " { 8 1 8 C 9 3 0 A - E 0 C 1 - 4 A C 3 - A 7 1 F - 7 5 C F 9 0 C E C 0 2 4 } " > < a 1 6 : c r e a t i o n I d   x m l n s : a 1 6 = " h t t p : / / s c h e m a s . m i c r o s o f t . c o m / o f f i c e / d r a w i n g / 2 0 1 0 / m a i n "   i d = " { 4 B A 1 6 F 2 6 - C C 6 3 - 4 3 8 1 - 9 9 D 7 - F 9 A 4 8 D 8 1 6 B E D } " / > < / a : e x t > < / a : e x t L s t > < / p : c N v P r > < p : c N v S p P r   t x B o x = " 1 " / > < p : n v P r / > < / p : n v S p P r > < p : s p P r > < a : x f r m   r o t = " 0 " > < a : o f f   x = " 4 3 3 8 5 9 9 "   y = " 4 9 0 0 0 7 4 " / > < a : e x t   c x = " 4 6 6 8 0 0 "   c y = " 1 9 8 9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 / / 0 1 < / a : t > < / a : r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5 "   n a m e = " G o o g l e   S h a p e ; 3 1 2 ; p 5 9 " > < a : e x t L s t > < a : e x t   u r i = " { 8 9 B 2 D 8 9 C - 6 D 1 F - 4 3 B D - 9 D 7 6 - 3 D 4 9 8 D 7 D D 4 1 1 } " > < a 1 6 : c r e a t i o n I d   x m l n s : a 1 6 = " h t t p : / / s c h e m a s . m i c r o s o f t . c o m / o f f i c e / d r a w i n g / 2 0 1 0 / m a i n "   i d = " { 9 A 4 E C B 9 7 - E 9 E 8 - 4 1 3 8 - B 3 D D - 4 0 0 5 7 6 B 2 B 0 A 3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  < / a : t > < / a : r > < a : f l d   i d = " { 3 1 B B 2 8 2 0 - 9 0 8 C - 4 B E 7 - 9 5 0 4 - 8 C 7 A D 0 0 F 4 2 3 3 } "   t y p e = " s l i d e n u m " /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p i c > < p : n v P i c P r > < p : c N v P r   i d = " 6 "   n a m e = " G o o g l e   S h a p e ; 3 1 3 ; p 5 9 " > < a : e x t L s t > < a : e x t   u r i = " { 7 4 0 6 A 3 8 5 - 2 B 3 C - 4 7 B 3 - 9 F F 8 - F B 3 5 C F F 4 6 4 0 F } " > < a 1 6 : c r e a t i o n I d   x m l n s : a 1 6 = " h t t p : / / s c h e m a s . m i c r o s o f t . c o m / o f f i c e / d r a w i n g / 2 0 1 0 / m a i n "   i d = " { 8 1 0 9 8 3 0 3 - 2 E 1 8 - 4 2 7 A - 8 3 0 D - 2 5 B 9 7 3 E 0 F C A B } " / > < / a : e x t > < / a : e x t L s t > < / p : c N v P r > < p : c N v P i c P r / > < p : n v P r / > < / p : n v P i c P r > < p : b l i p F i l l > < a : b l i p   r : e m b e d = " r I d 3 " / > < a : s r c R e c t   b = " 0 "   l = " 0 "   r = " 0 "   t = " 0 " / > < a : s t r e t c h > < a : f i l l R e c t / > < / a : s t r e t c h > < / p : b l i p F i l l > < p : s p P r > < a : x f r m   r o t = " 0 " > < a : o f f   x = " 7 5 6 "   y = " 4 9 3 8 4 5 6 " / > < a : e x t   c x = " 9 1 4 3 2 4 2 "   c y = " 2 0 1 1 5 0 " / > < / a : x f r m > < a : p r s t G e o m   p r s t = " r e c t " > < a : a v L s t / > < / a : p r s t G e o m > < a : n o F i l l / > < a : l n > < a : n o F i l l / > < / a : l n > < / p : s p P r > < / p : p i c > < / p : s p T r e e > < p : e x t L s t > < p : e x t   u r i = " { 2 4 E 8 A 9 8 B - 5 7 1 B - 4 8 E 9 - 8 8 B B - A B A 6 9 8 F 3 5 7 3 6 } " > < p 1 4 : c r e a t i o n I d   x m l n s : p 1 4 = " h t t p : / / s c h e m a s . m i c r o s o f t . c o m / o f f i c e / p o w e r p o i n t / 2 0 1 0 / m a i n "   v a l = " 1 6 6 2 5 4 7 1 3 1 6 6 6 " / > < / p : e x t > < / p : e x t L s t > < / p : c S l d > < p : c l r M a p O v r > < a : m a s t e r C l r M a p p i n g / > < / p : c l r M a p O v r > < / p : s l d L a y o u t >
</file>

<file path=ppt/slideLayouts/slideLayout24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B l a n k   +   F o o t e r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p i c > < p : n v P i c P r > < p : c N v P r   i d = " 2 "   n a m e = " G o o g l e   S h a p e ; 3 1 5 ; p 6 0 " > < a : e x t L s t > < a : e x t   u r i = " { 0 C E 4 4 1 B A - 1 6 A F - 4 E 6 4 - B E 8 7 - D F 0 8 7 5 D 1 7 4 C C } " > < a 1 6 : c r e a t i o n I d   x m l n s : a 1 6 = " h t t p : / / s c h e m a s . m i c r o s o f t . c o m / o f f i c e / d r a w i n g / 2 0 1 0 / m a i n "   i d = " { 3 6 F 0 6 4 5 4 - B B 1 A - 4 B 8 F - 8 F 0 5 - B 2 9 F 8 9 7 B C 8 5 1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5 3 1 2 5 "   y = " 4 9 8 9 2 0 0 " / > < a : e x t   c x = " 9 4 6 5 0 0 "   c y = " 1 0 9 7 7 5 " / > < / a : x f r m > < a : p r s t G e o m   p r s t = " r e c t " > < a : a v L s t / > < / a : p r s t G e o m > < a : n o F i l l / > < a : l n > < a : n o F i l l / > < / a : l n > < / p : s p P r > < / p : p i c > < p : s p > < p : n v S p P r > < p : c N v P r   i d = " 3 "   n a m e = " G o o g l e   S h a p e ; 3 1 6 ; p 6 0 " > < a : e x t L s t > < a : e x t   u r i = " { 1 7 3 1 3 1 2 4 - 9 A 2 D - 4 B 3 1 - 8 D 5 5 - F E 3 7 4 A 8 8 8 A 5 4 } " > < a 1 6 : c r e a t i o n I d   x m l n s : a 1 6 = " h t t p : / / s c h e m a s . m i c r o s o f t . c o m / o f f i c e / d r a w i n g / 2 0 1 0 / m a i n "   i d = " { D 4 F B 2 C 3 9 - C A D A - 4 D F 9 - 8 E 5 6 - 1 6 B 7 8 F 6 F 6 D 2 B } " / > < / a : e x t > < / a : e x t L s t > < / p : c N v P r > < p : c N v S p P r   t x B o x = " 1 " / > < p : n v P r / > < / p : n v S p P r > < p : s p P r > < a : x f r m   r o t = " 0 " > < a : o f f   x = " 4 3 3 8 5 9 9 "   y = " 4 9 0 0 0 7 4 " / > < a : e x t   c x = " 4 6 6 8 0 0 "   c y = " 1 9 8 9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 / / 0 1 < / a : t > < / a : r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4 "   n a m e = " G o o g l e   S h a p e ; 3 1 7 ; p 6 0 " > < a : e x t L s t > < a : e x t   u r i = " { 9 C 4 4 8 A 3 F - E 6 7 B - 4 C 6 C - 9 A 7 0 - F 9 C E 9 4 7 9 0 C 6 0 } " > < a 1 6 : c r e a t i o n I d   x m l n s : a 1 6 = " h t t p : / / s c h e m a s . m i c r o s o f t . c o m / o f f i c e / d r a w i n g / 2 0 1 0 / m a i n "   i d = " { C 9 5 3 F 4 6 A - D B F 1 - 4 3 F F - B 0 F 7 - D 9 9 3 6 1 0 E D 6 1 0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  < / a : t > < / a : r > < a : f l d   i d = " { 8 E B A D 2 0 2 - D 5 D F - 4 3 5 6 - A 3 8 9 - 1 4 A D 3 8 3 6 F 4 5 2 } "   t y p e = " s l i d e n u m " /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p i c > < p : n v P i c P r > < p : c N v P r   i d = " 5 "   n a m e = " G o o g l e   S h a p e ; 3 1 8 ; p 6 0 " > < a : e x t L s t > < a : e x t   u r i = " { F B D B 9 A E B - A F 2 6 - 4 2 1 9 - B 2 0 5 - 6 E A 8 5 4 0 D 1 8 E B } " > < a 1 6 : c r e a t i o n I d   x m l n s : a 1 6 = " h t t p : / / s c h e m a s . m i c r o s o f t . c o m / o f f i c e / d r a w i n g / 2 0 1 0 / m a i n "   i d = " { 9 A 3 1 B D 3 0 - F 9 E B - 4 5 B 8 - 8 5 4 B - B D F 9 8 C 8 F 3 F 7 D } " / > < / a : e x t > < / a : e x t L s t > < / p : c N v P r > < p : c N v P i c P r / > < p : n v P r / > < / p : n v P i c P r > < p : b l i p F i l l > < a : b l i p   r : e m b e d = " r I d 3 " / > < a : s r c R e c t   b = " 0 "   l = " 0 "   r = " 0 "   t = " 0 " / > < a : s t r e t c h > < a : f i l l R e c t / > < / a : s t r e t c h > < / p : b l i p F i l l > < p : s p P r > < a : x f r m   r o t = " 0 " > < a : o f f   x = " 7 5 6 "   y = " 4 9 3 8 4 5 6 " / > < a : e x t   c x = " 9 1 4 3 2 4 2 "   c y = " 2 0 1 1 5 0 " / > < / a : x f r m > < a : p r s t G e o m   p r s t = " r e c t " > < a : a v L s t / > < / a : p r s t G e o m > < a : n o F i l l / > < a : l n > < a : n o F i l l / > < / a : l n > < / p : s p P r > < / p : p i c > < / p : s p T r e e > < p : e x t L s t > < p : e x t   u r i = " { 6 6 8 6 5 1 5 6 - 2 E B D - 4 6 E E - 9 A A C - 3 9 2 7 8 5 9 D F C F B } " > < p 1 4 : c r e a t i o n I d   x m l n s : p 1 4 = " h t t p : / / s c h e m a s . m i c r o s o f t . c o m / o f f i c e / p o w e r p o i n t / 2 0 1 0 / m a i n "   v a l = " 1 6 6 2 5 4 7 1 3 1 6 7 1 " / > < / p : e x t > < / p : e x t L s t > < / p : c S l d > < p : c l r M a p O v r > < a : m a s t e r C l r M a p p i n g / > < / p : c l r M a p O v r > < / p : s l d L a y o u t >
</file>

<file path=ppt/slideLayouts/slideLayout25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b l a n k " > < p : c S l d   n a m e = " B l a n k   -   I n d i a   I n k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3 2 0 ; p 6 1 " > < a : e x t L s t > < a : e x t   u r i = " { 9 9 0 6 C 5 B 1 - 8 A 0 4 - 4 2 A 1 - A A C 6 - 3 4 A 1 5 B 4 B 8 3 F 4 } " > < a 1 6 : c r e a t i o n I d   x m l n s : a 1 6 = " h t t p : / / s c h e m a s . m i c r o s o f t . c o m / o f f i c e / d r a w i n g / 2 0 1 0 / m a i n "   i d = " { 0 9 9 E 5 A C 6 - 9 0 0 4 - 4 E 1 6 - B 2 5 4 - D 3 0 B 7 9 A A 3 B 7 1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1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  < / a : t > < / a : r > < a : f l d   i d = " { 7 8 D E 6 C 0 A - 8 D A C - 4 8 A A - 8 D 3 7 - 4 1 6 3 8 1 6 7 8 B E 1 } "   t y p e = " s l i d e n u m " / > < a : e n d P a r a R P r   b = " 1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p i c > < p : n v P i c P r > < p : c N v P r   i d = " 3 "   n a m e = " G o o g l e   S h a p e ; 3 2 1 ; p 6 1 " > < a : e x t L s t > < a : e x t   u r i = " { B 3 4 F 0 3 0 8 - 3 E A 0 - 4 0 A 5 - A 3 B 1 - 3 B 1 A 8 3 2 4 9 7 8 F } " > < a 1 6 : c r e a t i o n I d   x m l n s : a 1 6 = " h t t p : / / s c h e m a s . m i c r o s o f t . c o m / o f f i c e / d r a w i n g / 2 0 1 0 / m a i n "   i d = " { 3 A 2 9 E A D B - 3 B 6 F - 4 A 1 4 - 8 2 E D - D 4 5 E 5 C 9 D 8 3 F 1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7 5 6 "   y = " 4 9 3 8 4 5 6 " / > < a : e x t   c x = " 9 1 4 3 2 4 2 "   c y = " 2 0 1 1 5 0 " / > < / a : x f r m > < a : p r s t G e o m   p r s t = " r e c t " > < a : a v L s t / > < / a : p r s t G e o m > < a : n o F i l l / > < a : l n > < a : n o F i l l / > < / a : l n > < / p : s p P r > < / p : p i c > < / p : s p T r e e > < p : e x t L s t > < p : e x t   u r i = " { 1 2 9 9 8 7 F B - 9 0 D 9 - 4 3 9 4 - B 8 8 2 - 6 1 0 0 7 C 6 0 3 B 9 2 } " > < p 1 4 : c r e a t i o n I d   x m l n s : p 1 4 = " h t t p : / / s c h e m a s . m i c r o s o f t . c o m / o f f i c e / p o w e r p o i n t / 2 0 1 0 / m a i n "   v a l = " 1 6 6 2 5 4 7 1 3 1 6 7 4 " / > < / p : e x t > < / p : e x t L s t > < / p : c S l d > < p : c l r M a p O v r > < a : m a s t e r C l r M a p p i n g / > < / p : c l r M a p O v r > < / p : s l d L a y o u t >
</file>

<file path=ppt/slideLayouts/slideLayout26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B l a n k   -   J o d h p u r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3 2 3 ; p 6 2 " > < a : e x t L s t > < a : e x t   u r i = " { 1 E 3 9 A 2 C 4 - C F C E - 4 7 D F - B E 2 7 - E 7 F B 1 8 5 A F 0 9 0 } " > < a 1 6 : c r e a t i o n I d   x m l n s : a 1 6 = " h t t p : / / s c h e m a s . m i c r o s o f t . c o m / o f f i c e / d r a w i n g / 2 0 1 0 / m a i n "   i d = " { 8 6 2 6 4 F 6 B - D D 3 C - 4 F 5 6 - B 7 F B - 7 5 4 2 C B 2 9 1 4 F 7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1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  < / a : t > < / a : r > < a : f l d   i d = " { D 4 4 9 7 6 4 7 - F B D 3 - 4 5 C 5 - A 9 8 2 - 0 6 F 0 2 0 C 7 B 3 A 1 } "   t y p e = " s l i d e n u m " / > < a : e n d P a r a R P r   b = " 1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p i c > < p : n v P i c P r > < p : c N v P r   i d = " 3 "   n a m e = " G o o g l e   S h a p e ; 3 2 4 ; p 6 2 " > < a : e x t L s t > < a : e x t   u r i = " { 6 9 7 9 5 9 E 9 - F 5 7 7 - 4 D 9 6 - B 5 E D - 5 7 4 5 3 1 C B 8 4 C 6 } " > < a 1 6 : c r e a t i o n I d   x m l n s : a 1 6 = " h t t p : / / s c h e m a s . m i c r o s o f t . c o m / o f f i c e / d r a w i n g / 2 0 1 0 / m a i n "   i d = " { 6 3 6 D C 9 5 5 - F F F B - 4 4 2 A - A 8 C 5 - 6 D A 3 4 9 2 F F 3 D 7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7 5 6 "   y = " 4 9 3 8 4 5 6 " / > < a : e x t   c x = " 9 1 4 3 2 4 2 "   c y = " 2 0 1 1 5 0 " / > < / a : x f r m > < a : p r s t G e o m   p r s t = " r e c t " > < a : a v L s t / > < / a : p r s t G e o m > < a : n o F i l l / > < a : l n > < a : n o F i l l / > < / a : l n > < / p : s p P r > < / p : p i c > < / p : s p T r e e > < p : e x t L s t > < p : e x t   u r i = " { 0 A 5 B 1 4 F 5 - 3 6 8 0 - 4 7 D 7 - A 7 0 C - 3 1 D 4 8 3 D 0 A 2 E 6 } " > < p 1 4 : c r e a t i o n I d   x m l n s : p 1 4 = " h t t p : / / s c h e m a s . m i c r o s o f t . c o m / o f f i c e / p o w e r p o i n t / 2 0 1 0 / m a i n "   v a l = " 1 6 6 2 5 4 7 1 3 1 6 7 7 " / > < / p : e x t > < / p : e x t L s t > < / p : c S l d > < p : c l r M a p O v r > < a : m a s t e r C l r M a p p i n g / > < / p : c l r M a p O v r > < / p : s l d L a y o u t >
</file>

<file path=ppt/slideLayouts/slideLayout27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B l a n k   -   B a s a n t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3 2 6 ; p 6 3 " > < a : e x t L s t > < a : e x t   u r i = " { 0 4 B 3 4 6 9 3 - 4 D 8 9 - 4 A 5 8 - 9 D B 2 - 8 1 2 8 1 0 A F 0 7 7 6 } " > < a 1 6 : c r e a t i o n I d   x m l n s : a 1 6 = " h t t p : / / s c h e m a s . m i c r o s o f t . c o m / o f f i c e / d r a w i n g / 2 0 1 0 / m a i n "   i d = " { 7 4 D 0 4 E B C - F 6 A 4 - 4 9 4 9 - 8 F A C - 0 4 3 4 F 9 2 6 D 9 C 3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1 "   c a p = " n o n e "   d i r t y = " 0 "   i = " 0 "   l a n g = " e n "   s t r i k e = " n o S t r i k e "   s z = " 9 0 0 "   u = " n o n e " > < a : s o l i d F i l l > < a : s r g b C l r   v a l = " 1 4 1 4 1 4 " / > < / a : s o l i d F i l l > < a : l a t i n   t y p e f a c e = " L a t o " / > < / a : r P r > < a : t > / /   < / a : t > < / a : r > < a : f l d   i d = " { 4 4 9 5 A 5 0 7 - D 4 D 2 - 4 7 B 3 - A D 5 D - C 6 7 1 7 1 1 4 4 7 2 1 } "   t y p e = " s l i d e n u m " / > < a : e n d P a r a R P r   b = " 1 "   c a p = " n o n e "   d i r t y = " 0 "   i = " 0 "   l a n g = " e n "   s t r i k e = " n o S t r i k e "   s z = " 9 0 0 "   u = " n o n e " > < a : s o l i d F i l l > < a : s r g b C l r   v a l = " 1 4 1 4 1 4 " / > < / a : s o l i d F i l l > < a : l a t i n   t y p e f a c e = " L a t o " / > < / a : e n d P a r a R P r > < / a : p > < / p : t x B o d y > < / p : s p > < p : p i c > < p : n v P i c P r > < p : c N v P r   i d = " 3 "   n a m e = " G o o g l e   S h a p e ; 3 2 7 ; p 6 3 " > < a : e x t L s t > < a : e x t   u r i = " { E 8 0 E 8 3 8 3 - 1 F F F - 4 E A C - 9 4 6 D - B 3 2 A 0 F 3 2 9 9 2 F } " > < a 1 6 : c r e a t i o n I d   x m l n s : a 1 6 = " h t t p : / / s c h e m a s . m i c r o s o f t . c o m / o f f i c e / d r a w i n g / 2 0 1 0 / m a i n "   i d = " { 4 E 0 F 7 8 E F - B 9 2 0 - 4 7 3 4 - A B 7 D - 1 F 0 A 5 B 3 B 6 B 6 1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7 5 6 "   y = " 4 9 3 8 4 5 6 " / > < a : e x t   c x = " 9 1 4 3 2 4 2 "   c y = " 2 0 1 1 5 0 " / > < / a : x f r m > < a : p r s t G e o m   p r s t = " r e c t " > < a : a v L s t / > < / a : p r s t G e o m > < a : n o F i l l / > < a : l n > < a : n o F i l l / > < / a : l n > < / p : s p P r > < / p : p i c > < / p : s p T r e e > < p : e x t L s t > < p : e x t   u r i = " { A 3 A 5 3 6 2 1 - 0 9 B 3 - 4 D A E - A F 4 7 - C 6 0 6 D F E 2 C F B 2 } " > < p 1 4 : c r e a t i o n I d   x m l n s : p 1 4 = " h t t p : / / s c h e m a s . m i c r o s o f t . c o m / o f f i c e / p o w e r p o i n t / 2 0 1 0 / m a i n "   v a l = " 1 6 6 2 5 4 7 1 3 1 6 8 1 " / > < / p : e x t > < / p : e x t L s t > < / p : c S l d > < p : c l r M a p O v r > < a : m a s t e r C l r M a p p i n g / > < / p : c l r M a p O v r > < / p : s l d L a y o u t >
</file>

<file path=ppt/slideLayouts/slideLayout28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B l a n k   -   K o h l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3 2 9 ; p 6 4 " > < a : e x t L s t > < a : e x t   u r i = " { F 7 F B E B 1 E - C 2 6 B - 4 F 0 7 - B D 0 7 - A 7 A 8 C F 7 3 B 1 4 B } " > < a 1 6 : c r e a t i o n I d   x m l n s : a 1 6 = " h t t p : / / s c h e m a s . m i c r o s o f t . c o m / o f f i c e / d r a w i n g / 2 0 1 0 / m a i n "   i d = " { E 8 2 0 D F 5 A - 3 2 B 4 - 4 1 2 C - 8 1 1 3 - 4 6 9 8 8 8 F 4 7 7 8 D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1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  < / a : t > < / a : r > < a : f l d   i d = " { 9 0 5 B 3 D 9 F - D 4 7 3 - 4 6 A A - A 0 A 1 - 4 4 2 0 9 5 C C 4 8 7 C } "   t y p e = " s l i d e n u m " / > < a : e n d P a r a R P r   b = " 1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p i c > < p : n v P i c P r > < p : c N v P r   i d = " 3 "   n a m e = " G o o g l e   S h a p e ; 3 3 0 ; p 6 4 " > < a : e x t L s t > < a : e x t   u r i = " { 6 E B 3 E 4 2 1 - 5 8 6 9 - 4 1 1 A - 9 A 0 E - 8 1 7 A 5 1 D 1 6 3 5 9 } " > < a 1 6 : c r e a t i o n I d   x m l n s : a 1 6 = " h t t p : / / s c h e m a s . m i c r o s o f t . c o m / o f f i c e / d r a w i n g / 2 0 1 0 / m a i n "   i d = " { D E B 1 8 F 2 D - 3 2 6 2 - 4 6 3 E - B D 5 2 - 0 B 5 9 F 1 C 2 6 6 C 0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7 5 6 "   y = " 4 9 3 8 4 5 6 " / > < a : e x t   c x = " 9 1 4 3 2 4 2 "   c y = " 2 0 1 1 5 0 " / > < / a : x f r m > < a : p r s t G e o m   p r s t = " r e c t " > < a : a v L s t / > < / a : p r s t G e o m > < a : n o F i l l / > < a : l n > < a : n o F i l l / > < / a : l n > < / p : s p P r > < / p : p i c > < / p : s p T r e e > < p : e x t L s t > < p : e x t   u r i = " { 4 F 2 C E C 4 0 - 5 3 D 6 - 4 E 4 5 - 9 D 6 2 - C D 9 E 0 B 6 C 4 2 6 7 } " > < p 1 4 : c r e a t i o n I d   x m l n s : p 1 4 = " h t t p : / / s c h e m a s . m i c r o s o f t . c o m / o f f i c e / p o w e r p o i n t / 2 0 1 0 / m a i n "   v a l = " 1 6 6 2 5 4 7 1 3 1 6 8 4 " / > < / p : e x t > < / p : e x t L s t > < / p : c S l d > < p : c l r M a p O v r > < a : m a s t e r C l r M a p p i n g / > < / p : c l r M a p O v r > < / p : s l d L a y o u t >
</file>

<file path=ppt/slideLayouts/slideLayout29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B l a n k   -   I n d u s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3 3 2 ; p 6 5 " > < a : e x t L s t > < a : e x t   u r i = " { 5 E A 0 B 2 1 8 - 3 1 1 8 - 4 C D 3 - B 1 F 5 - A F 5 2 5 D 2 9 B 5 E F } " > < a 1 6 : c r e a t i o n I d   x m l n s : a 1 6 = " h t t p : / / s c h e m a s . m i c r o s o f t . c o m / o f f i c e / d r a w i n g / 2 0 1 0 / m a i n "   i d = " { F E E 5 C A 2 8 - C 4 0 E - 4 A D F - 8 B 3 5 - D 1 3 A 7 B 0 C F A 8 1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1 "   c a p = " n o n e "   d i r t y = " 0 "   i = " 0 "   l a n g = " e n "   s t r i k e = " n o S t r i k e "   s z = " 9 0 0 "   u = " n o n e " > < a : s o l i d F i l l > < a : s r g b C l r   v a l = " 1 4 1 4 1 4 " / > < / a : s o l i d F i l l > < a : l a t i n   t y p e f a c e = " L a t o " / > < / a : r P r > < a : t > / /   < / a : t > < / a : r > < a : f l d   i d = " { D F 7 7 E E 9 3 - 5 0 A B - 4 7 6 2 - 9 B A F - E E E 9 6 5 9 B B A B 1 } "   t y p e = " s l i d e n u m " / > < a : e n d P a r a R P r   b = " 1 "   c a p = " n o n e "   d i r t y = " 0 "   i = " 0 "   l a n g = " e n "   s t r i k e = " n o S t r i k e "   s z = " 9 0 0 "   u = " n o n e " > < a : s o l i d F i l l > < a : s r g b C l r   v a l = " 1 4 1 4 1 4 " / > < / a : s o l i d F i l l > < a : l a t i n   t y p e f a c e = " L a t o " / > < / a : e n d P a r a R P r > < / a : p > < / p : t x B o d y > < / p : s p > < p : p i c > < p : n v P i c P r > < p : c N v P r   i d = " 3 "   n a m e = " G o o g l e   S h a p e ; 3 3 3 ; p 6 5 " > < a : e x t L s t > < a : e x t   u r i = " { 5 E 5 E 6 B B 3 - B D E 1 - 4 E 8 E - 8 4 B A - D D C B 7 E F 0 8 6 A 4 } " > < a 1 6 : c r e a t i o n I d   x m l n s : a 1 6 = " h t t p : / / s c h e m a s . m i c r o s o f t . c o m / o f f i c e / d r a w i n g / 2 0 1 0 / m a i n "   i d = " { B A C 7 7 3 D 1 - 3 C 0 B - 4 D F 9 - 8 D A 8 - 4 6 4 5 D E 7 A C E 2 1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7 5 6 "   y = " 4 9 3 8 4 5 6 " / > < a : e x t   c x = " 9 1 4 3 2 4 2 "   c y = " 2 0 1 1 5 0 " / > < / a : x f r m > < a : p r s t G e o m   p r s t = " r e c t " > < a : a v L s t / > < / a : p r s t G e o m > < a : n o F i l l / > < a : l n > < a : n o F i l l / > < / a : l n > < / p : s p P r > < / p : p i c > < / p : s p T r e e > < p : e x t L s t > < p : e x t   u r i = " { 1 F B 4 5 E 4 3 - 0 8 8 6 - 4 2 1 A - 8 0 A A - 9 7 0 3 6 D 1 3 7 8 9 A } " > < p 1 4 : c r e a t i o n I d   x m l n s : p 1 4 = " h t t p : / / s c h e m a s . m i c r o s o f t . c o m / o f f i c e / p o w e r p o i n t / 2 0 1 0 / m a i n "   v a l = " 1 6 6 2 5 4 7 1 3 1 6 8 8 " / > < / p : e x t > < / p : e x t L s t > < / p : c S l d > < p : c l r M a p O v r > < a : m a s t e r C l r M a p p i n g / > < / p : c l r M a p O v r > < / p : s l d L a y o u t >
</file>

<file path=ppt/slideLayouts/slideLayout3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F i n a l   S l i d e   w i t h   M e s s a g e " > < p : b g > < p : b g P r > < a : b l i p F i l l   d p i = " 0 "   r o t W i t h S h a p e = " 1 " > < a : b l i p   r : e m b e d = " r I d 2 " / > < a : s t r e t c h > < a : f i l l R e c t / > < / a : s t r e t c h > < / a : b l i p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1 7 4 ; p 3 9 " > < a : e x t L s t > < a : e x t   u r i = " { 8 C C A D 0 3 B - A 1 A 8 - 4 B 9 8 - 9 3 9 F - 8 7 A B F 3 E 0 A E 2 A } " > < a 1 6 : c r e a t i o n I d   x m l n s : a 1 6 = " h t t p : / / s c h e m a s . m i c r o s o f t . c o m / o f f i c e / d r a w i n g / 2 0 1 0 / m a i n "   i d = " { 1 6 6 D B C C B - E A 9 F - 4 D E C - A 2 A 3 - 6 1 6 2 B 9 4 1 8 7 9 E } " / > < / a : e x t > < / a : e x t L s t > < / p : c N v P r > < p : c N v S p P r / > < p : n v P r > < p : p h   i d x = " 1 0 "   t y p e = " t i t l e " / > < / p : n v P r > < / p : n v S p P r > < p : s p P r > < a : x f r m   r o t = " 0 " > < a : o f f   x = " 3 3 8 2 7 5 "   y = " 2 6 0 2 7 2 5 " / > < a : e x t   c x = " 8 6 4 9 3 0 0 "   c y = " 8 2 7 4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3 6 0 0 " > < a : s o l i d F i l l > < a : s r g b C l r   v a l = " f f f f f f " / > < / a : s o l i d F i l l > < a : l a t i n   t y p e f a c e = " L a t o " / > < / a : d e f R P r > < / a : l v l 1 p P r > < a : l v l 2 p P r   a l g n = " l "   l v l = " 1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/ a : l v l 2 p P r > < a : l v l 3 p P r   a l g n = " l "   l v l = " 2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/ a : l v l 3 p P r > < a : l v l 4 p P r   a l g n = " l "   l v l = " 3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/ a : l v l 4 p P r > < a : l v l 5 p P r   a l g n = " l "   l v l = " 4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/ a : l v l 5 p P r > < a : l v l 6 p P r   a l g n = " l "   l v l = " 5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/ a : l v l 6 p P r > < a : l v l 7 p P r   a l g n = " l "   l v l = " 6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/ a : l v l 7 p P r > < a : l v l 8 p P r   a l g n = " l "   l v l = " 7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/ a : l v l 8 p P r > < a : l v l 9 p P r   a l g n = " l "   l v l = " 8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/ p : s p T r e e > < p : e x t L s t > < p : e x t   u r i = " { 5 8 2 C 7 7 7 6 - F A 4 8 - 4 2 E 0 - 8 5 7 6 - D E 7 B 8 3 7 F 4 4 4 2 } " > < p 1 4 : c r e a t i o n I d   x m l n s : p 1 4 = " h t t p : / / s c h e m a s . m i c r o s o f t . c o m / o f f i c e / p o w e r p o i n t / 2 0 1 0 / m a i n "   v a l = " 1 6 6 2 5 4 7 1 3 1 5 2 4 " / > < / p : e x t > < / p : e x t L s t > < / p : c S l d > < p : c l r M a p O v r > < a : m a s t e r C l r M a p p i n g / > < / p : c l r M a p O v r > < / p : s l d L a y o u t >
</file>

<file path=ppt/slideLayouts/slideLayout30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i t l e O n l y " > < p : c S l d   n a m e = " T i t l e   O n l y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9 ; p 1 1 " > < a : e x t L s t > < a : e x t   u r i = " { 2 D 1 3 8 1 6 2 - 6 5 1 5 - 4 8 2 5 - 8 7 2 3 - 4 C B A E D C 1 E C B B } " > < a 1 6 : c r e a t i o n I d   x m l n s : a 1 6 = " h t t p : / / s c h e m a s . m i c r o s o f t . c o m / o f f i c e / d r a w i n g / 2 0 1 0 / m a i n "   i d = " { A 0 1 E 3 A E D - F 1 E A - 4 A 5 A - 9 6 B 3 - E F 5 E 7 4 2 3 2 6 F 8 } " / > < / a : e x t > < / a : e x t L s t > < / p : c N v P r > < p : c N v S p P r / > < p : n v P r > < p : p h   t y p e = " t i t l e " / > < / p : n v P r > < / p : n v S p P r > < p : s p P r > < a : x f r m   r o t = " 0 " > < a : o f f   x = " 4 9 4 6 1 6 "   y = " 2 2 9 5 5 0 " / > < a : e x t   c x = " 5 6 4 7 5 0 0 "   c y = " 5 7 6 0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3 0 0 0 " > < a : l a t i n   t y p e f a c e = " L a t o " / > < / a : d e f R P r > < / a : l v l 1 p P r > < a : l v l 2 p P r   a l g n = " l "   l v l = " 1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2 p P r > < a : l v l 3 p P r   a l g n = " l "   l v l = " 2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3 p P r > < a : l v l 4 p P r   a l g n = " l "   l v l = " 3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4 p P r > < a : l v l 5 p P r   a l g n = " l "   l v l = " 4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5 p P r > < a : l v l 6 p P r   a l g n = " l "   l v l = " 5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6 p P r > < a : l v l 7 p P r   a l g n = " l "   l v l = " 6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7 p P r > < a : l v l 8 p P r   a l g n = " l "   l v l = " 7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8 p P r > < a : l v l 9 p P r   a l g n = " l "   l v l = " 8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3 "   n a m e = " G o o g l e   S h a p e ; 1 0 ; p 1 1 " > < a : e x t L s t > < a : e x t   u r i = " { 0 0 B 9 7 E 0 B - 6 5 9 E - 4 B D 7 - A C A 3 - 9 2 3 7 B 4 1 A E 6 4 3 } " > < a 1 6 : c r e a t i o n I d   x m l n s : a 1 6 = " h t t p : / / s c h e m a s . m i c r o s o f t . c o m / o f f i c e / d r a w i n g / 2 0 1 0 / m a i n "   i d = " { D 1 E 2 C 1 2 9 - B 2 B 0 - 4 7 4 5 - 8 8 C 1 - B 1 D 6 D B D 0 D D E 3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5 3 1 2 5 "   y = " 4 9 8 9 2 0 0 " / > < a : e x t   c x = " 9 4 6 5 0 0 "   c y = " 1 0 9 7 7 5 " / > < / a : x f r m > < a : p r s t G e o m   p r s t = " r e c t " > < a : a v L s t / > < / a : p r s t G e o m > < a : n o F i l l / > < a : l n > < a : n o F i l l / > < / a : l n > < / p : s p P r > < / p : p i c > < p : s p > < p : n v S p P r > < p : c N v P r   i d = " 4 "   n a m e = " G o o g l e   S h a p e ; 1 1 ; p 1 1 " > < a : e x t L s t > < a : e x t   u r i = " { 6 6 7 8 6 F 8 E - 0 9 8 1 - 4 6 9 7 - B A B 8 - 7 4 8 6 6 C A B A 2 5 A } " > < a 1 6 : c r e a t i o n I d   x m l n s : a 1 6 = " h t t p : / / s c h e m a s . m i c r o s o f t . c o m / o f f i c e / d r a w i n g / 2 0 1 0 / m a i n "   i d = " { 3 C B C 4 6 C F - 9 D A 7 - 4 5 4 7 - B 8 3 1 - F 0 8 8 D 5 1 C 0 1 A 7 } " / > < / a : e x t > < / a : e x t L s t > < / p : c N v P r > < p : c N v S p P r   t x B o x = " 1 " / > < p : n v P r / > < / p : n v S p P r > < p : s p P r > < a : x f r m   r o t = " 0 " > < a : o f f   x = " 4 3 3 8 5 9 9 "   y = " 4 9 0 0 0 7 4 " / > < a : e x t   c x = " 4 6 6 8 0 0 "   c y = " 1 9 8 9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 / / 0 1 < / a : t > < / a : r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5 "   n a m e = " G o o g l e   S h a p e ; 1 2 ; p 1 1 " > < a : e x t L s t > < a : e x t   u r i = " { 4 5 B 4 F D 1 7 - B C 3 4 - 4 1 0 C - B C 2 A - C C 4 9 3 8 7 6 B D C 5 } " > < a 1 6 : c r e a t i o n I d   x m l n s : a 1 6 = " h t t p : / / s c h e m a s . m i c r o s o f t . c o m / o f f i c e / d r a w i n g / 2 0 1 0 / m a i n "   i d = " { B D 0 0 D 4 A 4 - 8 7 7 8 - 4 E 5 3 - A 6 7 2 - 3 E 5 D 3 4 E 4 2 E C 1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  < / a : t > < / a : r > < a : f l d   i d = " { A 2 5 D 7 6 9 B - 1 A 3 0 - 4 E 6 8 - 8 7 F F - 5 C B 3 1 7 3 3 E 7 2 F } "   t y p e = " s l i d e n u m " /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/ p : s p T r e e > < p : e x t L s t > < p : e x t   u r i = " { 0 3 6 6 B C B 6 - 4 C D 6 - 4 3 2 D - B 6 5 0 - D 7 C 2 0 7 8 0 0 C 9 B } " > < p 1 4 : c r e a t i o n I d   x m l n s : p 1 4 = " h t t p : / / s c h e m a s . m i c r o s o f t . c o m / o f f i c e / p o w e r p o i n t / 2 0 1 0 / m a i n "   v a l = " 1 6 6 2 5 4 7 1 3 1 6 9 2 " / > < / p : e x t > < / p : e x t L s t > < / p : c S l d > < p : c l r M a p O v r > < a : m a s t e r C l r M a p p i n g / > < / p : c l r M a p O v r > < / p : s l d L a y o u t >
</file>

<file path=ppt/slideLayouts/slideLayout31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i t l e " > < p : c S l d   n a m e = " T i t l e   S l i d e   O p t i o n   1 " > < p : b g > < p : b g P r > < a : b l i p F i l l   d p i = " 0 "   r o t W i t h S h a p e = " 1 " > < a : b l i p   r : e m b e d = " r I d 2 " / > < a : s t r e t c h > < a : f i l l R e c t / > < / a : s t r e t c h > < / a : b l i p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p i c > < p : n v P i c P r > < p : c N v P r   i d = " 2 "   n a m e = " G o o g l e   S h a p e ; 1 4 ; p 1 4 " > < a : e x t L s t > < a : e x t   u r i = " { C 1 C E 7 1 3 7 - F C 5 9 - 4 F 3 9 - 8 4 2 3 - 8 A F 8 B F 0 A B B 7 E } " > < a 1 6 : c r e a t i o n I d   x m l n s : a 1 6 = " h t t p : / / s c h e m a s . m i c r o s o f t . c o m / o f f i c e / d r a w i n g / 2 0 1 0 / m a i n "   i d = " { 2 3 C 4 6 A A E - 7 D 9 A - 4 E 2 0 - B 6 E 9 - B A 6 6 5 B 9 A 9 0 F C } " / > < / a : e x t > < / a : e x t L s t > < / p : c N v P r > < p : c N v P i c P r / > < p : n v P r / > < / p : n v P i c P r > < p : b l i p F i l l > < a : b l i p   r : e m b e d = " r I d 3 " / > < a : s r c R e c t   b = " 0 "   l = " 0 "   r = " 0 "   t = " 0 " / > < a : s t r e t c h > < a : f i l l R e c t / > < / a : s t r e t c h > < / p : b l i p F i l l > < p : s p P r > < a : x f r m   r o t = " 0 " > < a : o f f   x = " 0 "   y = " 4 9 6 9 0 2 4 " / > < a : e x t   c x = " 9 1 4 4 0 0 0 "   c y = " 1 7 4 4 7 5 " / > < / a : x f r m > < a : p r s t G e o m   p r s t = " r e c t " > < a : a v L s t / > < / a : p r s t G e o m > < a : n o F i l l / > < a : l n > < a : n o F i l l / > < / a : l n > < / p : s p P r > < / p : p i c > < p : s p > < p : n v S p P r > < p : c N v P r   i d = " 3 "   n a m e = " G o o g l e   S h a p e ; 1 5 ; p 1 4 " > < a : e x t L s t > < a : e x t   u r i = " { 4 8 5 F 5 7 C 7 - F 3 8 2 - 4 2 D 3 - A C 4 C - 8 B 8 2 D C E A 7 9 9 B } " > < a 1 6 : c r e a t i o n I d   x m l n s : a 1 6 = " h t t p : / / s c h e m a s . m i c r o s o f t . c o m / o f f i c e / d r a w i n g / 2 0 1 0 / m a i n "   i d = " { F A 3 4 B C 3 E - D F E A - 4 9 B 4 - A E F E - 3 3 2 3 5 5 E 9 3 8 E C } " / > < / a : e x t > < / a : e x t L s t > < / p : c N v P r > < p : c N v S p P r / > < p : n v P r > < p : p h   t y p e = " t i t l e " / > < / p : n v P r > < / p : n v S p P r > < p : s p P r > < a : x f r m   r o t = " 0 " > < a : o f f   x = " 3 3 8 2 7 5 "   y = " 1 9 1 6 9 2 5 " / > < a : e x t   c x = " 8 6 4 9 3 0 0 "   c y = " 8 2 7 4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4 8 0 0 " > < a : s o l i d F i l l > < a : s r g b C l r   v a l = " f f f f f f " / > < / a : s o l i d F i l l > < / a : d e f R P r > < / a : l v l 1 p P r > < a : l v l 2 p P r   a l g n = " l "   l v l = " 1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/ a : l v l 2 p P r > < a : l v l 3 p P r   a l g n = " l "   l v l = " 2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/ a : l v l 3 p P r > < a : l v l 4 p P r   a l g n = " l "   l v l = " 3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/ a : l v l 4 p P r > < a : l v l 5 p P r   a l g n = " l "   l v l = " 4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/ a : l v l 5 p P r > < a : l v l 6 p P r   a l g n = " l "   l v l = " 5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/ a : l v l 6 p P r > < a : l v l 7 p P r   a l g n = " l "   l v l = " 6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/ a : l v l 7 p P r > < a : l v l 8 p P r   a l g n = " l "   l v l = " 7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/ a : l v l 8 p P r > < a : l v l 9 p P r   a l g n = " l "   l v l = " 8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G o o g l e   S h a p e ; 1 6 ; p 1 4 " > < a : e x t L s t > < a : e x t   u r i = " { A F F B A 4 0 B - F 3 8 C - 4 5 3 2 - 9 6 6 2 - 1 4 6 B 8 3 8 4 D 7 0 D } " > < a 1 6 : c r e a t i o n I d   x m l n s : a 1 6 = " h t t p : / / s c h e m a s . m i c r o s o f t . c o m / o f f i c e / d r a w i n g / 2 0 1 0 / m a i n "   i d = " { 0 3 D 2 9 9 0 0 - 5 0 1 9 - 4 B 1 5 - B 4 A F - E 7 4 6 6 5 D 8 6 3 9 B } " / > < / a : e x t > < / a : e x t L s t > < / p : c N v P r > < p : c N v S p P r / > < p : n v P r > < p : p h   i d x = " 1 "   t y p e = " s u b T i t l e " / > < / p : n v P r > < / p : n v S p P r > < p : s p P r > < a : x f r m   r o t = " 0 " > < a : o f f   x = " 3 3 9 7 1 2 "   y = " 2 7 5 0 6 2 5 " / > < a : e x t   c x = " 4 5 5 9 1 0 0 "   c y = " 3 7 7 7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/ a : d e f R P r > < / a : l v l 1 p P r > < a : l v l 2 p P r   a l g n = " l "   l v l = " 1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2 p P r > < a : l v l 3 p P r   a l g n = " l "   l v l = " 2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3 p P r > < a : l v l 4 p P r   a l g n = " l "   l v l = " 3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4 p P r > < a : l v l 5 p P r   a l g n = " l "   l v l = " 4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5 p P r > < a : l v l 6 p P r   a l g n = " l "   l v l = " 5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6 p P r > < a : l v l 7 p P r   a l g n = " l "   l v l = " 6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7 p P r > < a : l v l 8 p P r   a l g n = " l "   l v l = " 7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8 p P r > < a : l v l 9 p P r   a l g n = " l "   l v l = " 8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N o n e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5 "   n a m e = " G o o g l e   S h a p e ; 1 7 ; p 1 4 " > < a : e x t L s t > < a : e x t   u r i = " { C C B 0 E 9 D 6 - 2 6 C 4 - 4 5 F 1 - B 5 A 7 - F 9 E B B 1 1 D 9 5 1 E } " > < a 1 6 : c r e a t i o n I d   x m l n s : a 1 6 = " h t t p : / / s c h e m a s . m i c r o s o f t . c o m / o f f i c e / d r a w i n g / 2 0 1 0 / m a i n "   i d = " { E 2 E 8 C A 2 E - 5 8 5 2 - 4 C 5 8 - B 0 1 D - 5 5 4 8 E 6 4 0 3 8 B D } " / > < / a : e x t > < / a : e x t L s t > < / p : c N v P r > < p : c N v P i c P r / > < p : n v P r / > < / p : n v P i c P r > < p : b l i p F i l l > < a : b l i p   r : e m b e d = " r I d 4 " / > < a : s r c R e c t   b = " 0 "   l = " 0 "   r = " 0 "   t = " 0 " / > < a : s t r e t c h > < a : f i l l R e c t / > < / a : s t r e t c h > < / p : b l i p F i l l > < p : s p P r > < a : x f r m   r o t = " 0 " > < a : o f f   x = " 6 5 3 0 1 5 "   y = " 9 0 9 9 2 5 " / > < a : e x t   c x = " 1 2 6 0 8 4 4 "   c y = " 3 1 5 2 1 1 " / > < / a : x f r m > < a : p r s t G e o m   p r s t = " r e c t " > < a : a v L s t / > < / a : p r s t G e o m > < a : n o F i l l / > < a : l n > < a : n o F i l l / > < / a : l n > < / p : s p P r > < / p : p i c > < / p : s p T r e e > < p : e x t L s t > < p : e x t   u r i = " { 6 B 3 3 8 8 7 5 - 4 D 6 9 - 4 9 6 5 - 9 8 2 D - 5 C 6 B 4 9 F C 4 4 A 6 } " > < p 1 4 : c r e a t i o n I d   x m l n s : p 1 4 = " h t t p : / / s c h e m a s . m i c r o s o f t . c o m / o f f i c e / p o w e r p o i n t / 2 0 1 0 / m a i n "   v a l = " 1 6 6 2 5 4 7 1 3 1 6 9 7 " / > < / p : e x t > < / p : e x t L s t > < / p : c S l d > < p : c l r M a p O v r > < a : m a s t e r C l r M a p p i n g / > < / p : c l r M a p O v r > < / p : s l d L a y o u t >
</file>

<file path=ppt/slideLayouts/slideLayout32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F i n a l   S l i d e   w i t h   M e s s a g e " > < p : b g > < p : b g P r > < a : s o l i d F i l l > < a : s r g b C l r   v a l = " 1 f 1 f 5 0 " / > < / a : s o l i d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1 9 ; p 1 5 " > < a : e x t L s t > < a : e x t   u r i = " { E 5 0 F A 9 4 E - 5 6 E 4 - 4 5 0 7 - 9 C D C - 5 8 C 3 E C C 7 D F 5 9 } " > < a 1 6 : c r e a t i o n I d   x m l n s : a 1 6 = " h t t p : / / s c h e m a s . m i c r o s o f t . c o m / o f f i c e / d r a w i n g / 2 0 1 0 / m a i n "   i d = " { B A B 6 A 5 B 8 - 1 5 8 B - 4 D D 4 - A 4 6 A - C F E 8 C 3 1 6 8 E 6 C } " / > < / a : e x t > < / a : e x t L s t > < / p : c N v P r > < p : c N v S p P r / > < p : n v P r > < p : p h   i d x = " 1 0 "   t y p e = " t i t l e " / > < / p : n v P r > < / p : n v S p P r > < p : s p P r > < a : x f r m   r o t = " 0 " > < a : o f f   x = " 3 3 8 2 7 5 "   y = " 2 6 0 2 7 2 5 " / > < a : e x t   c x = " 8 6 4 9 3 0 0 "   c y = " 8 2 7 4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3 6 0 0 " > < a : s o l i d F i l l > < a : s r g b C l r   v a l = " f f f f f f " / > < / a : s o l i d F i l l > < a : l a t i n   t y p e f a c e = " L a t o " / > < / a : d e f R P r > < / a : l v l 1 p P r > < a : l v l 2 p P r   a l g n = " l "   l v l = " 1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/ a : l v l 2 p P r > < a : l v l 3 p P r   a l g n = " l "   l v l = " 2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/ a : l v l 3 p P r > < a : l v l 4 p P r   a l g n = " l "   l v l = " 3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/ a : l v l 4 p P r > < a : l v l 5 p P r   a l g n = " l "   l v l = " 4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/ a : l v l 5 p P r > < a : l v l 6 p P r   a l g n = " l "   l v l = " 5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/ a : l v l 6 p P r > < a : l v l 7 p P r   a l g n = " l "   l v l = " 6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/ a : l v l 7 p P r > < a : l v l 8 p P r   a l g n = " l "   l v l = " 7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/ a : l v l 8 p P r > < a : l v l 9 p P r   a l g n = " l "   l v l = " 8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/ p : s p T r e e > < p : e x t L s t > < p : e x t   u r i = " { 9 A D 1 9 C 5 F - B 7 4 B - 4 1 0 4 - A 8 2 E - 4 E 5 F A B 6 6 1 2 1 C } " > < p 1 4 : c r e a t i o n I d   x m l n s : p 1 4 = " h t t p : / / s c h e m a s . m i c r o s o f t . c o m / o f f i c e / p o w e r p o i n t / 2 0 1 0 / m a i n "   v a l = " 1 6 6 2 5 4 7 1 3 1 7 0 1 " / > < / p : e x t > < / p : e x t L s t > < / p : c S l d > < p : c l r M a p O v r > < a : m a s t e r C l r M a p p i n g / > < / p : c l r M a p O v r > < / p : s l d L a y o u t >
</file>

<file path=ppt/slideLayouts/slideLayout33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F i n a l   S t a t i c   L o g o " > < p : b g > < p : b g P r > < a : s o l i d F i l l > < a : s r g b C l r   v a l = " 1 f 1 f 5 0 " / > < / a : s o l i d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p i c > < p : n v P i c P r > < p : c N v P r   i d = " 2 "   n a m e = " G o o g l e   S h a p e ; 2 1 ; p 1 6 " > < a : e x t L s t > < a : e x t   u r i = " { 3 6 D 8 6 0 E 1 - F 2 3 5 - 4 3 7 A - A 3 9 9 - D 0 C C 9 F A 1 A 3 3 B } " > < a 1 6 : c r e a t i o n I d   x m l n s : a 1 6 = " h t t p : / / s c h e m a s . m i c r o s o f t . c o m / o f f i c e / d r a w i n g / 2 0 1 0 / m a i n "   i d = " { D 3 3 0 E 2 B 0 - 0 5 6 9 - 4 F A B - 9 6 5 8 - 8 A B 2 D 2 0 9 B D 7 2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3 6 1 9 5 0 0 "   y = " 2 3 3 3 6 2 5 " / > < a : e x t   c x = " 1 9 0 5 0 0 0 "   c y = " 4 7 6 2 5 0 " / > < / a : x f r m > < a : p r s t G e o m   p r s t = " r e c t " > < a : a v L s t / > < / a : p r s t G e o m > < a : n o F i l l / > < a : l n > < a : n o F i l l / > < / a : l n > < / p : s p P r > < / p : p i c > < / p : s p T r e e > < p : e x t L s t > < p : e x t   u r i = " { E 1 D 8 A E E A - 1 3 6 B - 4 1 1 F - B 5 0 C - 1 0 6 F 2 7 7 F C 4 9 8 } " > < p 1 4 : c r e a t i o n I d   x m l n s : p 1 4 = " h t t p : / / s c h e m a s . m i c r o s o f t . c o m / o f f i c e / p o w e r p o i n t / 2 0 1 0 / m a i n "   v a l = " 1 6 6 2 5 4 7 1 3 1 7 0 4 " / > < / p : e x t > < / p : e x t L s t > < / p : c S l d > < p : c l r M a p O v r > < a : m a s t e r C l r M a p p i n g / > < / p : c l r M a p O v r > < / p : s l d L a y o u t >
</file>

<file path=ppt/slideLayouts/slideLayout34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I m a g e   L e f t   -   T e x t   R i g h t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p i c > < p : n v P i c P r > < p : c N v P r   i d = " 2 "   n a m e = " G o o g l e   S h a p e ; 2 3 ; p 1 7 " > < a : e x t L s t > < a : e x t   u r i = " { F 7 1 2 C F 1 7 - 6 4 6 B - 4 4 F 0 - 8 D 2 A - 7 A C E B B 1 6 1 A F F } " > < a 1 6 : c r e a t i o n I d   x m l n s : a 1 6 = " h t t p : / / s c h e m a s . m i c r o s o f t . c o m / o f f i c e / d r a w i n g / 2 0 1 0 / m a i n "   i d = " { 5 4 3 7 5 B 0 D - 9 1 2 A - 4 3 7 8 - B 8 9 8 - 6 0 4 B D 3 9 E 9 E 9 C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5 3 1 2 5 "   y = " 4 9 8 9 2 0 0 " / > < a : e x t   c x = " 9 4 6 5 0 0 "   c y = " 1 0 9 7 7 5 " / > < / a : x f r m > < a : p r s t G e o m   p r s t = " r e c t " > < a : a v L s t / > < / a : p r s t G e o m > < a : n o F i l l / > < a : l n > < a : n o F i l l / > < / a : l n > < / p : s p P r > < / p : p i c > < p : s p > < p : n v S p P r > < p : c N v P r   i d = " 3 "   n a m e = " G o o g l e   S h a p e ; 2 4 ; p 1 7 " > < a : e x t L s t > < a : e x t   u r i = " { 0 8 0 5 5 9 2 D - 0 0 1 8 - 4 D C 7 - A 5 8 D - 9 F 7 8 4 F A C B C D C } " > < a 1 6 : c r e a t i o n I d   x m l n s : a 1 6 = " h t t p : / / s c h e m a s . m i c r o s o f t . c o m / o f f i c e / d r a w i n g / 2 0 1 0 / m a i n "   i d = " { 4 8 6 D A C B E - 5 3 C D - 4 C 7 C - 8 8 A 2 - A 9 D 7 0 F C B 0 8 8 1 } " / > < / a : e x t > < / a : e x t L s t > < / p : c N v P r > < p : c N v S p P r   t x B o x = " 1 " / > < p : n v P r / > < / p : n v S p P r > < p : s p P r > < a : x f r m   r o t = " 0 " > < a : o f f   x = " 4 3 3 8 5 9 9 "   y = " 4 9 0 0 0 7 4 " / > < a : e x t   c x = " 4 6 6 8 0 0 "   c y = " 1 9 8 9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 / / 0 1 < / a : t > < / a : r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4 "   n a m e = " G o o g l e   S h a p e ; 2 5 ; p 1 7 " > < a : e x t L s t > < a : e x t   u r i = " { 1 1 9 3 8 B 9 1 - 4 1 1 E - 4 8 E 8 - 9 6 A 7 - 5 C E 7 F 5 B 9 F 5 2 2 } " > < a 1 6 : c r e a t i o n I d   x m l n s : a 1 6 = " h t t p : / / s c h e m a s . m i c r o s o f t . c o m / o f f i c e / d r a w i n g / 2 0 1 0 / m a i n "   i d = " { 8 A 7 1 6 0 6 E - B 1 3 D - 4 3 A C - B D 4 F - 1 6 2 C 6 7 4 2 0 E E 0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  < / a : t > < / a : r > < a : f l d   i d = " { 7 B 5 B B 9 A 0 - 1 6 6 D - 4 6 9 2 - 9 5 1 F - F F D 2 7 3 F B E 5 0 B } "   t y p e = " s l i d e n u m " /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5 "   n a m e = " G o o g l e   S h a p e ; 2 6 ; p 1 7 " > < a : e x t L s t > < a : e x t   u r i = " { 4 D 6 2 1 7 C 0 - E 5 6 F - 4 1 9 4 - A 3 8 F - 5 B 8 4 5 8 E 7 5 1 7 3 } " > < a 1 6 : c r e a t i o n I d   x m l n s : a 1 6 = " h t t p : / / s c h e m a s . m i c r o s o f t . c o m / o f f i c e / d r a w i n g / 2 0 1 0 / m a i n "   i d = " { 2 1 3 0 1 E E 7 - 3 B 5 4 - 4 F 8 D - 9 8 2 2 - 3 F 0 B E F 3 4 D A 7 C } " / > < / a : e x t > < / a : e x t L s t > < / p : c N v P r > < p : c N v S p P r / > < p : n v P r > < p : p h   i d x = " 1 0 "   t y p e = " t i t l e " / > < / p : n v P r > < / p : n v S p P r > < p : s p P r > < a : x f r m   r o t = " 0 " > < a : o f f   x = " 3 7 2 0 8 8 4 "   y = " 2 2 9 5 5 0 " / > < a : e x t   c x = " 5 2 8 3 6 0 0 "   c y = " 5 7 6 0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3 0 0 0 " > < a : l a t i n   t y p e f a c e = " L a t o " / > < / a : d e f R P r > < / a : l v l 1 p P r > < a : l v l 2 p P r   a l g n = " l "   l v l = " 1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2 p P r > < a : l v l 3 p P r   a l g n = " l "   l v l = " 2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3 p P r > < a : l v l 4 p P r   a l g n = " l "   l v l = " 3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4 p P r > < a : l v l 5 p P r   a l g n = " l "   l v l = " 4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5 p P r > < a : l v l 6 p P r   a l g n = " l "   l v l = " 5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6 p P r > < a : l v l 7 p P r   a l g n = " l "   l v l = " 6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7 p P r > < a : l v l 8 p P r   a l g n = " l "   l v l = " 7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8 p P r > < a : l v l 9 p P r   a l g n = " l "   l v l = " 8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G o o g l e   S h a p e ; 2 7 ; p 1 7 " > < a : e x t L s t > < a : e x t   u r i = " { 3 A C 6 3 5 8 2 - C C F 5 - 4 8 0 9 - 9 7 F C - F 3 D 8 0 2 A 9 F B F 7 } " > < a 1 6 : c r e a t i o n I d   x m l n s : a 1 6 = " h t t p : / / s c h e m a s . m i c r o s o f t . c o m / o f f i c e / d r a w i n g / 2 0 1 0 / m a i n "   i d = " { 0 2 8 6 9 6 D 4 - 2 2 2 B - 4 7 5 B - B 9 0 9 - 9 2 D 9 A A 0 6 0 4 F 9 } " / > < / a : e x t > < / a : e x t L s t > < / p : c N v P r > < p : c N v S p P r / > < p : n v P r > < p : p h   i d x = " 1 1 "   t y p e = " s u b T i t l e " / > < / p : n v P r > < / p : n v S p P r > < p : s p P r > < a : x f r m   r o t = " 0 " > < a : o f f   x = " 3 7 3 0 1 4 7 "   y = " 7 8 7 5 2 5 " / > < a : e x t   c x = " 4 1 5 1 1 0 0 "   c y = " 3 5 0 7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1 p P r > < a : l v l 2 p P r   a l g n = " l "   l v l = " 1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2 p P r > < a : l v l 3 p P r   a l g n = " l "   l v l = " 2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3 p P r > < a : l v l 4 p P r   a l g n = " l "   l v l = " 3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4 p P r > < a : l v l 5 p P r   a l g n = " l "   l v l = " 4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5 p P r > < a : l v l 6 p P r   a l g n = " l "   l v l = " 5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6 p P r > < a : l v l 7 p P r   a l g n = " l "   l v l = " 6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7 p P r > < a : l v l 8 p P r   a l g n = " l "   l v l = " 7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8 p P r > < a : l v l 9 p P r   a l g n = " l "   l v l = " 8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N o n e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7 "   n a m e = " G o o g l e   S h a p e ; 2 8 ; p 1 7 " > < a : e x t L s t > < a : e x t   u r i = " { 7 B D 5 8 6 D 8 - 2 F 9 F - 4 7 1 0 - 8 9 7 1 - 2 D 4 9 B 7 C 0 9 C 3 F } " > < a 1 6 : c r e a t i o n I d   x m l n s : a 1 6 = " h t t p : / / s c h e m a s . m i c r o s o f t . c o m / o f f i c e / d r a w i n g / 2 0 1 0 / m a i n "   i d = " { 1 1 9 D D D C 4 - C E 0 8 - 4 0 4 7 - A 7 9 5 - F 1 E 2 9 F F 4 7 0 F 3 } " / > < / a : e x t > < / a : e x t L s t > < / p : c N v P r > < p : c N v S p P r / > < p : n v P r > < p : p h   i d x = " 1 2 "   t y p e = " b o d y " / > < / p : n v P r > < / p : n v S p P r > < p : s p P r > < a : x f r m   r o t = " 0 " > < a : o f f   x = " 3 7 3 9 1 5 1 "   y = " 1 3 0 3 8 5 0 " / > < a : e x t   c x = " 5 1 6 1 5 0 0 "   c y = " 3 3 9 4 4 9 9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i n d e n t = " - 3 1 7 4 9 9 "   l v l = " 0 "   m a r L = " 4 5 7 2 0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4 0 0 " / > < / a : l v l 1 p P r > < a : l v l 2 p P r   a l g n = " l "   i n d e n t = " - 3 1 7 4 9 9 "   l v l = " 1 "   m a r L = " 9 1 4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2 p P r > < a : l v l 3 p P r   a l g n = " l "   i n d e n t = " - 3 1 7 4 9 9 "   l v l = " 2 "   m a r L = " 1 3 7 1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3 p P r > < a : l v l 4 p P r   a l g n = " l "   i n d e n t = " - 3 1 7 4 9 9 "   l v l = " 3 "   m a r L = " 1 8 2 8 8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4 p P r > < a : l v l 5 p P r   a l g n = " l "   i n d e n t = " - 3 1 7 4 9 9 "   l v l = " 4 "   m a r L = " 2 2 8 6 0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5 p P r > < a : l v l 6 p P r   a l g n = " l "   i n d e n t = " - 3 1 7 4 9 9 "   l v l = " 5 "   m a r L = " 2 7 4 3 2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6 p P r > < a : l v l 7 p P r   a l g n = " l "   i n d e n t = " - 3 1 7 4 9 9 "   l v l = " 6 "   m a r L = " 3 2 0 0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7 p P r > < a : l v l 8 p P r   a l g n = " l "   i n d e n t = " - 3 1 7 4 9 9 "   l v l = " 7 "   m a r L = " 3 6 5 7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8 p P r > < a : l v l 9 p P r   a l g n = " l "   i n d e n t = " - 3 1 7 4 9 9 "   l v l = " 8 "   m a r L = " 4 1 1 4 8 0 0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C h a r   c h a r = "%�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/ p : s p T r e e > < p : e x t L s t > < p : e x t   u r i = " { 3 3 5 C 9 D 4 A - B B 7 9 - 4 0 2 7 - A 2 A 6 - 4 3 5 5 F 5 9 0 5 1 A C } " > < p 1 4 : c r e a t i o n I d   x m l n s : p 1 4 = " h t t p : / / s c h e m a s . m i c r o s o f t . c o m / o f f i c e / p o w e r p o i n t / 2 0 1 0 / m a i n "   v a l = " 1 6 6 2 5 4 7 1 3 1 7 0 8 " / > < / p : e x t > < / p : e x t L s t > < / p : c S l d > < p : c l r M a p O v r > < a : m a s t e r C l r M a p p i n g / > < / p : c l r M a p O v r > < / p : s l d L a y o u t >
</file>

<file path=ppt/slideLayouts/slideLayout35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I m a g e   R i g h t   -   T e x t   L e f t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p i c > < p : n v P i c P r > < p : c N v P r   i d = " 2 "   n a m e = " G o o g l e   S h a p e ; 3 0 ; p 1 8 " > < a : e x t L s t > < a : e x t   u r i = " { D C E 4 0 5 5 A - 4 9 5 B - 4 8 A 7 - B 2 7 0 - 5 9 D 7 B 2 0 6 8 1 8 D } " > < a 1 6 : c r e a t i o n I d   x m l n s : a 1 6 = " h t t p : / / s c h e m a s . m i c r o s o f t . c o m / o f f i c e / d r a w i n g / 2 0 1 0 / m a i n "   i d = " { B E F 4 A C B 6 - 3 3 F 6 - 4 A B E - 9 F 4 C - 4 1 6 F 3 1 8 8 D 6 F C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5 3 1 2 5 "   y = " 4 9 8 9 2 0 0 " / > < a : e x t   c x = " 9 4 6 5 0 0 "   c y = " 1 0 9 7 7 5 " / > < / a : x f r m > < a : p r s t G e o m   p r s t = " r e c t " > < a : a v L s t / > < / a : p r s t G e o m > < a : n o F i l l / > < a : l n > < a : n o F i l l / > < / a : l n > < / p : s p P r > < / p : p i c > < p : s p > < p : n v S p P r > < p : c N v P r   i d = " 3 "   n a m e = " G o o g l e   S h a p e ; 3 1 ; p 1 8 " > < a : e x t L s t > < a : e x t   u r i = " { 6 E 6 8 E 8 0 B - 5 4 D 1 - 4 A 7 B - 8 E 5 7 - 9 2 6 4 0 2 7 C 5 8 4 2 } " > < a 1 6 : c r e a t i o n I d   x m l n s : a 1 6 = " h t t p : / / s c h e m a s . m i c r o s o f t . c o m / o f f i c e / d r a w i n g / 2 0 1 0 / m a i n "   i d = " { C F E 2 A 9 5 0 - 0 B 3 B - 4 D 7 9 - 9 E D 9 - 4 3 8 F 1 B 9 1 A 9 0 F } " / > < / a : e x t > < / a : e x t L s t > < / p : c N v P r > < p : c N v S p P r   t x B o x = " 1 " / > < p : n v P r / > < / p : n v S p P r > < p : s p P r > < a : x f r m   r o t = " 0 " > < a : o f f   x = " 4 3 3 8 5 9 9 "   y = " 4 9 0 0 0 7 4 " / > < a : e x t   c x = " 4 6 6 8 0 0 "   c y = " 1 9 8 9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 / / 0 1 < / a : t > < / a : r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4 "   n a m e = " G o o g l e   S h a p e ; 3 2 ; p 1 8 " > < a : e x t L s t > < a : e x t   u r i = " { C 4 D F A F 3 4 - 3 3 0 1 - 4 F F F - A 9 4 8 - F 7 D 4 D D B 9 6 2 C 7 } " > < a 1 6 : c r e a t i o n I d   x m l n s : a 1 6 = " h t t p : / / s c h e m a s . m i c r o s o f t . c o m / o f f i c e / d r a w i n g / 2 0 1 0 / m a i n "   i d = " { 0 E B 8 6 A 9 0 - D F B 1 - 4 2 9 1 - 8 1 9 6 - 3 5 E 9 7 1 4 A A 7 B 2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  < / a : t > < / a : r > < a : f l d   i d = " { 3 9 5 6 6 2 B 7 - 8 6 6 3 - 4 0 F 2 - 8 B 3 E - E 7 C 5 8 D 2 A 3 4 2 7 } "   t y p e = " s l i d e n u m " /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5 "   n a m e = " G o o g l e   S h a p e ; 3 3 ; p 1 8 " > < a : e x t L s t > < a : e x t   u r i = " { F 4 3 F F 1 3 B - F C 9 F - 4 D B 7 - A 1 8 0 - C 7 B 1 5 D 5 5 7 4 2 D } " > < a 1 6 : c r e a t i o n I d   x m l n s : a 1 6 = " h t t p : / / s c h e m a s . m i c r o s o f t . c o m / o f f i c e / d r a w i n g / 2 0 1 0 / m a i n "   i d = " { 2 B E E 8 B B C - 3 9 7 4 - 4 B E 7 - A E D 7 - 6 4 8 5 E 5 9 2 8 4 8 D } " / > < / a : e x t > < / a : e x t L s t > < / p : c N v P r > < p : c N v S p P r / > < p : n v P r > < p : p h   i d x = " 1 0 "   t y p e = " t i t l e " / > < / p : n v P r > < / p : n v S p P r > < p : s p P r > < a : x f r m   r o t = " 0 " > < a : o f f   x = " 4 9 4 6 2 5 "   y = " 2 2 9 5 5 0 " / > < a : e x t   c x = " 4 9 0 0 4 9 9 "   c y = " 5 7 6 0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3 0 0 0 " > < a : l a t i n   t y p e f a c e = " L a t o " / > < / a : d e f R P r > < / a : l v l 1 p P r > < a : l v l 2 p P r   a l g n = " l "   l v l = " 1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2 p P r > < a : l v l 3 p P r   a l g n = " l "   l v l = " 2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3 p P r > < a : l v l 4 p P r   a l g n = " l "   l v l = " 3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4 p P r > < a : l v l 5 p P r   a l g n = " l "   l v l = " 4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5 p P r > < a : l v l 6 p P r   a l g n = " l "   l v l = " 5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6 p P r > < a : l v l 7 p P r   a l g n = " l "   l v l = " 6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7 p P r > < a : l v l 8 p P r   a l g n = " l "   l v l = " 7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8 p P r > < a : l v l 9 p P r   a l g n = " l "   l v l = " 8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G o o g l e   S h a p e ; 3 4 ; p 1 8 " > < a : e x t L s t > < a : e x t   u r i = " { C C 4 1 4 B E B - 8 3 B F - 4 F F 3 - A 3 3 B - 0 1 8 F 9 7 E 6 D D 8 5 } " > < a 1 6 : c r e a t i o n I d   x m l n s : a 1 6 = " h t t p : / / s c h e m a s . m i c r o s o f t . c o m / o f f i c e / d r a w i n g / 2 0 1 0 / m a i n "   i d = " { F 0 8 0 3 6 B 8 - 0 A 5 F - 4 6 1 D - 9 5 A 9 - 9 2 6 1 2 8 2 8 1 D B 9 } " / > < / a : e x t > < / a : e x t L s t > < / p : c N v P r > < p : c N v S p P r / > < p : n v P r > < p : p h   i d x = " 1 1 "   t y p e = " s u b T i t l e " / > < / p : n v P r > < / p : n v S p P r > < p : s p P r > < a : x f r m   r o t = " 0 " > < a : o f f   x = " 5 0 3 8 7 5 "   y = " 7 8 7 5 2 5 " / > < a : e x t   c x = " 4 8 9 1 2 0 0 "   c y = " 3 5 0 7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1 p P r > < a : l v l 2 p P r   a l g n = " l "   l v l = " 1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2 p P r > < a : l v l 3 p P r   a l g n = " l "   l v l = " 2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3 p P r > < a : l v l 4 p P r   a l g n = " l "   l v l = " 3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4 p P r > < a : l v l 5 p P r   a l g n = " l "   l v l = " 4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5 p P r > < a : l v l 6 p P r   a l g n = " l "   l v l = " 5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6 p P r > < a : l v l 7 p P r   a l g n = " l "   l v l = " 6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7 p P r > < a : l v l 8 p P r   a l g n = " l "   l v l = " 7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8 p P r > < a : l v l 9 p P r   a l g n = " l "   l v l = " 8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N o n e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7 "   n a m e = " G o o g l e   S h a p e ; 3 5 ; p 1 8 " > < a : e x t L s t > < a : e x t   u r i = " { 6 6 0 8 C C E 0 - C 5 7 A - 4 3 F 0 - 8 6 F F - 2 8 3 C F 5 6 4 8 8 B D } " > < a 1 6 : c r e a t i o n I d   x m l n s : a 1 6 = " h t t p : / / s c h e m a s . m i c r o s o f t . c o m / o f f i c e / d r a w i n g / 2 0 1 0 / m a i n "   i d = " { A 6 0 E 9 D 1 7 - 4 C A 6 - 4 5 F E - 9 8 5 A - 3 4 4 B 3 1 5 1 C 2 4 2 } " / > < / a : e x t > < / a : e x t L s t > < / p : c N v P r > < p : c N v S p P r / > < p : n v P r > < p : p h   i d x = " 1 2 "   t y p e = " b o d y " / > < / p : n v P r > < / p : n v S p P r > < p : s p P r > < a : x f r m   r o t = " 0 " > < a : o f f   x = " 5 1 2 8 7 5 "   y = " 1 4 5 6 2 5 0 " / > < a : e x t   c x = " 4 8 3 1 8 0 0 "   c y = " 3 3 9 4 4 9 9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i n d e n t = " - 3 1 7 4 9 9 "   l v l = " 0 "   m a r L = " 4 5 7 2 0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4 0 0 " / > < / a : l v l 1 p P r > < a : l v l 2 p P r   a l g n = " l "   i n d e n t = " - 3 1 7 4 9 9 "   l v l = " 1 "   m a r L = " 9 1 4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2 p P r > < a : l v l 3 p P r   a l g n = " l "   i n d e n t = " - 3 1 7 4 9 9 "   l v l = " 2 "   m a r L = " 1 3 7 1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3 p P r > < a : l v l 4 p P r   a l g n = " l "   i n d e n t = " - 3 1 7 4 9 9 "   l v l = " 3 "   m a r L = " 1 8 2 8 8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4 p P r > < a : l v l 5 p P r   a l g n = " l "   i n d e n t = " - 3 1 7 4 9 9 "   l v l = " 4 "   m a r L = " 2 2 8 6 0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5 p P r > < a : l v l 6 p P r   a l g n = " l "   i n d e n t = " - 3 1 7 4 9 9 "   l v l = " 5 "   m a r L = " 2 7 4 3 2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6 p P r > < a : l v l 7 p P r   a l g n = " l "   i n d e n t = " - 3 1 7 4 9 9 "   l v l = " 6 "   m a r L = " 3 2 0 0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7 p P r > < a : l v l 8 p P r   a l g n = " l "   i n d e n t = " - 3 1 7 4 9 9 "   l v l = " 7 "   m a r L = " 3 6 5 7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8 p P r > < a : l v l 9 p P r   a l g n = " l "   i n d e n t = " - 3 1 7 4 9 9 "   l v l = " 8 "   m a r L = " 4 1 1 4 8 0 0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C h a r   c h a r = "%�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/ p : s p T r e e > < p : e x t L s t > < p : e x t   u r i = " { 4 1 9 0 3 E 3 7 - C E 0 4 - 4 6 6 1 - B C D D - 9 F 3 D 9 9 8 C 8 1 3 C } " > < p 1 4 : c r e a t i o n I d   x m l n s : p 1 4 = " h t t p : / / s c h e m a s . m i c r o s o f t . c o m / o f f i c e / p o w e r p o i n t / 2 0 1 0 / m a i n "   v a l = " 1 6 6 2 5 4 7 1 3 1 7 1 3 " / > < / p : e x t > < / p : e x t L s t > < / p : c S l d > < p : c l r M a p O v r > < a : m a s t e r C l r M a p p i n g / > < / p : c l r M a p O v r > < / p : s l d L a y o u t >
</file>

<file path=ppt/slideLayouts/slideLayout36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2   C o l u m n s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3 7 ; p 1 9 " > < a : e x t L s t > < a : e x t   u r i = " { D F A 7 C 7 B F - B 3 9 6 - 4 B 7 7 - 8 D F F - 1 E B 8 0 1 5 B A 6 3 4 } " > < a 1 6 : c r e a t i o n I d   x m l n s : a 1 6 = " h t t p : / / s c h e m a s . m i c r o s o f t . c o m / o f f i c e / d r a w i n g / 2 0 1 0 / m a i n "   i d = " { 3 B 9 A D 8 1 A - E E 8 E - 4 3 E F - 8 D B F - 6 7 B 3 5 D 6 3 4 7 8 D } " / > < / a : e x t > < / a : e x t L s t > < / p : c N v P r > < p : c N v S p P r / > < p : n v P r > < p : p h   i d x = " 1 0 "   t y p e = " t i t l e " / > < / p : n v P r > < / p : n v S p P r > < p : s p P r > < a : x f r m   r o t = " 0 " > < a : o f f   x = " 4 9 4 6 1 6 "   y = " 2 2 9 5 5 0 " / > < a : e x t   c x = " 5 6 4 7 5 0 0 "   c y = " 5 7 6 0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3 0 0 0 " > < a : l a t i n   t y p e f a c e = " L a t o " / > < / a : d e f R P r > < / a : l v l 1 p P r > < a : l v l 2 p P r   a l g n = " l "   l v l = " 1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2 p P r > < a : l v l 3 p P r   a l g n = " l "   l v l = " 2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3 p P r > < a : l v l 4 p P r   a l g n = " l "   l v l = " 3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4 p P r > < a : l v l 5 p P r   a l g n = " l "   l v l = " 4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5 p P r > < a : l v l 6 p P r   a l g n = " l "   l v l = " 5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6 p P r > < a : l v l 7 p P r   a l g n = " l "   l v l = " 6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7 p P r > < a : l v l 8 p P r   a l g n = " l "   l v l = " 7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8 p P r > < a : l v l 9 p P r   a l g n = " l "   l v l = " 8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G o o g l e   S h a p e ; 3 8 ; p 1 9 " > < a : e x t L s t > < a : e x t   u r i = " { 9 6 2 8 5 6 2 1 - 8 8 5 9 - 4 9 5 2 - A 3 9 5 - 1 C A D 5 B 7 7 2 B 9 1 } " > < a 1 6 : c r e a t i o n I d   x m l n s : a 1 6 = " h t t p : / / s c h e m a s . m i c r o s o f t . c o m / o f f i c e / d r a w i n g / 2 0 1 0 / m a i n "   i d = " { A 2 9 1 3 2 3 F - B 2 0 4 - 4 B C 0 - A B 6 F - 5 9 5 9 8 B 0 8 4 F E 7 } " / > < / a : e x t > < / a : e x t L s t > < / p : c N v P r > < p : c N v S p P r / > < p : n v P r > < p : p h   i d x = " 1 1 "   t y p e = " s u b T i t l e " / > < / p : n v P r > < / p : n v S p P r > < p : s p P r > < a : x f r m   r o t = " 0 " > < a : o f f   x = " 4 9 1 8 0 0 "   y = " 1 1 2 8 7 5 0 " / > < a : e x t   c x = " 3 5 5 3 2 0 0 "   c y = " 4 4 2 8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1 p P r > < a : l v l 2 p P r   a l g n = " l "   l v l = " 1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2 p P r > < a : l v l 3 p P r   a l g n = " l "   l v l = " 2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3 p P r > < a : l v l 4 p P r   a l g n = " l "   l v l = " 3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4 p P r > < a : l v l 5 p P r   a l g n = " l "   l v l = " 4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5 p P r > < a : l v l 6 p P r   a l g n = " l "   l v l = " 5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6 p P r > < a : l v l 7 p P r   a l g n = " l "   l v l = " 6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7 p P r > < a : l v l 8 p P r   a l g n = " l "   l v l = " 7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8 p P r > < a : l v l 9 p P r   a l g n = " l "   l v l = " 8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4 "   n a m e = " G o o g l e   S h a p e ; 3 9 ; p 1 9 " > < a : e x t L s t > < a : e x t   u r i = " { 4 7 9 F B 0 E F - 7 A 6 2 - 4 5 F 1 - 9 0 D 8 - E 3 6 5 E 7 8 3 A 1 D 7 } " > < a 1 6 : c r e a t i o n I d   x m l n s : a 1 6 = " h t t p : / / s c h e m a s . m i c r o s o f t . c o m / o f f i c e / d r a w i n g / 2 0 1 0 / m a i n "   i d = " { C 4 5 0 0 2 E A - 9 9 A F - 4 9 5 0 - B 5 6 A - B 1 C A C 7 D C 4 0 A F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5 3 1 2 5 "   y = " 4 9 8 9 2 0 0 " / > < a : e x t   c x = " 9 4 6 5 0 0 "   c y = " 1 0 9 7 7 5 " / > < / a : x f r m > < a : p r s t G e o m   p r s t = " r e c t " > < a : a v L s t / > < / a : p r s t G e o m > < a : n o F i l l / > < a : l n > < a : n o F i l l / > < / a : l n > < / p : s p P r > < / p : p i c > < p : s p > < p : n v S p P r > < p : c N v P r   i d = " 5 "   n a m e = " G o o g l e   S h a p e ; 4 0 ; p 1 9 " > < a : e x t L s t > < a : e x t   u r i = " { 2 D D 5 9 2 F 1 - 9 2 1 7 - 4 5 B 5 - A 4 E 3 - 4 4 2 0 C 1 C A 2 4 1 4 } " > < a 1 6 : c r e a t i o n I d   x m l n s : a 1 6 = " h t t p : / / s c h e m a s . m i c r o s o f t . c o m / o f f i c e / d r a w i n g / 2 0 1 0 / m a i n "   i d = " { 2 B 1 B 4 A 6 C - C 9 2 0 - 4 E 0 2 - 9 D 9 C - C 6 A 3 3 C 4 7 D 6 7 E } " / > < / a : e x t > < / a : e x t L s t > < / p : c N v P r > < p : c N v S p P r / > < p : n v P r > < p : p h   i d x = " 1 2 "   t y p e = " b o d y " / > < / p : n v P r > < / p : n v S p P r > < p : s p P r > < a : x f r m   r o t = " 0 " > < a : o f f   x = " 4 9 7 5 2 4 "   y = " 1 6 7 9 5 2 5 " / > < a : e x t   c x = " 3 7 1 4 0 0 0 "   c y = " 3 0 4 1 1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i n d e n t = " - 3 1 7 4 9 9 "   l v l = " 0 "   m a r L = " 4 5 7 2 0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4 0 0 " / > < / a : l v l 1 p P r > < a : l v l 2 p P r   a l g n = " l "   i n d e n t = " - 3 1 7 4 9 9 "   l v l = " 1 "   m a r L = " 9 1 4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2 p P r > < a : l v l 3 p P r   a l g n = " l "   i n d e n t = " - 3 1 7 4 9 9 "   l v l = " 2 "   m a r L = " 1 3 7 1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3 p P r > < a : l v l 4 p P r   a l g n = " l "   i n d e n t = " - 3 1 7 4 9 9 "   l v l = " 3 "   m a r L = " 1 8 2 8 8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4 p P r > < a : l v l 5 p P r   a l g n = " l "   i n d e n t = " - 3 1 7 4 9 9 "   l v l = " 4 "   m a r L = " 2 2 8 6 0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5 p P r > < a : l v l 6 p P r   a l g n = " l "   i n d e n t = " - 3 1 7 4 9 9 "   l v l = " 5 "   m a r L = " 2 7 4 3 2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6 p P r > < a : l v l 7 p P r   a l g n = " l "   i n d e n t = " - 3 1 7 4 9 9 "   l v l = " 6 "   m a r L = " 3 2 0 0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7 p P r > < a : l v l 8 p P r   a l g n = " l "   i n d e n t = " - 3 1 7 4 9 9 "   l v l = " 7 "   m a r L = " 3 6 5 7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8 p P r > < a : l v l 9 p P r   a l g n = " l "   i n d e n t = " - 3 1 7 4 9 9 "   l v l = " 8 "   m a r L = " 4 1 1 4 8 0 0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C h a r   c h a r = "%�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G o o g l e   S h a p e ; 4 1 ; p 1 9 " > < a : e x t L s t > < a : e x t   u r i = " { C F 7 3 A 9 F B - 1 9 F 5 - 4 8 1 7 - 8 3 7 9 - 9 6 2 A 7 8 9 D 8 C C 7 } " > < a 1 6 : c r e a t i o n I d   x m l n s : a 1 6 = " h t t p : / / s c h e m a s . m i c r o s o f t . c o m / o f f i c e / d r a w i n g / 2 0 1 0 / m a i n "   i d = " { 7 D 0 A 4 9 A 2 - F E 4 F - 4 3 5 C - A 6 4 3 - D 7 0 3 3 A D C 5 A 5 A } " / > < / a : e x t > < / a : e x t L s t > < / p : c N v P r > < p : c N v S p P r   t x B o x = " 1 " / > < p : n v P r / > < / p : n v S p P r > < p : s p P r > < a : x f r m   r o t = " 0 " > < a : o f f   x = " 4 3 3 8 5 9 9 "   y = " 4 9 0 0 0 7 4 " / > < a : e x t   c x = " 4 6 6 8 0 0 "   c y = " 1 9 8 9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 / / 0 1 < / a : t > < / a : r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7 "   n a m e = " G o o g l e   S h a p e ; 4 2 ; p 1 9 " > < a : e x t L s t > < a : e x t   u r i = " { 0 7 D E 9 D A 8 - 3 C 3 5 - 4 6 1 B - B F A 5 - B 6 F 5 4 5 9 D A 7 B 6 } " > < a 1 6 : c r e a t i o n I d   x m l n s : a 1 6 = " h t t p : / / s c h e m a s . m i c r o s o f t . c o m / o f f i c e / d r a w i n g / 2 0 1 0 / m a i n "   i d = " { C 5 6 E 4 2 E 6 - E 6 2 C - 4 8 5 C - B E C D - 8 5 2 7 D F B 7 8 F C 8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  < / a : t > < / a : r > < a : f l d   i d = " { C 1 1 2 9 6 D A - 4 3 0 0 - 4 0 F F - B 2 F 2 - 0 E C 6 A 2 0 B 4 6 9 6 } "   t y p e = " s l i d e n u m " /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8 "   n a m e = " G o o g l e   S h a p e ; 4 3 ; p 1 9 " > < a : e x t L s t > < a : e x t   u r i = " { B F B 5 2 3 0 E - 3 2 3 D - 4 7 4 F - A 9 B D - B 0 B E A 1 6 1 6 7 2 F } " > < a 1 6 : c r e a t i o n I d   x m l n s : a 1 6 = " h t t p : / / s c h e m a s . m i c r o s o f t . c o m / o f f i c e / d r a w i n g / 2 0 1 0 / m a i n "   i d = " { 3 D 6 3 D B 9 E - 5 4 9 B - 4 E 5 E - 9 9 E 3 - A E 1 0 1 E 6 A 9 A 0 7 } " / > < / a : e x t > < / a : e x t L s t > < / p : c N v P r > < p : c N v S p P r / > < p : n v P r > < p : p h   i d x = " 1 3 "   t y p e = " s u b T i t l e " / > < / p : n v P r > < / p : n v S p P r > < p : s p P r > < a : x f r m   r o t = " 0 " > < a : o f f   x = " 4 8 6 1 6 5 0 "   y = " 1 1 2 8 7 5 0 " / > < a : e x t   c x = " 3 5 5 3 2 0 0 "   c y = " 4 4 2 8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1 p P r > < a : l v l 2 p P r   a l g n = " l "   l v l = " 1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2 p P r > < a : l v l 3 p P r   a l g n = " l "   l v l = " 2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3 p P r > < a : l v l 4 p P r   a l g n = " l "   l v l = " 3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4 p P r > < a : l v l 5 p P r   a l g n = " l "   l v l = " 4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5 p P r > < a : l v l 6 p P r   a l g n = " l "   l v l = " 5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6 p P r > < a : l v l 7 p P r   a l g n = " l "   l v l = " 6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7 p P r > < a : l v l 8 p P r   a l g n = " l "   l v l = " 7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8 p P r > < a : l v l 9 p P r   a l g n = " l "   l v l = " 8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9 "   n a m e = " G o o g l e   S h a p e ; 4 4 ; p 1 9 " > < a : e x t L s t > < a : e x t   u r i = " { 0 B F 6 D B 8 F - 8 2 D C - 4 0 F 5 - 9 3 A 9 - 8 4 0 7 C 6 2 5 F A C 3 } " > < a 1 6 : c r e a t i o n I d   x m l n s : a 1 6 = " h t t p : / / s c h e m a s . m i c r o s o f t . c o m / o f f i c e / d r a w i n g / 2 0 1 0 / m a i n "   i d = " { 6 6 B 6 B 5 D 6 - 4 C B 1 - 4 5 7 B - B 9 9 3 - E C A 7 D 6 F 9 E 6 2 2 } " / > < / a : e x t > < / a : e x t L s t > < / p : c N v P r > < p : c N v S p P r / > < p : n v P r > < p : p h   i d x = " 1 4 "   t y p e = " b o d y " / > < / p : n v P r > < / p : n v S p P r > < p : s p P r > < a : x f r m   r o t = " 0 " > < a : o f f   x = " 4 8 6 7 3 7 5 "   y = " 1 6 7 9 5 2 5 " / > < a : e x t   c x = " 3 7 1 4 0 0 0 "   c y = " 3 0 4 1 1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i n d e n t = " - 3 1 7 4 9 9 "   l v l = " 0 "   m a r L = " 4 5 7 2 0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4 0 0 " / > < / a : l v l 1 p P r > < a : l v l 2 p P r   a l g n = " l "   i n d e n t = " - 3 1 7 4 9 9 "   l v l = " 1 "   m a r L = " 9 1 4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2 p P r > < a : l v l 3 p P r   a l g n = " l "   i n d e n t = " - 3 1 7 4 9 9 "   l v l = " 2 "   m a r L = " 1 3 7 1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3 p P r > < a : l v l 4 p P r   a l g n = " l "   i n d e n t = " - 3 1 7 4 9 9 "   l v l = " 3 "   m a r L = " 1 8 2 8 8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4 p P r > < a : l v l 5 p P r   a l g n = " l "   i n d e n t = " - 3 1 7 4 9 9 "   l v l = " 4 "   m a r L = " 2 2 8 6 0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5 p P r > < a : l v l 6 p P r   a l g n = " l "   i n d e n t = " - 3 1 7 4 9 9 "   l v l = " 5 "   m a r L = " 2 7 4 3 2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6 p P r > < a : l v l 7 p P r   a l g n = " l "   i n d e n t = " - 3 1 7 4 9 9 "   l v l = " 6 "   m a r L = " 3 2 0 0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7 p P r > < a : l v l 8 p P r   a l g n = " l "   i n d e n t = " - 3 1 7 4 9 9 "   l v l = " 7 "   m a r L = " 3 6 5 7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8 p P r > < a : l v l 9 p P r   a l g n = " l "   i n d e n t = " - 3 1 7 4 9 9 "   l v l = " 8 "   m a r L = " 4 1 1 4 8 0 0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C h a r   c h a r = "%�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/ p : s p T r e e > < p : e x t L s t > < p : e x t   u r i = " { B C A 7 F 4 1 7 - 5 D 2 4 - 4 2 B 1 - 8 F 6 9 - B D 4 4 E E 6 C D 2 F C } " > < p 1 4 : c r e a t i o n I d   x m l n s : p 1 4 = " h t t p : / / s c h e m a s . m i c r o s o f t . c o m / o f f i c e / p o w e r p o i n t / 2 0 1 0 / m a i n "   v a l = " 1 6 6 2 5 4 7 1 3 1 7 1 9 " / > < / p : e x t > < / p : e x t L s t > < / p : c S l d > < p : c l r M a p O v r > < a : m a s t e r C l r M a p p i n g / > < / p : c l r M a p O v r > < / p : s l d L a y o u t >
</file>

<file path=ppt/slideLayouts/slideLayout37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3   C o l u m n s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4 6 ; p 2 0 " > < a : e x t L s t > < a : e x t   u r i = " { 1 8 6 5 D B C 1 - A 5 4 F - 4 4 6 F - 9 E F C - 1 C B B 4 B 3 F 7 2 7 5 } " > < a 1 6 : c r e a t i o n I d   x m l n s : a 1 6 = " h t t p : / / s c h e m a s . m i c r o s o f t . c o m / o f f i c e / d r a w i n g / 2 0 1 0 / m a i n "   i d = " { B 3 F A E E 0 1 - 7 2 1 3 - 4 4 8 D - 8 B A 8 - 8 D C 7 7 2 3 B C E 6 8 } " / > < / a : e x t > < / a : e x t L s t > < / p : c N v P r > < p : c N v S p P r / > < p : n v P r > < p : p h   i d x = " 1 0 "   t y p e = " t i t l e " / > < / p : n v P r > < / p : n v S p P r > < p : s p P r > < a : x f r m   r o t = " 0 " > < a : o f f   x = " 4 9 4 6 1 6 "   y = " 2 2 9 5 5 0 " / > < a : e x t   c x = " 5 6 4 7 5 0 0 "   c y = " 5 7 6 0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3 0 0 0 " > < a : l a t i n   t y p e f a c e = " L a t o " / > < / a : d e f R P r > < / a : l v l 1 p P r > < a : l v l 2 p P r   a l g n = " l "   l v l = " 1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2 p P r > < a : l v l 3 p P r   a l g n = " l "   l v l = " 2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3 p P r > < a : l v l 4 p P r   a l g n = " l "   l v l = " 3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4 p P r > < a : l v l 5 p P r   a l g n = " l "   l v l = " 4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5 p P r > < a : l v l 6 p P r   a l g n = " l "   l v l = " 5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6 p P r > < a : l v l 7 p P r   a l g n = " l "   l v l = " 6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7 p P r > < a : l v l 8 p P r   a l g n = " l "   l v l = " 7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8 p P r > < a : l v l 9 p P r   a l g n = " l "   l v l = " 8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G o o g l e   S h a p e ; 4 7 ; p 2 0 " > < a : e x t L s t > < a : e x t   u r i = " { D 4 2 D C 7 D 3 - E 8 4 E - 4 E 2 E - B E 2 D - E 1 1 0 9 1 4 B F 1 4 C } " > < a 1 6 : c r e a t i o n I d   x m l n s : a 1 6 = " h t t p : / / s c h e m a s . m i c r o s o f t . c o m / o f f i c e / d r a w i n g / 2 0 1 0 / m a i n "   i d = " { C 6 1 B A 3 D 6 - D 3 5 5 - 4 5 3 4 - A 1 2 E - 4 4 1 4 4 B A A 3 D C 3 } " / > < / a : e x t > < / a : e x t L s t > < / p : c N v P r > < p : c N v S p P r / > < p : n v P r > < p : p h   i d x = " 1 1 "   t y p e = " s u b T i t l e " / > < / p : n v P r > < / p : n v S p P r > < p : s p P r > < a : x f r m   r o t = " 0 " > < a : o f f   x = " 4 9 1 8 0 0 "   y = " 1 1 2 8 7 5 0 " / > < a : e x t   c x = " 2 3 9 6 7 0 0 "   c y = " 4 4 2 8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1 p P r > < a : l v l 2 p P r   a l g n = " l "   l v l = " 1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2 p P r > < a : l v l 3 p P r   a l g n = " l "   l v l = " 2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3 p P r > < a : l v l 4 p P r   a l g n = " l "   l v l = " 3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4 p P r > < a : l v l 5 p P r   a l g n = " l "   l v l = " 4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5 p P r > < a : l v l 6 p P r   a l g n = " l "   l v l = " 5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6 p P r > < a : l v l 7 p P r   a l g n = " l "   l v l = " 6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7 p P r > < a : l v l 8 p P r   a l g n = " l "   l v l = " 7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8 p P r > < a : l v l 9 p P r   a l g n = " l "   l v l = " 8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4 "   n a m e = " G o o g l e   S h a p e ; 4 8 ; p 2 0 " > < a : e x t L s t > < a : e x t   u r i = " { C D A C C 2 E 1 - A E 9 8 - 4 D E B - 8 3 2 6 - 6 9 E C C F B 8 0 B 4 C } " > < a 1 6 : c r e a t i o n I d   x m l n s : a 1 6 = " h t t p : / / s c h e m a s . m i c r o s o f t . c o m / o f f i c e / d r a w i n g / 2 0 1 0 / m a i n "   i d = " { B 8 1 2 9 0 7 4 - A 3 4 7 - 4 2 5 9 - A 7 9 5 - 9 5 5 F 6 6 6 7 5 2 D E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5 3 1 2 5 "   y = " 4 9 8 9 2 0 0 " / > < a : e x t   c x = " 9 4 6 5 0 0 "   c y = " 1 0 9 7 7 5 " / > < / a : x f r m > < a : p r s t G e o m   p r s t = " r e c t " > < a : a v L s t / > < / a : p r s t G e o m > < a : n o F i l l / > < a : l n > < a : n o F i l l / > < / a : l n > < / p : s p P r > < / p : p i c > < p : s p > < p : n v S p P r > < p : c N v P r   i d = " 5 "   n a m e = " G o o g l e   S h a p e ; 4 9 ; p 2 0 " > < a : e x t L s t > < a : e x t   u r i = " { 3 D D 0 5 5 6 4 - C 3 8 E - 4 D E 2 - 8 8 5 3 - 0 8 1 8 5 C C 6 1 8 B 5 } " > < a 1 6 : c r e a t i o n I d   x m l n s : a 1 6 = " h t t p : / / s c h e m a s . m i c r o s o f t . c o m / o f f i c e / d r a w i n g / 2 0 1 0 / m a i n "   i d = " { 1 8 3 D 4 6 E C - 2 D D 5 - 4 B 3 4 - A F A 3 - 4 9 3 5 E 4 9 F 9 9 E 6 } " / > < / a : e x t > < / a : e x t L s t > < / p : c N v P r > < p : c N v S p P r / > < p : n v P r > < p : p h   i d x = " 1 2 "   t y p e = " b o d y " / > < / p : n v P r > < / p : n v S p P r > < p : s p P r > < a : x f r m   r o t = " 0 " > < a : o f f   x = " 4 9 5 2 2 5 "   y = " 1 6 6 1 7 2 5 " / > < a : e x t   c x = " 2 3 9 3 7 0 0 "   c y = " 3 1 0 1 4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i n d e n t = " - 3 1 7 4 9 9 "   l v l = " 0 "   m a r L = " 4 5 7 2 0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4 0 0 " / > < / a : l v l 1 p P r > < a : l v l 2 p P r   a l g n = " l "   i n d e n t = " - 3 1 7 4 9 9 "   l v l = " 1 "   m a r L = " 9 1 4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2 p P r > < a : l v l 3 p P r   a l g n = " l "   i n d e n t = " - 3 1 7 4 9 9 "   l v l = " 2 "   m a r L = " 1 3 7 1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3 p P r > < a : l v l 4 p P r   a l g n = " l "   i n d e n t = " - 3 1 7 4 9 9 "   l v l = " 3 "   m a r L = " 1 8 2 8 8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4 p P r > < a : l v l 5 p P r   a l g n = " l "   i n d e n t = " - 3 1 7 4 9 9 "   l v l = " 4 "   m a r L = " 2 2 8 6 0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5 p P r > < a : l v l 6 p P r   a l g n = " l "   i n d e n t = " - 3 1 7 4 9 9 "   l v l = " 5 "   m a r L = " 2 7 4 3 2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6 p P r > < a : l v l 7 p P r   a l g n = " l "   i n d e n t = " - 3 1 7 4 9 9 "   l v l = " 6 "   m a r L = " 3 2 0 0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7 p P r > < a : l v l 8 p P r   a l g n = " l "   i n d e n t = " - 3 1 7 4 9 9 "   l v l = " 7 "   m a r L = " 3 6 5 7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8 p P r > < a : l v l 9 p P r   a l g n = " l "   i n d e n t = " - 3 1 7 4 9 9 "   l v l = " 8 "   m a r L = " 4 1 1 4 8 0 0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C h a r   c h a r = "%�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G o o g l e   S h a p e ; 5 0 ; p 2 0 " > < a : e x t L s t > < a : e x t   u r i = " { 3 7 7 E B 1 F E - 6 5 F 8 - 4 5 1 3 - B 9 7 C - 8 9 8 1 3 9 5 4 D 6 4 B } " > < a 1 6 : c r e a t i o n I d   x m l n s : a 1 6 = " h t t p : / / s c h e m a s . m i c r o s o f t . c o m / o f f i c e / d r a w i n g / 2 0 1 0 / m a i n "   i d = " { 1 2 1 3 D D 6 2 - 9 8 E 5 - 4 6 3 4 - A 0 8 2 - 5 2 5 1 1 8 E C 0 3 9 A } " / > < / a : e x t > < / a : e x t L s t > < / p : c N v P r > < p : c N v S p P r   t x B o x = " 1 " / > < p : n v P r / > < / p : n v S p P r > < p : s p P r > < a : x f r m   r o t = " 0 " > < a : o f f   x = " 4 3 3 8 5 9 9 "   y = " 4 9 0 0 0 7 4 " / > < a : e x t   c x = " 4 6 6 8 0 0 "   c y = " 1 9 8 9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 / / 0 1 < / a : t > < / a : r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7 "   n a m e = " G o o g l e   S h a p e ; 5 1 ; p 2 0 " > < a : e x t L s t > < a : e x t   u r i = " { E F 7 1 A C 7 4 - 4 7 5 0 - 4 0 D 6 - 8 C 4 5 - D E 0 B 7 0 F A F C 5 8 } " > < a 1 6 : c r e a t i o n I d   x m l n s : a 1 6 = " h t t p : / / s c h e m a s . m i c r o s o f t . c o m / o f f i c e / d r a w i n g / 2 0 1 0 / m a i n "   i d = " { 8 9 9 F 1 6 2 9 - A 9 C 2 - 4 B 7 1 - 8 2 F D - 5 D 3 C 5 6 D 7 0 0 2 D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  < / a : t > < / a : r > < a : f l d   i d = " { B 7 9 6 6 3 E 4 - 8 C 3 5 - 4 6 A 9 - A 0 4 3 - E 1 8 4 E 1 8 9 8 E 1 D } "   t y p e = " s l i d e n u m " /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8 "   n a m e = " G o o g l e   S h a p e ; 5 2 ; p 2 0 " > < a : e x t L s t > < a : e x t   u r i = " { A 4 D C E B 0 2 - 8 5 3 9 - 4 9 B 1 - A 0 A 8 - D C 9 6 F C 8 C 7 9 D 4 } " > < a 1 6 : c r e a t i o n I d   x m l n s : a 1 6 = " h t t p : / / s c h e m a s . m i c r o s o f t . c o m / o f f i c e / d r a w i n g / 2 0 1 0 / m a i n "   i d = " { 7 B 4 9 6 4 9 2 - B 5 1 1 - 4 2 D D - A 7 2 8 - F E 9 5 9 9 B C 1 7 B 6 } " / > < / a : e x t > < / a : e x t L s t > < / p : c N v P r > < p : c N v S p P r / > < p : n v P r > < p : p h   i d x = " 1 3 "   t y p e = " s u b T i t l e " / > < / p : n v P r > < / p : n v S p P r > < p : s p P r > < a : x f r m   r o t = " 0 " > < a : o f f   x = " 6 3 3 9 7 7 5 "   y = " 1 1 2 8 7 5 0 " / > < a : e x t   c x = " 2 3 9 6 7 0 0 "   c y = " 4 4 2 8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1 p P r > < a : l v l 2 p P r   a l g n = " l "   l v l = " 1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2 p P r > < a : l v l 3 p P r   a l g n = " l "   l v l = " 2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3 p P r > < a : l v l 4 p P r   a l g n = " l "   l v l = " 3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4 p P r > < a : l v l 5 p P r   a l g n = " l "   l v l = " 4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5 p P r > < a : l v l 6 p P r   a l g n = " l "   l v l = " 5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6 p P r > < a : l v l 7 p P r   a l g n = " l "   l v l = " 6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7 p P r > < a : l v l 8 p P r   a l g n = " l "   l v l = " 7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8 p P r > < a : l v l 9 p P r   a l g n = " l "   l v l = " 8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9 "   n a m e = " G o o g l e   S h a p e ; 5 3 ; p 2 0 " > < a : e x t L s t > < a : e x t   u r i = " { 8 0 6 0 7 3 D F - B 0 6 1 - 4 D 9 6 - A F B E - 2 7 4 5 E 8 5 0 9 8 9 0 } " > < a 1 6 : c r e a t i o n I d   x m l n s : a 1 6 = " h t t p : / / s c h e m a s . m i c r o s o f t . c o m / o f f i c e / d r a w i n g / 2 0 1 0 / m a i n "   i d = " { 0 C F E 9 9 A 2 - A B 1 5 - 4 8 D A - A 4 5 8 - 4 4 1 9 0 B 6 A D C 9 0 } " / > < / a : e x t > < / a : e x t L s t > < / p : c N v P r > < p : c N v S p P r / > < p : n v P r > < p : p h   i d x = " 1 4 "   t y p e = " b o d y " / > < / p : n v P r > < / p : n v S p P r > < p : s p P r > < a : x f r m   r o t = " 0 " > < a : o f f   x = " 6 3 4 3 2 0 0 "   y = " 1 6 6 1 7 2 5 " / > < a : e x t   c x = " 2 3 9 3 7 0 0 "   c y = " 3 1 0 1 4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i n d e n t = " - 3 1 7 4 9 9 "   l v l = " 0 "   m a r L = " 4 5 7 2 0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4 0 0 " / > < / a : l v l 1 p P r > < a : l v l 2 p P r   a l g n = " l "   i n d e n t = " - 3 1 7 4 9 9 "   l v l = " 1 "   m a r L = " 9 1 4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2 p P r > < a : l v l 3 p P r   a l g n = " l "   i n d e n t = " - 3 1 7 4 9 9 "   l v l = " 2 "   m a r L = " 1 3 7 1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3 p P r > < a : l v l 4 p P r   a l g n = " l "   i n d e n t = " - 3 1 7 4 9 9 "   l v l = " 3 "   m a r L = " 1 8 2 8 8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4 p P r > < a : l v l 5 p P r   a l g n = " l "   i n d e n t = " - 3 1 7 4 9 9 "   l v l = " 4 "   m a r L = " 2 2 8 6 0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5 p P r > < a : l v l 6 p P r   a l g n = " l "   i n d e n t = " - 3 1 7 4 9 9 "   l v l = " 5 "   m a r L = " 2 7 4 3 2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6 p P r > < a : l v l 7 p P r   a l g n = " l "   i n d e n t = " - 3 1 7 4 9 9 "   l v l = " 6 "   m a r L = " 3 2 0 0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7 p P r > < a : l v l 8 p P r   a l g n = " l "   i n d e n t = " - 3 1 7 4 9 9 "   l v l = " 7 "   m a r L = " 3 6 5 7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8 p P r > < a : l v l 9 p P r   a l g n = " l "   i n d e n t = " - 3 1 7 4 9 9 "   l v l = " 8 "   m a r L = " 4 1 1 4 8 0 0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C h a r   c h a r = "%�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0 "   n a m e = " G o o g l e   S h a p e ; 5 4 ; p 2 0 " > < a : e x t L s t > < a : e x t   u r i = " { 9 E 3 0 4 7 9 5 - 7 6 4 A - 4 8 3 0 - 9 1 C 4 - 3 C B 2 9 A 2 2 E F E A } " > < a 1 6 : c r e a t i o n I d   x m l n s : a 1 6 = " h t t p : / / s c h e m a s . m i c r o s o f t . c o m / o f f i c e / d r a w i n g / 2 0 1 0 / m a i n "   i d = " { 6 0 5 A 2 F 8 0 - 9 3 8 F - 4 3 A D - A 4 E 7 - C E 8 4 D E 8 0 6 9 3 A } " / > < / a : e x t > < / a : e x t L s t > < / p : c N v P r > < p : c N v S p P r / > < p : n v P r > < p : p h   i d x = " 1 5 "   t y p e = " s u b T i t l e " / > < / p : n v P r > < / p : n v S p P r > < p : s p P r > < a : x f r m   r o t = " 0 " > < a : o f f   x = " 3 4 1 7 5 0 0 "   y = " 1 1 2 8 7 5 0 " / > < a : e x t   c x = " 2 3 9 6 7 0 0 "   c y = " 4 4 2 8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1 p P r > < a : l v l 2 p P r   a l g n = " l "   l v l = " 1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2 p P r > < a : l v l 3 p P r   a l g n = " l "   l v l = " 2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3 p P r > < a : l v l 4 p P r   a l g n = " l "   l v l = " 3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4 p P r > < a : l v l 5 p P r   a l g n = " l "   l v l = " 4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5 p P r > < a : l v l 6 p P r   a l g n = " l "   l v l = " 5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6 p P r > < a : l v l 7 p P r   a l g n = " l "   l v l = " 6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7 p P r > < a : l v l 8 p P r   a l g n = " l "   l v l = " 7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8 p P r > < a : l v l 9 p P r   a l g n = " l "   l v l = " 8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1 "   n a m e = " G o o g l e   S h a p e ; 5 5 ; p 2 0 " > < a : e x t L s t > < a : e x t   u r i = " { E 5 C 7 E 2 0 3 - 9 7 A E - 4 2 9 0 - A 4 A A - 8 B 7 3 0 0 B B B 5 2 2 } " > < a 1 6 : c r e a t i o n I d   x m l n s : a 1 6 = " h t t p : / / s c h e m a s . m i c r o s o f t . c o m / o f f i c e / d r a w i n g / 2 0 1 0 / m a i n "   i d = " { D 3 4 8 6 9 8 4 - D 0 9 A - 4 C 8 4 - B 0 3 B - 4 A C C 2 2 6 A A D C C } " / > < / a : e x t > < / a : e x t L s t > < / p : c N v P r > < p : c N v S p P r / > < p : n v P r > < p : p h   i d x = " 1 6 "   t y p e = " b o d y " / > < / p : n v P r > < / p : n v S p P r > < p : s p P r > < a : x f r m   r o t = " 0 " > < a : o f f   x = " 3 4 2 0 9 2 5 "   y = " 1 6 6 1 7 2 5 " / > < a : e x t   c x = " 2 3 9 3 7 0 0 "   c y = " 3 1 0 1 4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i n d e n t = " - 3 1 7 4 9 9 "   l v l = " 0 "   m a r L = " 4 5 7 2 0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4 0 0 " / > < / a : l v l 1 p P r > < a : l v l 2 p P r   a l g n = " l "   i n d e n t = " - 3 1 7 4 9 9 "   l v l = " 1 "   m a r L = " 9 1 4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2 p P r > < a : l v l 3 p P r   a l g n = " l "   i n d e n t = " - 3 1 7 4 9 9 "   l v l = " 2 "   m a r L = " 1 3 7 1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3 p P r > < a : l v l 4 p P r   a l g n = " l "   i n d e n t = " - 3 1 7 4 9 9 "   l v l = " 3 "   m a r L = " 1 8 2 8 8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4 p P r > < a : l v l 5 p P r   a l g n = " l "   i n d e n t = " - 3 1 7 4 9 9 "   l v l = " 4 "   m a r L = " 2 2 8 6 0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5 p P r > < a : l v l 6 p P r   a l g n = " l "   i n d e n t = " - 3 1 7 4 9 9 "   l v l = " 5 "   m a r L = " 2 7 4 3 2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6 p P r > < a : l v l 7 p P r   a l g n = " l "   i n d e n t = " - 3 1 7 4 9 9 "   l v l = " 6 "   m a r L = " 3 2 0 0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7 p P r > < a : l v l 8 p P r   a l g n = " l "   i n d e n t = " - 3 1 7 4 9 9 "   l v l = " 7 "   m a r L = " 3 6 5 7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8 p P r > < a : l v l 9 p P r   a l g n = " l "   i n d e n t = " - 3 1 7 4 9 9 "   l v l = " 8 "   m a r L = " 4 1 1 4 8 0 0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C h a r   c h a r = "%�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/ p : s p T r e e > < p : e x t L s t > < p : e x t   u r i = " { C 4 2 C 7 1 E 4 - 1 B 3 3 - 4 8 6 7 - A F 5 F - D F A 0 2 7 C 3 E D 5 B } " > < p 1 4 : c r e a t i o n I d   x m l n s : p 1 4 = " h t t p : / / s c h e m a s . m i c r o s o f t . c o m / o f f i c e / p o w e r p o i n t / 2 0 1 0 / m a i n "   v a l = " 1 6 6 2 5 4 7 1 3 1 7 2 5 " / > < / p : e x t > < / p : e x t L s t > < / p : c S l d > < p : c l r M a p O v r > < a : m a s t e r C l r M a p p i n g / > < / p : c l r M a p O v r > < / p : s l d L a y o u t >
</file>

<file path=ppt/slideLayouts/slideLayout38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3   C o l u m n s   w i t h   I m a g e s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5 7 ; p 2 1 " > < a : e x t L s t > < a : e x t   u r i = " { 1 0 8 8 1 1 A E - 5 3 7 7 - 4 D 4 8 - 8 3 4 A - 0 0 C 4 0 8 F 1 7 D E C } " > < a 1 6 : c r e a t i o n I d   x m l n s : a 1 6 = " h t t p : / / s c h e m a s . m i c r o s o f t . c o m / o f f i c e / d r a w i n g / 2 0 1 0 / m a i n "   i d = " { 2 B 2 B 6 7 C C - B 0 7 F - 4 2 4 B - 8 9 0 8 - 3 B D 9 D 1 A 4 D 2 0 F } " / > < / a : e x t > < / a : e x t L s t > < / p : c N v P r > < p : c N v S p P r / > < p : n v P r > < p : p h   t y p e = " s u b T i t l e " / > < / p : n v P r > < / p : n v S p P r > < p : s p P r > < a : x f r m   r o t = " 0 " > < a : o f f   x = " 1 2 2 1 7 4 "   y = " 2 4 9 1 8 9 1 " / > < a : e x t   c x = " 2 8 3 5 0 0 0 "   c y = " 4 4 2 8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1 6 0 0 " > < a : s o l i d F i l l > < a : s r g b C l r   v a l = " 0 a 1 8 5 2 " / > < / a : s o l i d F i l l > < a : l a t i n   t y p e f a c e = " + m n - l t " / > < / a : d e f R P r > < / a : l v l 1 p P r > < a : l v l 2 p P r   a l g n = " l "   l v l = " 1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2 p P r > < a : l v l 3 p P r   a l g n = " l "   l v l = " 2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3 p P r > < a : l v l 4 p P r   a l g n = " l "   l v l = " 3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4 p P r > < a : l v l 5 p P r   a l g n = " l "   l v l = " 4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5 p P r > < a : l v l 6 p P r   a l g n = " l "   l v l = " 5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6 p P r > < a : l v l 7 p P r   a l g n = " l "   l v l = " 6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7 p P r > < a : l v l 8 p P r   a l g n = " l "   l v l = " 7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8 p P r > < a : l v l 9 p P r   a l g n = " l "   l v l = " 8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3 "   n a m e = " G o o g l e   S h a p e ; 5 8 ; p 2 1 " > < a : e x t L s t > < a : e x t   u r i = " { 3 7 5 9 1 3 B 8 - 9 A 2 1 - 4 D 5 3 - A 5 8 4 - 2 F A F F 8 4 C E C 3 1 } " > < a 1 6 : c r e a t i o n I d   x m l n s : a 1 6 = " h t t p : / / s c h e m a s . m i c r o s o f t . c o m / o f f i c e / d r a w i n g / 2 0 1 0 / m a i n "   i d = " { 9 F D 7 9 0 B A - 0 C C E - 4 7 E 8 - 9 F D D - 9 F C A 1 C D 0 A 5 0 D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5 3 1 2 5 "   y = " 4 9 8 9 2 0 0 " / > < a : e x t   c x = " 9 4 6 5 0 0 "   c y = " 1 0 9 7 7 5 " / > < / a : x f r m > < a : p r s t G e o m   p r s t = " r e c t " > < a : a v L s t / > < / a : p r s t G e o m > < a : n o F i l l / > < a : l n > < a : n o F i l l / > < / a : l n > < / p : s p P r > < / p : p i c > < p : s p > < p : n v S p P r > < p : c N v P r   i d = " 4 "   n a m e = " G o o g l e   S h a p e ; 5 9 ; p 2 1 " > < a : e x t L s t > < a : e x t   u r i = " { D 0 4 F 1 B 0 6 - E F 6 D - 4 D 4 C - B 8 4 D - 1 C 0 5 C 5 3 A 2 6 3 C } " > < a 1 6 : c r e a t i o n I d   x m l n s : a 1 6 = " h t t p : / / s c h e m a s . m i c r o s o f t . c o m / o f f i c e / d r a w i n g / 2 0 1 0 / m a i n "   i d = " { A B 8 4 C 6 E 1 - 4 8 0 D - 4 D 7 B - 9 F E A - 8 B E 5 5 4 2 E 4 2 8 F } " / > < / a : e x t > < / a : e x t L s t > < / p : c N v P r > < p : c N v S p P r / > < p : n v P r > < p : p h   i d x = " 1 "   t y p e = " b o d y " / > < / p : n v P r > < / p : n v S p P r > < p : s p P r > < a : x f r m   r o t = " 0 " > < a : o f f   x = " 1 2 4 2 9 9 "   y = " 2 8 3 4 5 5 2 " / > < a : e x t   c x = " 2 8 0 2 9 0 0 "   c y = " 1 9 8 2 6 9 9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i n d e n t = " - 3 1 7 4 9 9 "   l v l = " 0 "   m a r L = " 4 5 7 2 0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4 0 0 " / > < / a : l v l 1 p P r > < a : l v l 2 p P r   a l g n = " l "   i n d e n t = " - 3 1 7 4 9 9 "   l v l = " 1 "   m a r L = " 9 1 4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2 p P r > < a : l v l 3 p P r   a l g n = " l "   i n d e n t = " - 3 1 7 4 9 9 "   l v l = " 2 "   m a r L = " 1 3 7 1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3 p P r > < a : l v l 4 p P r   a l g n = " l "   i n d e n t = " - 3 1 7 4 9 9 "   l v l = " 3 "   m a r L = " 1 8 2 8 8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4 p P r > < a : l v l 5 p P r   a l g n = " l "   i n d e n t = " - 3 1 7 4 9 9 "   l v l = " 4 "   m a r L = " 2 2 8 6 0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5 p P r > < a : l v l 6 p P r   a l g n = " l "   i n d e n t = " - 3 1 7 4 9 9 "   l v l = " 5 "   m a r L = " 2 7 4 3 2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6 p P r > < a : l v l 7 p P r   a l g n = " l "   i n d e n t = " - 3 1 7 4 9 9 "   l v l = " 6 "   m a r L = " 3 2 0 0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7 p P r > < a : l v l 8 p P r   a l g n = " l "   i n d e n t = " - 3 1 7 4 9 9 "   l v l = " 7 "   m a r L = " 3 6 5 7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8 p P r > < a : l v l 9 p P r   a l g n = " l "   i n d e n t = " - 3 1 7 4 9 9 "   l v l = " 8 "   m a r L = " 4 1 1 4 8 0 0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C h a r   c h a r = "%�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G o o g l e   S h a p e ; 6 0 ; p 2 1 " > < a : e x t L s t > < a : e x t   u r i = " { F 2 8 D C 1 0 3 - 9 7 2 C - 4 E B F - 9 D 9 0 - 4 6 A 3 C 2 8 3 1 5 0 3 } " > < a 1 6 : c r e a t i o n I d   x m l n s : a 1 6 = " h t t p : / / s c h e m a s . m i c r o s o f t . c o m / o f f i c e / d r a w i n g / 2 0 1 0 / m a i n "   i d = " { 7 B 0 D 5 1 5 6 - B D 5 F - 4 6 5 B - B 9 A A - 6 F 1 D 3 D 9 2 A 6 6 5 } " / > < / a : e x t > < / a : e x t L s t > < / p : c N v P r > < p : c N v S p P r   t x B o x = " 1 " / > < p : n v P r / > < / p : n v S p P r > < p : s p P r > < a : x f r m   r o t = " 0 " > < a : o f f   x = " 4 3 3 8 5 9 9 "   y = " 4 9 0 0 0 7 4 " / > < a : e x t   c x = " 4 6 6 8 0 0 "   c y = " 1 9 8 9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 / / 0 1 < / a : t > < / a : r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6 "   n a m e = " G o o g l e   S h a p e ; 6 1 ; p 2 1 " > < a : e x t L s t > < a : e x t   u r i = " { 9 4 8 D B 1 9 0 - F 1 C B - 4 A 5 F - A 4 4 8 - 1 7 E D 2 9 F B 4 3 F E } " > < a 1 6 : c r e a t i o n I d   x m l n s : a 1 6 = " h t t p : / / s c h e m a s . m i c r o s o f t . c o m / o f f i c e / d r a w i n g / 2 0 1 0 / m a i n "   i d = " { 6 2 6 8 2 5 4 2 - D 9 9 F - 4 5 1 B - B 0 E B - 6 C D 9 6 B B 6 E F 6 7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  < / a : t > < / a : r > < a : f l d   i d = " { 7 6 7 E 9 0 7 F - 1 5 F F - 4 D A 3 - B D 0 4 - E C 1 B 6 1 9 0 E 6 0 8 } "   t y p e = " s l i d e n u m " /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7 "   n a m e = " G o o g l e   S h a p e ; 6 2 ; p 2 1 " > < a : e x t L s t > < a : e x t   u r i = " { 9 A F 6 6 4 2 D - B 5 A 7 - 4 7 5 3 - B B D 4 - 7 2 F B A E F 9 8 A 4 F } " > < a 1 6 : c r e a t i o n I d   x m l n s : a 1 6 = " h t t p : / / s c h e m a s . m i c r o s o f t . c o m / o f f i c e / d r a w i n g / 2 0 1 0 / m a i n "   i d = " { 5 5 9 B A 5 E 0 - F 0 9 3 - 4 4 1 C - A 9 F 9 - 5 7 E 8 B D E B B 0 2 6 } " / > < / a : e x t > < / a : e x t L s t > < / p : c N v P r > < p : c N v S p P r / > < p : n v P r > < p : p h   i d x = " 2 "   t y p e = " s u b T i t l e " / > < / p : n v P r > < / p : n v S p P r > < p : s p P r > < a : x f r m   r o t = " 0 " > < a : o f f   x = " 9 2 1 0 0 "   y = " 2 1 1 2 3 1 6 " / > < a : e x t   c x = " 2 8 3 5 0 0 0 "   c y = " 4 4 2 8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2 4 0 0 " > < a : s o l i d F i l l > < a : s r g b C l r   v a l = " 1 f 1 f 5 0 " / > < / a : s o l i d F i l l > < a : l a t i n   t y p e f a c e = " + m n - l t " / > < / a : d e f R P r > < / a : l v l 1 p P r > < a : l v l 2 p P r   a l g n = " l "   l v l = " 1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2 p P r > < a : l v l 3 p P r   a l g n = " l "   l v l = " 2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3 p P r > < a : l v l 4 p P r   a l g n = " l "   l v l = " 3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4 p P r > < a : l v l 5 p P r   a l g n = " l "   l v l = " 4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5 p P r > < a : l v l 6 p P r   a l g n = " l "   l v l = " 5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6 p P r > < a : l v l 7 p P r   a l g n = " l "   l v l = " 6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7 p P r > < a : l v l 8 p P r   a l g n = " l "   l v l = " 7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8 p P r > < a : l v l 9 p P r   a l g n = " l "   l v l = " 8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8 "   n a m e = " G o o g l e   S h a p e ; 6 3 ; p 2 1 " > < a : e x t L s t > < a : e x t   u r i = " { 8 D 1 A E D B 4 - C 0 B 9 - 4 9 5 2 - 8 D E 4 - F D E 1 F A F 2 0 5 E B } " > < a 1 6 : c r e a t i o n I d   x m l n s : a 1 6 = " h t t p : / / s c h e m a s . m i c r o s o f t . c o m / o f f i c e / d r a w i n g / 2 0 1 0 / m a i n "   i d = " { 6 C E 0 F E 4 0 - C C 7 5 - 4 D B 0 - B 5 0 1 - 6 D 9 E 2 6 0 1 4 9 3 D } " / > < / a : e x t > < / a : e x t L s t > < / p : c N v P r > < p : c N v S p P r / > < p : n v P r > < p : p h   i d x = " 3 "   t y p e = " s u b T i t l e " / > < / p : n v P r > < / p : n v S p P r > < p : s p P r > < a : x f r m   r o t = " 0 " > < a : o f f   x = " 3 1 6 9 5 3 8 "   y = " 2 4 9 1 9 2 8 " / > < a : e x t   c x = " 2 8 3 5 0 0 0 "   c y = " 4 4 2 8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1 6 0 0 " > < a : s o l i d F i l l > < a : s r g b C l r   v a l = " 0 a 1 8 5 2 " / > < / a : s o l i d F i l l > < a : l a t i n   t y p e f a c e = " + m n - l t " / > < / a : d e f R P r > < / a : l v l 1 p P r > < a : l v l 2 p P r   a l g n = " l "   l v l = " 1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2 p P r > < a : l v l 3 p P r   a l g n = " l "   l v l = " 2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3 p P r > < a : l v l 4 p P r   a l g n = " l "   l v l = " 3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4 p P r > < a : l v l 5 p P r   a l g n = " l "   l v l = " 4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5 p P r > < a : l v l 6 p P r   a l g n = " l "   l v l = " 5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6 p P r > < a : l v l 7 p P r   a l g n = " l "   l v l = " 6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7 p P r > < a : l v l 8 p P r   a l g n = " l "   l v l = " 7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8 p P r > < a : l v l 9 p P r   a l g n = " l "   l v l = " 8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9 "   n a m e = " G o o g l e   S h a p e ; 6 4 ; p 2 1 " > < a : e x t L s t > < a : e x t   u r i = " { C 7 7 7 5 1 8 F - 2 4 E 6 - 4 2 4 C - 9 7 F 0 - A 3 6 8 1 2 A D 9 3 F 4 } " > < a 1 6 : c r e a t i o n I d   x m l n s : a 1 6 = " h t t p : / / s c h e m a s . m i c r o s o f t . c o m / o f f i c e / d r a w i n g / 2 0 1 0 / m a i n "   i d = " { F 9 B A F E 9 3 - 6 9 0 3 - 4 5 6 3 - A B 9 3 - E 0 9 A 4 A C 3 8 5 0 A } " / > < / a : e x t > < / a : e x t L s t > < / p : c N v P r > < p : c N v S p P r / > < p : n v P r > < p : p h   i d x = " 4 "   t y p e = " b o d y " / > < / p : n v P r > < / p : n v S p P r > < p : s p P r > < a : x f r m   r o t = " 0 " > < a : o f f   x = " 3 1 7 1 6 6 7 "   y = " 2 8 3 4 5 7 8 " / > < a : e x t   c x = " 2 8 0 2 9 0 0 "   c y = " 1 9 8 2 6 9 9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i n d e n t = " - 3 1 7 4 9 9 "   l v l = " 0 "   m a r L = " 4 5 7 2 0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4 0 0 " / > < / a : l v l 1 p P r > < a : l v l 2 p P r   a l g n = " l "   i n d e n t = " - 3 1 7 4 9 9 "   l v l = " 1 "   m a r L = " 9 1 4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2 p P r > < a : l v l 3 p P r   a l g n = " l "   i n d e n t = " - 3 1 7 4 9 9 "   l v l = " 2 "   m a r L = " 1 3 7 1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3 p P r > < a : l v l 4 p P r   a l g n = " l "   i n d e n t = " - 3 1 7 4 9 9 "   l v l = " 3 "   m a r L = " 1 8 2 8 8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4 p P r > < a : l v l 5 p P r   a l g n = " l "   i n d e n t = " - 3 1 7 4 9 9 "   l v l = " 4 "   m a r L = " 2 2 8 6 0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5 p P r > < a : l v l 6 p P r   a l g n = " l "   i n d e n t = " - 3 1 7 4 9 9 "   l v l = " 5 "   m a r L = " 2 7 4 3 2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6 p P r > < a : l v l 7 p P r   a l g n = " l "   i n d e n t = " - 3 1 7 4 9 9 "   l v l = " 6 "   m a r L = " 3 2 0 0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7 p P r > < a : l v l 8 p P r   a l g n = " l "   i n d e n t = " - 3 1 7 4 9 9 "   l v l = " 7 "   m a r L = " 3 6 5 7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8 p P r > < a : l v l 9 p P r   a l g n = " l "   i n d e n t = " - 3 1 7 4 9 9 "   l v l = " 8 "   m a r L = " 4 1 1 4 8 0 0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C h a r   c h a r = "%�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0 "   n a m e = " G o o g l e   S h a p e ; 6 5 ; p 2 1 " > < a : e x t L s t > < a : e x t   u r i = " { B 8 8 0 B F 0 B - 5 5 2 C - 4 6 9 9 - 8 9 5 7 - E E E 0 5 9 8 9 3 8 B 8 } " > < a 1 6 : c r e a t i o n I d   x m l n s : a 1 6 = " h t t p : / / s c h e m a s . m i c r o s o f t . c o m / o f f i c e / d r a w i n g / 2 0 1 0 / m a i n "   i d = " { 8 4 3 6 1 E 2 F - C 4 D B - 4 7 A A - A 3 2 9 - 6 6 E 2 4 A 6 7 8 D D 6 } " / > < / a : e x t > < / a : e x t L s t > < / p : c N v P r > < p : c N v S p P r / > < p : n v P r > < p : p h   i d x = " 5 "   t y p e = " s u b T i t l e " / > < / p : n v P r > < / p : n v S p P r > < p : s p P r > < a : x f r m   r o t = " 0 " > < a : o f f   x = " 3 1 3 9 4 6 3 "   y = " 2 1 1 2 3 5 2 " / > < a : e x t   c x = " 2 8 3 5 0 0 0 "   c y = " 4 4 2 8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2 4 0 0 " > < a : s o l i d F i l l > < a : s r g b C l r   v a l = " 1 f 1 f 5 0 " / > < / a : s o l i d F i l l > < a : l a t i n   t y p e f a c e = " + m n - l t " / > < / a : d e f R P r > < / a : l v l 1 p P r > < a : l v l 2 p P r   a l g n = " l "   l v l = " 1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2 p P r > < a : l v l 3 p P r   a l g n = " l "   l v l = " 2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3 p P r > < a : l v l 4 p P r   a l g n = " l "   l v l = " 3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4 p P r > < a : l v l 5 p P r   a l g n = " l "   l v l = " 4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5 p P r > < a : l v l 6 p P r   a l g n = " l "   l v l = " 5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6 p P r > < a : l v l 7 p P r   a l g n = " l "   l v l = " 6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7 p P r > < a : l v l 8 p P r   a l g n = " l "   l v l = " 7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8 p P r > < a : l v l 9 p P r   a l g n = " l "   l v l = " 8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1 "   n a m e = " G o o g l e   S h a p e ; 6 6 ; p 2 1 " > < a : e x t L s t > < a : e x t   u r i = " { 2 C C 4 9 7 4 4 - C 8 E 8 - 4 9 1 4 - B C 4 A - E F 5 6 0 F B 0 5 C E E } " > < a 1 6 : c r e a t i o n I d   x m l n s : a 1 6 = " h t t p : / / s c h e m a s . m i c r o s o f t . c o m / o f f i c e / d r a w i n g / 2 0 1 0 / m a i n "   i d = " { 0 B 5 9 A 7 8 E - 4 4 9 8 - 4 E 8 C - A 9 6 1 - 9 B C D 0 B F 0 E 9 9 4 } " / > < / a : e x t > < / a : e x t L s t > < / p : c N v P r > < p : c N v S p P r / > < p : n v P r > < p : p h   i d x = " 6 "   t y p e = " s u b T i t l e " / > < / p : n v P r > < / p : n v S p P r > < p : s p P r > < a : x f r m   r o t = " 0 " > < a : o f f   x = " 6 2 4 6 9 8 8 "   y = " 2 4 7 1 7 9 7 " / > < a : e x t   c x = " 2 8 3 5 0 0 0 "   c y = " 4 4 2 8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1 6 0 0 " > < a : s o l i d F i l l > < a : s r g b C l r   v a l = " 0 a 1 8 5 2 " / > < / a : s o l i d F i l l > < a : l a t i n   t y p e f a c e = " + m n - l t " / > < / a : d e f R P r > < / a : l v l 1 p P r > < a : l v l 2 p P r   a l g n = " l "   l v l = " 1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2 p P r > < a : l v l 3 p P r   a l g n = " l "   l v l = " 2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3 p P r > < a : l v l 4 p P r   a l g n = " l "   l v l = " 3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4 p P r > < a : l v l 5 p P r   a l g n = " l "   l v l = " 4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5 p P r > < a : l v l 6 p P r   a l g n = " l "   l v l = " 5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6 p P r > < a : l v l 7 p P r   a l g n = " l "   l v l = " 6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7 p P r > < a : l v l 8 p P r   a l g n = " l "   l v l = " 7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8 p P r > < a : l v l 9 p P r   a l g n = " l "   l v l = " 8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2 "   n a m e = " G o o g l e   S h a p e ; 6 7 ; p 2 1 " > < a : e x t L s t > < a : e x t   u r i = " { B 1 A A 7 1 E 3 - 3 2 F 4 - 4 0 C 3 - B 2 B 5 - 9 7 7 2 6 F D 8 6 5 6 C } " > < a 1 6 : c r e a t i o n I d   x m l n s : a 1 6 = " h t t p : / / s c h e m a s . m i c r o s o f t . c o m / o f f i c e / d r a w i n g / 2 0 1 0 / m a i n "   i d = " { F 6 8 4 7 0 E 1 - 3 2 5 8 - 4 B 9 6 - B 6 1 6 - A A 7 C D 6 6 2 6 5 B 5 } " / > < / a : e x t > < / a : e x t L s t > < / p : c N v P r > < p : c N v S p P r / > < p : n v P r > < p : p h   i d x = " 7 "   t y p e = " b o d y " / > < / p : n v P r > < / p : n v S p P r > < p : s p P r > < a : x f r m   r o t = " 0 " > < a : o f f   x = " 6 2 4 9 1 2 0 "   y = " 2 8 2 0 5 7 5 " / > < a : e x t   c x = " 2 8 0 2 9 0 0 "   c y = " 1 9 8 2 6 9 9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i n d e n t = " - 3 1 7 4 9 9 "   l v l = " 0 "   m a r L = " 4 5 7 2 0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4 0 0 " / > < / a : l v l 1 p P r > < a : l v l 2 p P r   a l g n = " l "   i n d e n t = " - 3 1 7 4 9 9 "   l v l = " 1 "   m a r L = " 9 1 4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2 p P r > < a : l v l 3 p P r   a l g n = " l "   i n d e n t = " - 3 1 7 4 9 9 "   l v l = " 2 "   m a r L = " 1 3 7 1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3 p P r > < a : l v l 4 p P r   a l g n = " l "   i n d e n t = " - 3 1 7 4 9 9 "   l v l = " 3 "   m a r L = " 1 8 2 8 8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4 p P r > < a : l v l 5 p P r   a l g n = " l "   i n d e n t = " - 3 1 7 4 9 9 "   l v l = " 4 "   m a r L = " 2 2 8 6 0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5 p P r > < a : l v l 6 p P r   a l g n = " l "   i n d e n t = " - 3 1 7 4 9 9 "   l v l = " 5 "   m a r L = " 2 7 4 3 2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6 p P r > < a : l v l 7 p P r   a l g n = " l "   i n d e n t = " - 3 1 7 4 9 9 "   l v l = " 6 "   m a r L = " 3 2 0 0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7 p P r > < a : l v l 8 p P r   a l g n = " l "   i n d e n t = " - 3 1 7 4 9 9 "   l v l = " 7 "   m a r L = " 3 6 5 7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8 p P r > < a : l v l 9 p P r   a l g n = " l "   i n d e n t = " - 3 1 7 4 9 9 "   l v l = " 8 "   m a r L = " 4 1 1 4 8 0 0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C h a r   c h a r = "%�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3 "   n a m e = " G o o g l e   S h a p e ; 6 8 ; p 2 1 " > < a : e x t L s t > < a : e x t   u r i = " { D E 7 8 8 5 7 8 - D 3 4 5 - 4 0 8 2 - 9 D 6 0 - C 4 C 5 D E 4 5 6 0 8 6 } " > < a 1 6 : c r e a t i o n I d   x m l n s : a 1 6 = " h t t p : / / s c h e m a s . m i c r o s o f t . c o m / o f f i c e / d r a w i n g / 2 0 1 0 / m a i n "   i d = " { 7 A E 4 C B 1 3 - B 5 0 B - 4 9 2 7 - B D 3 E - F E 3 5 D C B 3 B 1 A 7 } " / > < / a : e x t > < / a : e x t L s t > < / p : c N v P r > < p : c N v S p P r / > < p : n v P r > < p : p h   i d x = " 8 "   t y p e = " s u b T i t l e " / > < / p : n v P r > < / p : n v S p P r > < p : s p P r > < a : x f r m   r o t = " 0 " > < a : o f f   x = " 6 2 1 6 9 1 2 "   y = " 2 0 9 2 2 2 2 " / > < a : e x t   c x = " 2 8 3 5 0 0 0 "   c y = " 4 4 2 8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2 4 0 0 " > < a : s o l i d F i l l > < a : s r g b C l r   v a l = " 1 f 1 f 5 0 " / > < / a : s o l i d F i l l > < a : l a t i n   t y p e f a c e = " + m n - l t " / > < / a : d e f R P r > < / a : l v l 1 p P r > < a : l v l 2 p P r   a l g n = " l "   l v l = " 1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2 p P r > < a : l v l 3 p P r   a l g n = " l "   l v l = " 2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3 p P r > < a : l v l 4 p P r   a l g n = " l "   l v l = " 3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4 p P r > < a : l v l 5 p P r   a l g n = " l "   l v l = " 4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5 p P r > < a : l v l 6 p P r   a l g n = " l "   l v l = " 5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6 p P r > < a : l v l 7 p P r   a l g n = " l "   l v l = " 6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7 p P r > < a : l v l 8 p P r   a l g n = " l "   l v l = " 7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8 p P r > < a : l v l 9 p P r   a l g n = " l "   l v l = " 8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/ p : s p T r e e > < p : e x t L s t > < p : e x t   u r i = " { 9 0 8 2 6 1 5 4 - 9 9 7 D - 4 4 F 8 - 8 9 7 F - B 2 E 0 4 D 4 4 E 7 A 6 } " > < p 1 4 : c r e a t i o n I d   x m l n s : p 1 4 = " h t t p : / / s c h e m a s . m i c r o s o f t . c o m / o f f i c e / p o w e r p o i n t / 2 0 1 0 / m a i n "   v a l = " 1 6 6 2 5 4 7 1 3 1 7 3 3 " / > < / p : e x t > < / p : e x t L s t > < / p : c S l d > < p : c l r M a p O v r > < a : m a s t e r C l r M a p p i n g / > < / p : c l r M a p O v r > < / p : s l d L a y o u t >
</file>

<file path=ppt/slideLayouts/slideLayout39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T i t l e   +   S u b   T i t l e   +   B o d y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7 0 ; p 2 2 " > < a : e x t L s t > < a : e x t   u r i = " { 8 C A 1 6 B E 8 - F 1 F A - 4 8 9 0 - A F E 6 - 4 1 D 2 A 1 7 A C F 0 D } " > < a 1 6 : c r e a t i o n I d   x m l n s : a 1 6 = " h t t p : / / s c h e m a s . m i c r o s o f t . c o m / o f f i c e / d r a w i n g / 2 0 1 0 / m a i n "   i d = " { 3 0 7 A C C 9 C - 3 3 4 0 - 4 F 2 1 - 8 E 4 C - 9 A 4 4 D A F 6 5 2 A A } " / > < / a : e x t > < / a : e x t L s t > < / p : c N v P r > < p : c N v S p P r / > < p : n v P r > < p : p h   i d x = " 1 0 "   t y p e = " t i t l e " / > < / p : n v P r > < / p : n v S p P r > < p : s p P r > < a : x f r m   r o t = " 0 " > < a : o f f   x = " 4 9 4 6 1 6 "   y = " 2 2 9 5 5 0 " / > < a : e x t   c x = " 5 6 4 7 5 0 0 "   c y = " 5 7 6 0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3 0 0 0 " > < a : l a t i n   t y p e f a c e = " L a t o " / > < / a : d e f R P r > < / a : l v l 1 p P r > < a : l v l 2 p P r   a l g n = " l "   l v l = " 1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2 p P r > < a : l v l 3 p P r   a l g n = " l "   l v l = " 2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3 p P r > < a : l v l 4 p P r   a l g n = " l "   l v l = " 3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4 p P r > < a : l v l 5 p P r   a l g n = " l "   l v l = " 4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5 p P r > < a : l v l 6 p P r   a l g n = " l "   l v l = " 5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6 p P r > < a : l v l 7 p P r   a l g n = " l "   l v l = " 6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7 p P r > < a : l v l 8 p P r   a l g n = " l "   l v l = " 7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8 p P r > < a : l v l 9 p P r   a l g n = " l "   l v l = " 8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G o o g l e   S h a p e ; 7 1 ; p 2 2 " > < a : e x t L s t > < a : e x t   u r i = " { 1 5 A C 5 E B E - 4 9 5 E - 4 2 3 A - A 1 9 9 - D 0 3 2 2 6 2 3 1 0 1 6 } " > < a 1 6 : c r e a t i o n I d   x m l n s : a 1 6 = " h t t p : / / s c h e m a s . m i c r o s o f t . c o m / o f f i c e / d r a w i n g / 2 0 1 0 / m a i n "   i d = " { B 7 5 0 5 0 4 C - 7 0 3 6 - 4 2 8 4 - B 9 2 A - A 5 3 1 4 E 5 F A 8 8 8 } " / > < / a : e x t > < / a : e x t L s t > < / p : c N v P r > < p : c N v S p P r / > < p : n v P r > < p : p h   i d x = " 1 1 "   t y p e = " s u b T i t l e " / > < / p : n v P r > < / p : n v S p P r > < p : s p P r > < a : x f r m   r o t = " 0 " > < a : o f f   x = " 5 0 3 8 7 2 "   y = " 7 8 7 5 2 5 " / > < a : e x t   c x = " 3 8 8 4 7 0 0 "   c y = " 3 5 0 7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1 p P r > < a : l v l 2 p P r   a l g n = " l "   l v l = " 1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2 p P r > < a : l v l 3 p P r   a l g n = " l "   l v l = " 2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3 p P r > < a : l v l 4 p P r   a l g n = " l "   l v l = " 3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4 p P r > < a : l v l 5 p P r   a l g n = " l "   l v l = " 4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5 p P r > < a : l v l 6 p P r   a l g n = " l "   l v l = " 5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6 p P r > < a : l v l 7 p P r   a l g n = " l "   l v l = " 6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7 p P r > < a : l v l 8 p P r   a l g n = " l "   l v l = " 7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8 p P r > < a : l v l 9 p P r   a l g n = " l "   l v l = " 8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N o n e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G o o g l e   S h a p e ; 7 2 ; p 2 2 " > < a : e x t L s t > < a : e x t   u r i = " { A F 5 A E 7 B E - 6 0 E 3 - 4 C F 8 - 8 3 3 0 - A 6 D 3 4 6 E E C 7 F 1 } " > < a 1 6 : c r e a t i o n I d   x m l n s : a 1 6 = " h t t p : / / s c h e m a s . m i c r o s o f t . c o m / o f f i c e / d r a w i n g / 2 0 1 0 / m a i n "   i d = " { F 9 7 6 C E 6 9 - 9 2 C 7 - 4 D 1 6 - 8 E 8 4 - 7 1 C 2 3 0 5 1 B C 2 6 } " / > < / a : e x t > < / a : e x t L s t > < / p : c N v P r > < p : c N v S p P r / > < p : n v P r > < p : p h   i d x = " 1 2 "   t y p e = " b o d y " / > < / p : n v P r > < / p : n v S p P r > < p : s p P r > < a : x f r m   r o t = " 0 " > < a : o f f   x = " 5 1 2 8 7 5 "   y = " 1 3 8 0 0 4 9 " / > < a : e x t   c x = " 8 0 9 3 0 9 9 "   c y = " 3 2 9 4 3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i n d e n t = " - 3 1 7 4 9 9 "   l v l = " 0 "   m a r L = " 4 5 7 2 0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4 0 0 " / > < / a : l v l 1 p P r > < a : l v l 2 p P r   a l g n = " l "   i n d e n t = " - 3 1 7 4 9 9 "   l v l = " 1 "   m a r L = " 9 1 4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2 p P r > < a : l v l 3 p P r   a l g n = " l "   i n d e n t = " - 3 1 7 4 9 9 "   l v l = " 2 "   m a r L = " 1 3 7 1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3 p P r > < a : l v l 4 p P r   a l g n = " l "   i n d e n t = " - 3 1 7 4 9 9 "   l v l = " 3 "   m a r L = " 1 8 2 8 8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4 p P r > < a : l v l 5 p P r   a l g n = " l "   i n d e n t = " - 3 1 7 4 9 9 "   l v l = " 4 "   m a r L = " 2 2 8 6 0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5 p P r > < a : l v l 6 p P r   a l g n = " l "   i n d e n t = " - 3 1 7 4 9 9 "   l v l = " 5 "   m a r L = " 2 7 4 3 2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6 p P r > < a : l v l 7 p P r   a l g n = " l "   i n d e n t = " - 3 1 7 4 9 9 "   l v l = " 6 "   m a r L = " 3 2 0 0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7 p P r > < a : l v l 8 p P r   a l g n = " l "   i n d e n t = " - 3 1 7 4 9 9 "   l v l = " 7 "   m a r L = " 3 6 5 7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8 p P r > < a : l v l 9 p P r   a l g n = " l "   i n d e n t = " - 3 1 7 4 9 9 "   l v l = " 8 "   m a r L = " 4 1 1 4 8 0 0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C h a r   c h a r = "%�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5 "   n a m e = " G o o g l e   S h a p e ; 7 3 ; p 2 2 " > < a : e x t L s t > < a : e x t   u r i = " { 4 8 E B 4 9 3 4 - 3 8 2 9 - 4 F 0 6 - 9 1 5 F - 1 E 2 1 8 6 C 3 1 B E 9 } " > < a 1 6 : c r e a t i o n I d   x m l n s : a 1 6 = " h t t p : / / s c h e m a s . m i c r o s o f t . c o m / o f f i c e / d r a w i n g / 2 0 1 0 / m a i n "   i d = " { 0 B B 0 3 1 E 6 - 6 0 F 1 - 4 C 7 B - 8 4 9 2 - 2 8 3 9 6 D B 2 C F C C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5 3 1 2 5 "   y = " 4 9 8 9 2 0 0 " / > < a : e x t   c x = " 9 4 6 5 0 0 "   c y = " 1 0 9 7 7 5 " / > < / a : x f r m > < a : p r s t G e o m   p r s t = " r e c t " > < a : a v L s t / > < / a : p r s t G e o m > < a : n o F i l l / > < a : l n > < a : n o F i l l / > < / a : l n > < / p : s p P r > < / p : p i c > < p : s p > < p : n v S p P r > < p : c N v P r   i d = " 6 "   n a m e = " G o o g l e   S h a p e ; 7 4 ; p 2 2 " > < a : e x t L s t > < a : e x t   u r i = " { 9 A 4 B 8 0 0 E - 7 1 E E - 4 E E E - A 9 E B - 2 D F 2 9 7 1 C D 1 3 9 } " > < a 1 6 : c r e a t i o n I d   x m l n s : a 1 6 = " h t t p : / / s c h e m a s . m i c r o s o f t . c o m / o f f i c e / d r a w i n g / 2 0 1 0 / m a i n "   i d = " { C 7 9 5 7 C 3 1 - E B 8 5 - 4 C B 5 - A 1 8 C - 9 C 4 9 A 9 1 7 A 8 E D } " / > < / a : e x t > < / a : e x t L s t > < / p : c N v P r > < p : c N v S p P r   t x B o x = " 1 " / > < p : n v P r / > < / p : n v S p P r > < p : s p P r > < a : x f r m   r o t = " 0 " > < a : o f f   x = " 4 3 3 8 5 9 9 "   y = " 4 9 0 0 0 7 4 " / > < a : e x t   c x = " 4 6 6 8 0 0 "   c y = " 1 9 8 9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 / / 0 1 < / a : t > < / a : r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7 "   n a m e = " G o o g l e   S h a p e ; 7 5 ; p 2 2 " > < a : e x t L s t > < a : e x t   u r i = " { 8 D 0 1 2 9 1 0 - 8 4 B 7 - 4 8 9 6 - 9 E E F - A C E 0 7 1 4 7 C 1 A B } " > < a 1 6 : c r e a t i o n I d   x m l n s : a 1 6 = " h t t p : / / s c h e m a s . m i c r o s o f t . c o m / o f f i c e / d r a w i n g / 2 0 1 0 / m a i n "   i d = " { F E 3 1 1 D A 9 - 4 D F F - 4 8 F E - A B D 1 - 2 3 6 9 2 A C 7 9 4 0 7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  < / a : t > < / a : r > < a : f l d   i d = " { 9 9 4 C A 4 6 E - 5 0 D 0 - 4 4 7 3 - A E 6 C - F 7 D 5 A 5 C C 9 6 6 0 } "   t y p e = " s l i d e n u m " /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/ p : s p T r e e > < p : e x t L s t > < p : e x t   u r i = " { E 0 9 8 0 2 8 8 - 0 1 F 2 - 4 B A F - A E 1 B - 3 9 8 0 2 7 1 2 0 C C 1 } " > < p 1 4 : c r e a t i o n I d   x m l n s : p 1 4 = " h t t p : / / s c h e m a s . m i c r o s o f t . c o m / o f f i c e / p o w e r p o i n t / 2 0 1 0 / m a i n "   v a l = " 1 6 6 2 5 4 7 1 3 1 7 4 0 " / > < / p : e x t > < / p : e x t L s t > < / p : c S l d > < p : c l r M a p O v r > < a : m a s t e r C l r M a p p i n g / > < / p : c l r M a p O v r > < / p : s l d L a y o u t >
</file>

<file path=ppt/slideLayouts/slideLayout4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F i n a l   S l i d e   w i t h   M e s s a g e   +   S i g n a t u r e " > < p : b g > < p : b g P r > < a : b l i p F i l l   d p i = " 0 "   r o t W i t h S h a p e = " 1 " > < a : b l i p   r : e m b e d = " r I d 2 " / > < a : s t r e t c h > < a : f i l l R e c t / > < / a : s t r e t c h > < / a : b l i p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1 7 6 ; p 4 0 " > < a : e x t L s t > < a : e x t   u r i = " { 4 D 8 1 7 0 F F - 8 C A E - 4 0 E B - 9 A 9 1 - 7 1 0 6 4 1 0 A C 2 B C } " > < a 1 6 : c r e a t i o n I d   x m l n s : a 1 6 = " h t t p : / / s c h e m a s . m i c r o s o f t . c o m / o f f i c e / d r a w i n g / 2 0 1 0 / m a i n "   i d = " { C 7 8 1 3 0 3 A - 9 B 1 3 - 4 4 8 2 - 9 A E B - 3 3 8 8 3 2 8 1 C F C A } " / > < / a : e x t > < / a : e x t L s t > < / p : c N v P r > < p : c N v S p P r / > < p : n v P r > < p : p h   i d x = " 1 0 "   t y p e = " t i t l e " / > < / p : n v P r > < / p : n v S p P r > < p : s p P r > < a : x f r m   r o t = " 0 " > < a : o f f   x = " 3 3 8 2 7 5 "   y = " 2 6 0 2 7 2 5 " / > < a : e x t   c x = " 8 6 4 9 3 0 0 "   c y = " 8 2 7 4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3 6 0 0 " > < a : s o l i d F i l l > < a : s r g b C l r   v a l = " f f f f f f " / > < / a : s o l i d F i l l > < a : l a t i n   t y p e f a c e = " L a t o " / > < / a : d e f R P r > < / a : l v l 1 p P r > < a : l v l 2 p P r   a l g n = " l "   l v l = " 1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/ a : l v l 2 p P r > < a : l v l 3 p P r   a l g n = " l "   l v l = " 2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/ a : l v l 3 p P r > < a : l v l 4 p P r   a l g n = " l "   l v l = " 3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/ a : l v l 4 p P r > < a : l v l 5 p P r   a l g n = " l "   l v l = " 4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/ a : l v l 5 p P r > < a : l v l 6 p P r   a l g n = " l "   l v l = " 5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/ a : l v l 6 p P r > < a : l v l 7 p P r   a l g n = " l "   l v l = " 6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/ a : l v l 7 p P r > < a : l v l 8 p P r   a l g n = " l "   l v l = " 7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/ a : l v l 8 p P r > < a : l v l 9 p P r   a l g n = " l "   l v l = " 8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G o o g l e   S h a p e ; 1 7 7 ; p 4 0 " > < a : e x t L s t > < a : e x t   u r i = " { B 2 3 4 B 3 6 D - 2 9 E E - 4 0 2 1 - B 7 A 9 - 4 9 6 B C C 8 3 D 8 6 4 } " > < a 1 6 : c r e a t i o n I d   x m l n s : a 1 6 = " h t t p : / / s c h e m a s . m i c r o s o f t . c o m / o f f i c e / d r a w i n g / 2 0 1 0 / m a i n "   i d = " { 3 9 1 E 6 D F 9 - B 0 4 0 - 4 4 F A - 9 2 7 7 - B 6 5 A F A 8 D 8 C E F } " / > < / a : e x t > < / a : e x t L s t > < / p : c N v P r > < p : c N v S p P r / > < p : n v P r > < p : p h   i d x = " 1 1 "   t y p e = " s u b T i t l e " / > < / p : n v P r > < / p : n v S p P r > < p : s p P r > < a : x f r m   r o t = " 0 " > < a : o f f   x = " 3 4 9 7 7 6 "   y = " 3 2 8 4 0 2 5 " / > < a : e x t   c x = " 4 5 5 9 1 0 0 "   c y = " 3 7 7 7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/ a : d e f R P r > < / a : l v l 1 p P r > < a : l v l 2 p P r   a l g n = " l "   l v l = " 1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2 p P r > < a : l v l 3 p P r   a l g n = " l "   l v l = " 2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3 p P r > < a : l v l 4 p P r   a l g n = " l "   l v l = " 3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4 p P r > < a : l v l 5 p P r   a l g n = " l "   l v l = " 4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5 p P r > < a : l v l 6 p P r   a l g n = " l "   l v l = " 5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6 p P r > < a : l v l 7 p P r   a l g n = " l "   l v l = " 6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7 p P r > < a : l v l 8 p P r   a l g n = " l "   l v l = " 7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8 p P r > < a : l v l 9 p P r   a l g n = " l "   l v l = " 8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N o n e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/ p : s p T r e e > < p : e x t L s t > < p : e x t   u r i = " { C C 0 C F B 5 C - C 4 4 3 - 4 F 9 7 - A 9 3 5 - 8 B 0 3 2 1 A 2 1 0 2 8 } " > < p 1 4 : c r e a t i o n I d   x m l n s : p 1 4 = " h t t p : / / s c h e m a s . m i c r o s o f t . c o m / o f f i c e / p o w e r p o i n t / 2 0 1 0 / m a i n "   v a l = " 1 6 6 2 5 4 7 1 3 1 5 2 9 " / > < / p : e x t > < / p : e x t L s t > < / p : c S l d > < p : c l r M a p O v r > < a : m a s t e r C l r M a p p i n g / > < / p : c l r M a p O v r > < / p : s l d L a y o u t >
</file>

<file path=ppt/slideLayouts/slideLayout40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T i t l e   +   B o d y   +   C a p t i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7 7 ; p 2 3 " > < a : e x t L s t > < a : e x t   u r i = " { 2 0 3 1 E 0 5 C - 7 B 1 D - 4 5 C 2 - 9 F B 5 - 7 6 A 8 F 9 E E F F B E } " > < a 1 6 : c r e a t i o n I d   x m l n s : a 1 6 = " h t t p : / / s c h e m a s . m i c r o s o f t . c o m / o f f i c e / d r a w i n g / 2 0 1 0 / m a i n "   i d = " { 0 7 2 9 6 6 9 D - B 5 5 3 - 4 3 3 2 - 8 5 3 F - 6 4 3 B 8 4 5 6 A E D F } " / > < / a : e x t > < / a : e x t L s t > < / p : c N v P r > < p : c N v S p P r / > < p : n v P r > < p : p h   i d x = " 1 0 "   t y p e = " t i t l e " / > < / p : n v P r > < / p : n v S p P r > < p : s p P r > < a : x f r m   r o t = " 0 " > < a : o f f   x = " 4 9 4 6 1 6 "   y = " 2 2 9 5 5 0 " / > < a : e x t   c x = " 5 6 4 7 5 0 0 "   c y = " 5 7 6 0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3 0 0 0 " > < a : l a t i n   t y p e f a c e = " L a t o " / > < / a : d e f R P r > < / a : l v l 1 p P r > < a : l v l 2 p P r   a l g n = " l "   l v l = " 1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2 p P r > < a : l v l 3 p P r   a l g n = " l "   l v l = " 2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3 p P r > < a : l v l 4 p P r   a l g n = " l "   l v l = " 3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4 p P r > < a : l v l 5 p P r   a l g n = " l "   l v l = " 4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5 p P r > < a : l v l 6 p P r   a l g n = " l "   l v l = " 5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6 p P r > < a : l v l 7 p P r   a l g n = " l "   l v l = " 6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7 p P r > < a : l v l 8 p P r   a l g n = " l "   l v l = " 7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8 p P r > < a : l v l 9 p P r   a l g n = " l "   l v l = " 8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G o o g l e   S h a p e ; 7 8 ; p 2 3 " > < a : e x t L s t > < a : e x t   u r i = " { B 1 4 3 E 1 3 5 - 8 5 6 9 - 4 3 5 7 - A 7 2 7 - 1 1 C 2 3 0 1 D 4 4 0 9 } " > < a 1 6 : c r e a t i o n I d   x m l n s : a 1 6 = " h t t p : / / s c h e m a s . m i c r o s o f t . c o m / o f f i c e / d r a w i n g / 2 0 1 0 / m a i n "   i d = " { 6 8 A 7 B D B 2 - 7 3 1 7 - 4 7 2 2 - 8 9 6 B - 1 0 B 3 C 9 0 7 7 1 B A } " / > < / a : e x t > < / a : e x t L s t > < / p : c N v P r > < p : c N v S p P r / > < p : n v P r > < p : p h   i d x = " 1 1 "   t y p e = " s u b T i t l e " / > < / p : n v P r > < / p : n v S p P r > < p : s p P r > < a : x f r m   r o t = " 0 " > < a : o f f   x = " 5 0 3 8 7 6 "   y = " 4 2 4 5 7 5 0 " / > < a : e x t   c x = " 5 3 8 4 4 0 0 "   c y = " 3 5 0 7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2 0 0 0 " > < a : s o l i d F i l l > < a : s r g b C l r   v a l = " 1 f 1 f 5 0 " / > < / a : s o l i d F i l l > < a : l a t i n   t y p e f a c e = " + m n - l t " / > < / a : d e f R P r > < / a : l v l 1 p P r > < a : l v l 2 p P r   a l g n = " l "   l v l = " 1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b = " 1 "   d i r t y = " 0 "   l a n g = " e n - U S " > < a : l a t i n   t y p e f a c e = " + m n - l t " / > < / a : d e f R P r > < / a : l v l 2 p P r > < a : l v l 3 p P r   a l g n = " l "   l v l = " 2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b = " 1 "   d i r t y = " 0 "   l a n g = " e n - U S " > < a : l a t i n   t y p e f a c e = " + m n - l t " / > < / a : d e f R P r > < / a : l v l 3 p P r > < a : l v l 4 p P r   a l g n = " l "   l v l = " 3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b = " 1 "   d i r t y = " 0 "   l a n g = " e n - U S " > < a : l a t i n   t y p e f a c e = " + m n - l t " / > < / a : d e f R P r > < / a : l v l 4 p P r > < a : l v l 5 p P r   a l g n = " l "   l v l = " 4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b = " 1 "   d i r t y = " 0 "   l a n g = " e n - U S " > < a : l a t i n   t y p e f a c e = " + m n - l t " / > < / a : d e f R P r > < / a : l v l 5 p P r > < a : l v l 6 p P r   a l g n = " l "   l v l = " 5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b = " 1 "   d i r t y = " 0 "   l a n g = " e n - U S " > < a : l a t i n   t y p e f a c e = " + m n - l t " / > < / a : d e f R P r > < / a : l v l 6 p P r > < a : l v l 7 p P r   a l g n = " l "   l v l = " 6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b = " 1 "   d i r t y = " 0 "   l a n g = " e n - U S " > < a : l a t i n   t y p e f a c e = " + m n - l t " / > < / a : d e f R P r > < / a : l v l 7 p P r > < a : l v l 8 p P r   a l g n = " l "   l v l = " 7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b = " 1 "   d i r t y = " 0 "   l a n g = " e n - U S " > < a : l a t i n   t y p e f a c e = " + m n - l t " / > < / a : d e f R P r > < / a : l v l 8 p P r > < a : l v l 9 p P r   a l g n = " l "   l v l = " 8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N o n e / > < a : d e f R P r   b = " 1 "   d i r t y = " 0 "   l a n g = " e n - U S " > < a : l a t i n   t y p e f a c e = " + m n - l t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G o o g l e   S h a p e ; 7 9 ; p 2 3 " > < a : e x t L s t > < a : e x t   u r i = " { 5 0 3 5 F 2 C C - 3 F D B - 4 C F 0 - B 1 D 8 - 9 7 6 9 F 0 C F 0 C A A } " > < a 1 6 : c r e a t i o n I d   x m l n s : a 1 6 = " h t t p : / / s c h e m a s . m i c r o s o f t . c o m / o f f i c e / d r a w i n g / 2 0 1 0 / m a i n "   i d = " { D E F 7 A B A A - C 0 0 C - 4 7 A D - B 4 F E - 2 7 6 0 7 9 F 8 6 D 1 A } " / > < / a : e x t > < / a : e x t L s t > < / p : c N v P r > < p : c N v S p P r / > < p : n v P r > < p : p h   i d x = " 1 2 "   t y p e = " b o d y " / > < / p : n v P r > < / p : n v S p P r > < p : s p P r > < a : x f r m   r o t = " 0 " > < a : o f f   x = " 5 1 2 8 7 5 "   y = " 9 0 2 7 2 5 " / > < a : e x t   c x = " 8 0 0 2 5 0 0 "   c y = " 2 9 9 2 8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i n d e n t = " - 3 1 7 4 9 9 "   l v l = " 0 "   m a r L = " 4 5 7 2 0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4 0 0 " / > < / a : l v l 1 p P r > < a : l v l 2 p P r   a l g n = " l "   i n d e n t = " - 3 1 7 4 9 9 "   l v l = " 1 "   m a r L = " 9 1 4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2 p P r > < a : l v l 3 p P r   a l g n = " l "   i n d e n t = " - 3 1 7 4 9 9 "   l v l = " 2 "   m a r L = " 1 3 7 1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3 p P r > < a : l v l 4 p P r   a l g n = " l "   i n d e n t = " - 3 1 7 4 9 9 "   l v l = " 3 "   m a r L = " 1 8 2 8 8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4 p P r > < a : l v l 5 p P r   a l g n = " l "   i n d e n t = " - 3 1 7 4 9 9 "   l v l = " 4 "   m a r L = " 2 2 8 6 0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5 p P r > < a : l v l 6 p P r   a l g n = " l "   i n d e n t = " - 3 1 7 4 9 9 "   l v l = " 5 "   m a r L = " 2 7 4 3 2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6 p P r > < a : l v l 7 p P r   a l g n = " l "   i n d e n t = " - 3 1 7 4 9 9 "   l v l = " 6 "   m a r L = " 3 2 0 0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7 p P r > < a : l v l 8 p P r   a l g n = " l "   i n d e n t = " - 3 1 7 4 9 9 "   l v l = " 7 "   m a r L = " 3 6 5 7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8 p P r > < a : l v l 9 p P r   a l g n = " l "   i n d e n t = " - 3 1 7 4 9 9 "   l v l = " 8 "   m a r L = " 4 1 1 4 8 0 0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C h a r   c h a r = "%�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5 "   n a m e = " G o o g l e   S h a p e ; 8 0 ; p 2 3 " > < a : e x t L s t > < a : e x t   u r i = " { 8 9 0 C C 8 B 3 - 7 F 6 7 - 4 D 1 1 - B 9 4 A - 2 5 C 5 B 7 B D 4 D C 4 } " > < a 1 6 : c r e a t i o n I d   x m l n s : a 1 6 = " h t t p : / / s c h e m a s . m i c r o s o f t . c o m / o f f i c e / d r a w i n g / 2 0 1 0 / m a i n "   i d = " { E F B 2 9 2 3 B - F 0 A 5 - 4 4 D A - 8 B 5 7 - 2 4 C B D 6 C 3 F D 8 5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5 3 1 2 5 "   y = " 4 9 8 9 2 0 0 " / > < a : e x t   c x = " 9 4 6 5 0 0 "   c y = " 1 0 9 7 7 5 " / > < / a : x f r m > < a : p r s t G e o m   p r s t = " r e c t " > < a : a v L s t / > < / a : p r s t G e o m > < a : n o F i l l / > < a : l n > < a : n o F i l l / > < / a : l n > < / p : s p P r > < / p : p i c > < p : s p > < p : n v S p P r > < p : c N v P r   i d = " 6 "   n a m e = " G o o g l e   S h a p e ; 8 1 ; p 2 3 " > < a : e x t L s t > < a : e x t   u r i = " { 9 2 B 3 5 7 8 0 - F 1 C D - 4 D 5 2 - A 9 8 7 - E 5 1 F E A 0 6 F 9 5 F } " > < a 1 6 : c r e a t i o n I d   x m l n s : a 1 6 = " h t t p : / / s c h e m a s . m i c r o s o f t . c o m / o f f i c e / d r a w i n g / 2 0 1 0 / m a i n "   i d = " { 7 0 A 7 A 1 1 0 - 0 5 7 C - 4 9 0 7 - B C 4 D - F B 5 3 E E 4 6 1 6 9 4 } " / > < / a : e x t > < / a : e x t L s t > < / p : c N v P r > < p : c N v S p P r   t x B o x = " 1 " / > < p : n v P r / > < / p : n v S p P r > < p : s p P r > < a : x f r m   r o t = " 0 " > < a : o f f   x = " 4 3 3 8 5 9 9 "   y = " 4 9 0 0 0 7 4 " / > < a : e x t   c x = " 4 6 6 8 0 0 "   c y = " 1 9 8 9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 / / 0 1 < / a : t > < / a : r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7 "   n a m e = " G o o g l e   S h a p e ; 8 2 ; p 2 3 " > < a : e x t L s t > < a : e x t   u r i = " { 6 E A B F 2 1 0 - 3 8 3 B - 4 2 A 8 - B E 6 B - 5 4 A 9 3 A E D D D 7 8 } " > < a 1 6 : c r e a t i o n I d   x m l n s : a 1 6 = " h t t p : / / s c h e m a s . m i c r o s o f t . c o m / o f f i c e / d r a w i n g / 2 0 1 0 / m a i n "   i d = " { C F 9 F 8 8 0 1 - 6 B 8 2 - 4 8 6 8 - A 5 E 2 - B E 1 7 4 D 5 C D F A 8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  < / a : t > < / a : r > < a : f l d   i d = " { 6 F B C 1 B D 0 - 4 5 6 E - 4 C 1 5 - B D 7 3 - C 1 B A 4 2 8 6 3 0 C 4 } "   t y p e = " s l i d e n u m " /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/ p : s p T r e e > < p : e x t L s t > < p : e x t   u r i = " { E 7 B 5 A A D D - 7 6 0 3 - 4 C B 1 - A 3 9 3 - 6 A 6 E F A 0 7 6 C C 2 } " > < p 1 4 : c r e a t i o n I d   x m l n s : p 1 4 = " h t t p : / / s c h e m a s . m i c r o s o f t . c o m / o f f i c e / p o w e r p o i n t / 2 0 1 0 / m a i n "   v a l = " 1 6 6 2 5 4 7 1 3 1 7 4 4 " / > < / p : e x t > < / p : e x t L s t > < / p : c S l d > < p : c l r M a p O v r > < a : m a s t e r C l r M a p p i n g / > < / p : c l r M a p O v r > < / p : s l d L a y o u t >
</file>

<file path=ppt/slideLayouts/slideLayout41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T e x t   B o x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8 4 ; p 2 4 " > < a : e x t L s t > < a : e x t   u r i = " { 5 3 9 4 9 D 3 3 - A 4 8 D - 4 D A 0 - 8 D 1 2 - 6 9 6 9 A 1 B 7 1 7 E 3 } " > < a 1 6 : c r e a t i o n I d   x m l n s : a 1 6 = " h t t p : / / s c h e m a s . m i c r o s o f t . c o m / o f f i c e / d r a w i n g / 2 0 1 0 / m a i n "   i d = " { D 3 8 A C B 9 9 - F 7 9 D - 4 0 9 9 - B 6 9 B - 6 0 1 B 6 B 5 6 1 D C B } " / > < / a : e x t > < / a : e x t L s t > < / p : c N v P r > < p : c N v S p P r / > < p : n v P r > < p : p h   t y p e = " b o d y " / > < / p : n v P r > < / p : n v S p P r > < p : s p P r > < a : x f r m   r o t = " 0 " > < a : o f f   x = " 5 1 2 8 7 5 "   y = " 2 9 3 1 2 0 " / > < a : e x t   c x = " 8 0 0 2 5 0 0 "   c y = " 4 4 1 7 5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i n d e n t = " - 3 1 7 4 9 9 "   l v l = " 0 "   m a r L = " 4 5 7 2 0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4 0 0 " / > < / a : l v l 1 p P r > < a : l v l 2 p P r   a l g n = " l "   i n d e n t = " - 3 1 7 4 9 9 "   l v l = " 1 "   m a r L = " 9 1 4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2 p P r > < a : l v l 3 p P r   a l g n = " l "   i n d e n t = " - 3 1 7 4 9 9 "   l v l = " 2 "   m a r L = " 1 3 7 1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3 p P r > < a : l v l 4 p P r   a l g n = " l "   i n d e n t = " - 3 1 7 4 9 9 "   l v l = " 3 "   m a r L = " 1 8 2 8 8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4 p P r > < a : l v l 5 p P r   a l g n = " l "   i n d e n t = " - 3 1 7 4 9 9 "   l v l = " 4 "   m a r L = " 2 2 8 6 0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5 p P r > < a : l v l 6 p P r   a l g n = " l "   i n d e n t = " - 3 1 7 4 9 9 "   l v l = " 5 "   m a r L = " 2 7 4 3 2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6 p P r > < a : l v l 7 p P r   a l g n = " l "   i n d e n t = " - 3 1 7 4 9 9 "   l v l = " 6 "   m a r L = " 3 2 0 0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7 p P r > < a : l v l 8 p P r   a l g n = " l "   i n d e n t = " - 3 1 7 4 9 9 "   l v l = " 7 "   m a r L = " 3 6 5 7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8 p P r > < a : l v l 9 p P r   a l g n = " l "   i n d e n t = " - 3 1 7 4 9 9 "   l v l = " 8 "   m a r L = " 4 1 1 4 8 0 0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C h a r   c h a r = "%�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3 "   n a m e = " G o o g l e   S h a p e ; 8 5 ; p 2 4 " > < a : e x t L s t > < a : e x t   u r i = " { E A F D C 8 4 9 - A 6 1 5 - 4 9 5 1 - 9 8 5 D - 5 2 1 0 B 2 A 2 4 A 2 4 } " > < a 1 6 : c r e a t i o n I d   x m l n s : a 1 6 = " h t t p : / / s c h e m a s . m i c r o s o f t . c o m / o f f i c e / d r a w i n g / 2 0 1 0 / m a i n "   i d = " { 3 A 2 D 2 D B 0 - 7 F E 8 - 4 7 E 8 - 9 C 4 7 - E 5 7 F C 8 C E C 8 4 D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5 3 1 2 5 "   y = " 4 9 8 9 2 0 0 " / > < a : e x t   c x = " 9 4 6 5 0 0 "   c y = " 1 0 9 7 7 5 " / > < / a : x f r m > < a : p r s t G e o m   p r s t = " r e c t " > < a : a v L s t / > < / a : p r s t G e o m > < a : n o F i l l / > < a : l n > < a : n o F i l l / > < / a : l n > < / p : s p P r > < / p : p i c > < p : s p > < p : n v S p P r > < p : c N v P r   i d = " 4 "   n a m e = " G o o g l e   S h a p e ; 8 6 ; p 2 4 " > < a : e x t L s t > < a : e x t   u r i = " { 1 7 F 2 2 4 2 A - 6 4 0 C - 4 A 8 D - 8 9 5 C - 4 A 3 8 8 7 3 F E D 5 C } " > < a 1 6 : c r e a t i o n I d   x m l n s : a 1 6 = " h t t p : / / s c h e m a s . m i c r o s o f t . c o m / o f f i c e / d r a w i n g / 2 0 1 0 / m a i n "   i d = " { 2 2 0 3 F 9 2 F - 6 6 9 0 - 4 0 5 C - B 7 E 8 - 1 B F F 5 8 A 2 1 F E D } " / > < / a : e x t > < / a : e x t L s t > < / p : c N v P r > < p : c N v S p P r   t x B o x = " 1 " / > < p : n v P r / > < / p : n v S p P r > < p : s p P r > < a : x f r m   r o t = " 0 " > < a : o f f   x = " 4 3 3 8 5 9 9 "   y = " 4 9 0 0 0 7 4 " / > < a : e x t   c x = " 4 6 6 8 0 0 "   c y = " 1 9 8 9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 / / 0 1 < / a : t > < / a : r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5 "   n a m e = " G o o g l e   S h a p e ; 8 7 ; p 2 4 " > < a : e x t L s t > < a : e x t   u r i = " { 4 6 7 5 8 1 B C - 6 F 1 3 - 4 D 3 F - A F 9 D - 3 A 0 2 5 3 4 6 3 2 D 2 } " > < a 1 6 : c r e a t i o n I d   x m l n s : a 1 6 = " h t t p : / / s c h e m a s . m i c r o s o f t . c o m / o f f i c e / d r a w i n g / 2 0 1 0 / m a i n "   i d = " { 9 1 E 1 5 9 5 A - 2 6 A 3 - 4 5 2 6 - B A C 5 - 6 A 0 9 4 4 0 7 E A 2 3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  < / a : t > < / a : r > < a : f l d   i d = " { D 4 6 E 5 D 7 A - 0 4 A 5 - 4 1 8 0 - B E D 9 - 8 F 0 1 E 0 8 2 C 0 A 3 } "   t y p e = " s l i d e n u m " /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/ p : s p T r e e > < p : e x t L s t > < p : e x t   u r i = " { F 9 6 7 8 C C 9 - 3 1 F B - 4 5 9 2 - 9 7 8 0 - 3 7 8 E C 8 B 2 1 8 C F } " > < p 1 4 : c r e a t i o n I d   x m l n s : p 1 4 = " h t t p : / / s c h e m a s . m i c r o s o f t . c o m / o f f i c e / p o w e r p o i n t / 2 0 1 0 / m a i n "   v a l = " 1 6 6 2 5 4 7 1 3 1 7 5 0 " / > < / p : e x t > < / p : e x t L s t > < / p : c S l d > < p : c l r M a p O v r > < a : m a s t e r C l r M a p p i n g / > < / p : c l r M a p O v r > < / p : s l d L a y o u t >
</file>

<file path=ppt/slideLayouts/slideLayout42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T i t l e   +   B o d y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8 9 ; p 2 5 " > < a : e x t L s t > < a : e x t   u r i = " { 3 0 1 4 2 2 A 9 - 0 A 5 8 - 4 C B 7 - 8 E 5 1 - 1 B 0 0 4 3 D D 2 3 B F } " > < a 1 6 : c r e a t i o n I d   x m l n s : a 1 6 = " h t t p : / / s c h e m a s . m i c r o s o f t . c o m / o f f i c e / d r a w i n g / 2 0 1 0 / m a i n "   i d = " { B 0 3 2 9 7 1 6 - B D F 0 - 4 F 3 C - A B E 0 - 4 6 A A 3 2 5 E 6 5 3 A } " / > < / a : e x t > < / a : e x t L s t > < / p : c N v P r > < p : c N v S p P r / > < p : n v P r > < p : p h   i d x = " 1 0 "   t y p e = " t i t l e " / > < / p : n v P r > < / p : n v S p P r > < p : s p P r > < a : x f r m   r o t = " 0 " > < a : o f f   x = " 4 9 4 6 1 6 "   y = " 2 2 9 5 5 0 " / > < a : e x t   c x = " 5 6 4 7 5 0 0 "   c y = " 5 7 6 0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3 0 0 0 " > < a : l a t i n   t y p e f a c e = " L a t o " / > < / a : d e f R P r > < / a : l v l 1 p P r > < a : l v l 2 p P r   a l g n = " l "   l v l = " 1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2 p P r > < a : l v l 3 p P r   a l g n = " l "   l v l = " 2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3 p P r > < a : l v l 4 p P r   a l g n = " l "   l v l = " 3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4 p P r > < a : l v l 5 p P r   a l g n = " l "   l v l = " 4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5 p P r > < a : l v l 6 p P r   a l g n = " l "   l v l = " 5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6 p P r > < a : l v l 7 p P r   a l g n = " l "   l v l = " 6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7 p P r > < a : l v l 8 p P r   a l g n = " l "   l v l = " 7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8 p P r > < a : l v l 9 p P r   a l g n = " l "   l v l = " 8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G o o g l e   S h a p e ; 9 0 ; p 2 5 " > < a : e x t L s t > < a : e x t   u r i = " { A 6 6 3 0 E E 8 - 8 B 6 D - 4 9 7 5 - 8 7 6 2 - 6 3 8 0 D C E 1 B D 6 5 } " > < a 1 6 : c r e a t i o n I d   x m l n s : a 1 6 = " h t t p : / / s c h e m a s . m i c r o s o f t . c o m / o f f i c e / d r a w i n g / 2 0 1 0 / m a i n "   i d = " { 3 D 0 1 3 E 5 E - F 3 C 3 - 4 4 6 8 - 8 4 0 E - 8 5 3 C 7 B 9 8 0 0 C 8 } " / > < / a : e x t > < / a : e x t L s t > < / p : c N v P r > < p : c N v S p P r / > < p : n v P r > < p : p h   i d x = " 1 1 "   t y p e = " b o d y " / > < / p : n v P r > < / p : n v S p P r > < p : s p P r > < a : x f r m   r o t = " 0 " > < a : o f f   x = " 5 1 2 8 7 5 "   y = " 1 0 5 5 1 2 5 " / > < a : e x t   c x = " 8 0 0 2 5 0 0 "   c y = " 3 6 0 3 3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i n d e n t = " - 3 1 7 4 9 9 "   l v l = " 0 "   m a r L = " 4 5 7 2 0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4 0 0 " / > < / a : l v l 1 p P r > < a : l v l 2 p P r   a l g n = " l "   i n d e n t = " - 3 1 7 4 9 9 "   l v l = " 1 "   m a r L = " 9 1 4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2 p P r > < a : l v l 3 p P r   a l g n = " l "   i n d e n t = " - 3 1 7 4 9 9 "   l v l = " 2 "   m a r L = " 1 3 7 1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3 p P r > < a : l v l 4 p P r   a l g n = " l "   i n d e n t = " - 3 1 7 4 9 9 "   l v l = " 3 "   m a r L = " 1 8 2 8 8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4 p P r > < a : l v l 5 p P r   a l g n = " l "   i n d e n t = " - 3 1 7 4 9 9 "   l v l = " 4 "   m a r L = " 2 2 8 6 0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5 p P r > < a : l v l 6 p P r   a l g n = " l "   i n d e n t = " - 3 1 7 4 9 9 "   l v l = " 5 "   m a r L = " 2 7 4 3 2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6 p P r > < a : l v l 7 p P r   a l g n = " l "   i n d e n t = " - 3 1 7 4 9 9 "   l v l = " 6 "   m a r L = " 3 2 0 0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7 p P r > < a : l v l 8 p P r   a l g n = " l "   i n d e n t = " - 3 1 7 4 9 9 "   l v l = " 7 "   m a r L = " 3 6 5 7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8 p P r > < a : l v l 9 p P r   a l g n = " l "   i n d e n t = " - 3 1 7 4 9 9 "   l v l = " 8 "   m a r L = " 4 1 1 4 8 0 0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C h a r   c h a r = "%�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4 "   n a m e = " G o o g l e   S h a p e ; 9 1 ; p 2 5 " > < a : e x t L s t > < a : e x t   u r i = " { 4 E D 6 5 3 3 4 - C B 8 A - 4 8 8 5 - 9 6 2 2 - 7 D E 3 6 C 3 6 B F 0 3 } " > < a 1 6 : c r e a t i o n I d   x m l n s : a 1 6 = " h t t p : / / s c h e m a s . m i c r o s o f t . c o m / o f f i c e / d r a w i n g / 2 0 1 0 / m a i n "   i d = " { A 2 C 9 0 F A A - F F B 2 - 4 6 B 8 - 9 7 A C - 4 E 0 1 A 1 3 F B A 8 A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5 3 1 2 5 "   y = " 4 9 8 9 2 0 0 " / > < a : e x t   c x = " 9 4 6 5 0 0 "   c y = " 1 0 9 7 7 5 " / > < / a : x f r m > < a : p r s t G e o m   p r s t = " r e c t " > < a : a v L s t / > < / a : p r s t G e o m > < a : n o F i l l / > < a : l n > < a : n o F i l l / > < / a : l n > < / p : s p P r > < / p : p i c > < p : s p > < p : n v S p P r > < p : c N v P r   i d = " 5 "   n a m e = " G o o g l e   S h a p e ; 9 2 ; p 2 5 " > < a : e x t L s t > < a : e x t   u r i = " { 8 2 9 C 3 D C B - D 2 C C - 4 0 8 B - B 2 5 9 - 9 2 4 4 4 8 9 1 4 1 8 C } " > < a 1 6 : c r e a t i o n I d   x m l n s : a 1 6 = " h t t p : / / s c h e m a s . m i c r o s o f t . c o m / o f f i c e / d r a w i n g / 2 0 1 0 / m a i n "   i d = " { 3 1 F 8 F 4 4 4 - 6 1 6 2 - 4 E 9 9 - 9 2 1 C - E 7 7 D C 8 C D 6 6 1 1 } " / > < / a : e x t > < / a : e x t L s t > < / p : c N v P r > < p : c N v S p P r   t x B o x = " 1 " / > < p : n v P r / > < / p : n v S p P r > < p : s p P r > < a : x f r m   r o t = " 0 " > < a : o f f   x = " 4 3 3 8 5 9 9 "   y = " 4 9 0 0 0 7 4 " / > < a : e x t   c x = " 4 6 6 8 0 0 "   c y = " 1 9 8 9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 / / 0 1 < / a : t > < / a : r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6 "   n a m e = " G o o g l e   S h a p e ; 9 3 ; p 2 5 " > < a : e x t L s t > < a : e x t   u r i = " { 3 7 9 1 B B C F - 4 6 A 0 - 4 3 8 F - 9 6 C B - 5 4 E 3 8 6 E E F 0 C A } " > < a 1 6 : c r e a t i o n I d   x m l n s : a 1 6 = " h t t p : / / s c h e m a s . m i c r o s o f t . c o m / o f f i c e / d r a w i n g / 2 0 1 0 / m a i n "   i d = " { 2 1 A F A 2 4 1 - 9 A F 9 - 4 F A D - B C 9 B - C 7 9 E E C B E 0 0 4 5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  < / a : t > < / a : r > < a : f l d   i d = " { F 2 5 8 C 6 8 8 - B D 3 2 - 4 1 2 3 - 9 3 7 6 - D 8 F 4 0 4 D 2 6 4 C A } "   t y p e = " s l i d e n u m " /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/ p : s p T r e e > < p : e x t L s t > < p : e x t   u r i = " { 4 5 0 3 8 0 B F - C 9 C C - 4 4 8 B - A A 2 6 - E 9 A 3 D 0 E 8 7 D 6 B } " > < p 1 4 : c r e a t i o n I d   x m l n s : p 1 4 = " h t t p : / / s c h e m a s . m i c r o s o f t . c o m / o f f i c e / p o w e r p o i n t / 2 0 1 0 / m a i n "   v a l = " 1 6 6 2 5 4 7 1 3 1 7 5 4 " / > < / p : e x t > < / p : e x t L s t > < / p : c S l d > < p : c l r M a p O v r > < a : m a s t e r C l r M a p p i n g / > < / p : c l r M a p O v r > < / p : s l d L a y o u t >
</file>

<file path=ppt/slideLayouts/slideLayout43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I m a g e   T o p   -   T e x t   B o t t o m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9 5 ; p 2 6 " > < a : e x t L s t > < a : e x t   u r i = " { 4 B 1 C 3 0 7 6 - E 4 6 A - 4 F E A - A E 2 6 - 0 D 7 C 9 1 8 8 6 4 6 B } " > < a 1 6 : c r e a t i o n I d   x m l n s : a 1 6 = " h t t p : / / s c h e m a s . m i c r o s o f t . c o m / o f f i c e / d r a w i n g / 2 0 1 0 / m a i n "   i d = " { A A C 2 3 4 6 D - A 3 0 E - 4 5 1 6 - A 2 5 7 - 9 C A 8 2 9 1 0 9 5 9 4 } " / > < / a : e x t > < / a : e x t L s t > < / p : c N v P r > < p : c N v S p P r / > < p : n v P r > < p : p h   i d x = " 1 0 "   t y p e = " t i t l e " / > < / p : n v P r > < / p : n v S p P r > < p : s p P r > < a : x f r m   r o t = " 0 " > < a : o f f   x = " 4 9 4 6 1 6 "   y = " 2 2 9 5 5 0 " / > < a : e x t   c x = " 5 6 4 7 5 0 0 "   c y = " 5 7 6 0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3 0 0 0 " > < a : l a t i n   t y p e f a c e = " L a t o " / > < / a : d e f R P r > < / a : l v l 1 p P r > < a : l v l 2 p P r   a l g n = " l "   l v l = " 1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2 p P r > < a : l v l 3 p P r   a l g n = " l "   l v l = " 2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3 p P r > < a : l v l 4 p P r   a l g n = " l "   l v l = " 3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4 p P r > < a : l v l 5 p P r   a l g n = " l "   l v l = " 4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5 p P r > < a : l v l 6 p P r   a l g n = " l "   l v l = " 5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6 p P r > < a : l v l 7 p P r   a l g n = " l "   l v l = " 6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7 p P r > < a : l v l 8 p P r   a l g n = " l "   l v l = " 7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8 p P r > < a : l v l 9 p P r   a l g n = " l "   l v l = " 8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G o o g l e   S h a p e ; 9 6 ; p 2 6 " > < a : e x t L s t > < a : e x t   u r i = " { 3 8 2 9 4 5 8 C - 4 C 3 B - 4 3 C D - 9 D 9 6 - 6 B E 8 E 7 E B 6 A F 8 } " > < a 1 6 : c r e a t i o n I d   x m l n s : a 1 6 = " h t t p : / / s c h e m a s . m i c r o s o f t . c o m / o f f i c e / d r a w i n g / 2 0 1 0 / m a i n "   i d = " { 3 3 1 C 4 D 6 7 - 3 3 E A - 4 E 4 A - A A 0 2 - 9 5 6 2 9 8 7 E 0 5 7 C } " / > < / a : e x t > < / a : e x t L s t > < / p : c N v P r > < p : c N v S p P r / > < p : n v P r > < p : p h   i d x = " 1 1 "   t y p e = " b o d y " / > < / p : n v P r > < / p : n v S p P r > < p : s p P r > < a : x f r m   r o t = " 0 " > < a : o f f   x = " 5 1 2 8 7 5 "   y = " 2 8 9 0 0 7 5 " / > < a : e x t   c x = " 8 0 0 2 5 0 0 "   c y = " 1 8 3 6 6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i n d e n t = " - 3 1 7 4 9 9 "   l v l = " 0 "   m a r L = " 4 5 7 2 0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4 0 0 " / > < / a : l v l 1 p P r > < a : l v l 2 p P r   a l g n = " l "   i n d e n t = " - 3 1 7 4 9 9 "   l v l = " 1 "   m a r L = " 9 1 4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2 p P r > < a : l v l 3 p P r   a l g n = " l "   i n d e n t = " - 3 1 7 4 9 9 "   l v l = " 2 "   m a r L = " 1 3 7 1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3 p P r > < a : l v l 4 p P r   a l g n = " l "   i n d e n t = " - 3 1 7 4 9 9 "   l v l = " 3 "   m a r L = " 1 8 2 8 8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4 p P r > < a : l v l 5 p P r   a l g n = " l "   i n d e n t = " - 3 1 7 4 9 9 "   l v l = " 4 "   m a r L = " 2 2 8 6 0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5 p P r > < a : l v l 6 p P r   a l g n = " l "   i n d e n t = " - 3 1 7 4 9 9 "   l v l = " 5 "   m a r L = " 2 7 4 3 2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6 p P r > < a : l v l 7 p P r   a l g n = " l "   i n d e n t = " - 3 1 7 4 9 9 "   l v l = " 6 "   m a r L = " 3 2 0 0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7 p P r > < a : l v l 8 p P r   a l g n = " l "   i n d e n t = " - 3 1 7 4 9 9 "   l v l = " 7 "   m a r L = " 3 6 5 7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8 p P r > < a : l v l 9 p P r   a l g n = " l "   i n d e n t = " - 3 1 7 4 9 9 "   l v l = " 8 "   m a r L = " 4 1 1 4 8 0 0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C h a r   c h a r = "%�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4 "   n a m e = " G o o g l e   S h a p e ; 9 7 ; p 2 6 " > < a : e x t L s t > < a : e x t   u r i = " { 1 A 9 B 3 A D 6 - 8 3 0 7 - 4 1 2 D - A 2 6 2 - E B D 3 3 6 E C 4 9 2 4 } " > < a 1 6 : c r e a t i o n I d   x m l n s : a 1 6 = " h t t p : / / s c h e m a s . m i c r o s o f t . c o m / o f f i c e / d r a w i n g / 2 0 1 0 / m a i n "   i d = " { D C 5 3 4 2 E B - 4 6 1 B - 4 8 9 6 - B F 8 8 - 3 1 5 3 3 0 4 4 A A 0 3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5 3 1 2 5 "   y = " 4 9 8 9 2 0 0 " / > < a : e x t   c x = " 9 4 6 5 0 0 "   c y = " 1 0 9 7 7 5 " / > < / a : x f r m > < a : p r s t G e o m   p r s t = " r e c t " > < a : a v L s t / > < / a : p r s t G e o m > < a : n o F i l l / > < a : l n > < a : n o F i l l / > < / a : l n > < / p : s p P r > < / p : p i c > < p : s p > < p : n v S p P r > < p : c N v P r   i d = " 5 "   n a m e = " G o o g l e   S h a p e ; 9 8 ; p 2 6 " > < a : e x t L s t > < a : e x t   u r i = " { 5 A 3 9 E B 8 0 - 6 2 D 5 - 4 7 8 5 - B 1 5 3 - A 6 5 1 F E 9 3 D 0 9 D } " > < a 1 6 : c r e a t i o n I d   x m l n s : a 1 6 = " h t t p : / / s c h e m a s . m i c r o s o f t . c o m / o f f i c e / d r a w i n g / 2 0 1 0 / m a i n "   i d = " { 9 8 4 1 3 9 0 B - F 2 B B - 4 D E D - A 4 6 0 - 1 A 9 8 9 1 3 C C 7 A 6 } " / > < / a : e x t > < / a : e x t L s t > < / p : c N v P r > < p : c N v S p P r   t x B o x = " 1 " / > < p : n v P r / > < / p : n v S p P r > < p : s p P r > < a : x f r m   r o t = " 0 " > < a : o f f   x = " 4 3 3 8 5 9 9 "   y = " 4 9 0 0 0 7 4 " / > < a : e x t   c x = " 4 6 6 8 0 0 "   c y = " 1 9 8 9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 / / 0 1 < / a : t > < / a : r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6 "   n a m e = " G o o g l e   S h a p e ; 9 9 ; p 2 6 " > < a : e x t L s t > < a : e x t   u r i = " { F 5 5 F 9 E 8 5 - 3 F 2 0 - 4 B 6 7 - A 4 5 8 - 8 1 8 4 F E 6 E 8 F C F } " > < a 1 6 : c r e a t i o n I d   x m l n s : a 1 6 = " h t t p : / / s c h e m a s . m i c r o s o f t . c o m / o f f i c e / d r a w i n g / 2 0 1 0 / m a i n "   i d = " { 4 C 6 C 9 7 B D - 5 2 4 D - 4 7 E 6 - 9 1 E 8 - F E 0 B 8 D 7 D C 3 4 9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  < / a : t > < / a : r > < a : f l d   i d = " { 1 C 9 5 3 4 D 4 - 5 2 8 0 - 4 9 5 6 - B 7 B 0 - C 7 E A 4 9 A A 4 7 F B } "   t y p e = " s l i d e n u m " /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/ p : s p T r e e > < p : e x t L s t > < p : e x t   u r i = " { 8 2 6 E 9 5 D 5 - C B 2 E - 4 6 A 4 - A 4 7 7 - 4 2 2 6 F C 7 B A F B C } " > < p 1 4 : c r e a t i o n I d   x m l n s : p 1 4 = " h t t p : / / s c h e m a s . m i c r o s o f t . c o m / o f f i c e / p o w e r p o i n t / 2 0 1 0 / m a i n "   v a l = " 1 6 6 2 5 4 7 1 3 1 7 5 8 " / > < / p : e x t > < / p : e x t L s t > < / p : c S l d > < p : c l r M a p O v r > < a : m a s t e r C l r M a p p i n g / > < / p : c l r M a p O v r > < / p : s l d L a y o u t >
</file>

<file path=ppt/slideLayouts/slideLayout44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s e c H e a d " > < p : c S l d   n a m e = " S e c t i o n   H e a d e r   T e x t   1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1 0 1 ; p 2 7 " > < a : e x t L s t > < a : e x t   u r i = " { 2 4 9 D 8 8 3 9 - 3 2 2 7 - 4 7 F 8 - 8 C D 1 - 0 1 4 5 A D F 1 A 1 B 4 } " > < a 1 6 : c r e a t i o n I d   x m l n s : a 1 6 = " h t t p : / / s c h e m a s . m i c r o s o f t . c o m / o f f i c e / d r a w i n g / 2 0 1 0 / m a i n "   i d = " { 5 6 9 C F C D B - 9 8 7 0 - 4 2 8 B - B F D 9 - 3 0 E 5 3 F 4 2 2 C 5 C } " / > < / a : e x t > < / a : e x t L s t > < / p : c N v P r > < p : c N v S p P r / > < p : n v P r > < p : p h   t y p e = " t i t l e " / > < / p : n v P r > < / p : n v S p P r > < p : s p P r > < a : x f r m   r o t = " 0 " > < a : o f f   x = " 3 1 1 7 0 0 "   y = " 2 1 5 0 8 5 0 " / > < a : e x t   c x = " 8 5 2 0 6 0 0 "   c y = " 8 4 1 8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c t r "   l v l = " 0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4 8 0 0 " / > < / a : l v l 1 p P r > < a : l v l 2 p P r   a l g n = " c t r "   l v l = " 1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3 6 0 0 " / > < / a : l v l 2 p P r > < a : l v l 3 p P r   a l g n = " c t r "   l v l = " 2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3 6 0 0 " / > < / a : l v l 3 p P r > < a : l v l 4 p P r   a l g n = " c t r "   l v l = " 3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3 6 0 0 " / > < / a : l v l 4 p P r > < a : l v l 5 p P r   a l g n = " c t r "   l v l = " 4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3 6 0 0 " / > < / a : l v l 5 p P r > < a : l v l 6 p P r   a l g n = " c t r "   l v l = " 5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3 6 0 0 " / > < / a : l v l 6 p P r > < a : l v l 7 p P r   a l g n = " c t r "   l v l = " 6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3 6 0 0 " / > < / a : l v l 7 p P r > < a : l v l 8 p P r   a l g n = " c t r "   l v l = " 7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3 6 0 0 " / > < / a : l v l 8 p P r > < a : l v l 9 p P r   a l g n = " c t r "   l v l = " 8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3 6 0 0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G o o g l e   S h a p e ; 1 0 2 ; p 2 7 " > < a : e x t L s t > < a : e x t   u r i = " { 7 D 8 F A 9 7 0 - 8 C C B - 4 0 7 2 - B 6 D 2 - 7 7 0 8 9 B D 6 F 3 D 2 } " > < a 1 6 : c r e a t i o n I d   x m l n s : a 1 6 = " h t t p : / / s c h e m a s . m i c r o s o f t . c o m / o f f i c e / d r a w i n g / 2 0 1 0 / m a i n "   i d = " { D 7 D 7 A 2 E 5 - F C 7 D - 4 9 E 5 - A 0 D 8 - 1 9 E 4 B 0 F 7 9 D 3 3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1 "   c a p = " n o n e "   d i r t y = " 0 "   i = " 0 "   l a n g = " e n "   s t r i k e = " n o S t r i k e "   s z = " 9 0 0 "   u = " n o n e " > < a : s o l i d F i l l > < a : s r g b C l r   v a l = " 0 a 1 8 5 2 " / > < / a : s o l i d F i l l > < a : l a t i n   t y p e f a c e = " L a t o " / > < / a : r P r > < a : t > / /   < / a : t > < / a : r > < a : f l d   i d = " { 0 2 5 F 7 7 7 A - A 6 C 4 - 4 8 C 9 - A 3 8 4 - 0 9 B 1 B D C 9 F C F 8 } "   t y p e = " s l i d e n u m " / > < a : e n d P a r a R P r   b = " 1 "   c a p = " n o n e "   d i r t y = " 0 "   i = " 0 "   l a n g = " e n "   s t r i k e = " n o S t r i k e "   s z = " 9 0 0 "   u = " n o n e " > < a : s o l i d F i l l > < a : s r g b C l r   v a l = " 0 a 1 8 5 2 " / > < / a : s o l i d F i l l > < a : l a t i n   t y p e f a c e = " L a t o " / > < / a : e n d P a r a R P r > < / a : p > < / p : t x B o d y > < / p : s p > < / p : s p T r e e > < p : e x t L s t > < p : e x t   u r i = " { A 1 A 6 E 9 D 5 - 9 0 6 3 - 4 C 5 9 - 8 5 6 F - 8 2 3 B E 8 C D 8 6 D F } " > < p 1 4 : c r e a t i o n I d   x m l n s : p 1 4 = " h t t p : / / s c h e m a s . m i c r o s o f t . c o m / o f f i c e / p o w e r p o i n t / 2 0 1 0 / m a i n "   v a l = " 1 6 6 2 5 4 7 1 3 1 7 6 2 " / > < / p : e x t > < / p : e x t L s t > < / p : c S l d > < p : c l r M a p O v r > < a : m a s t e r C l r M a p p i n g / > < / p : c l r M a p O v r > < / p : s l d L a y o u t >
</file>

<file path=ppt/slideLayouts/slideLayout45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T i t l e   +   S u b   T i t l e   +   2   I m a g e s   G r e y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1 0 4 ; p 2 8 " > < a : e x t L s t > < a : e x t   u r i = " { 1 4 5 B 1 A B 9 - D D F 2 - 4 9 5 E - A 8 2 9 - 2 3 D 6 A B B B F 2 1 7 } " > < a 1 6 : c r e a t i o n I d   x m l n s : a 1 6 = " h t t p : / / s c h e m a s . m i c r o s o f t . c o m / o f f i c e / d r a w i n g / 2 0 1 0 / m a i n "   i d = " { 7 9 6 8 B 1 9 1 - E E C A - 4 A E B - B 0 A 6 - A 7 B 5 0 D A 1 6 3 6 8 } " / > < / a : e x t > < / a : e x t L s t > < / p : c N v P r > < p : c N v S p P r / > < p : n v P r / > < / p : n v S p P r > < p : s p P r > < a : x f r m   r o t = " 0 " > < a : o f f   x = " 2 1 0 0 "   y = " - 1 2 5 " / > < a : e x t   c x = " 9 1 4 4 0 0 0 "   c y = " 1 6 8 6 9 0 0 " / > < / a : x f r m > < a : p r s t G e o m   p r s t = " r e c t " > < a : a v L s t / > < / a : p r s t G e o m > < a : s o l i d F i l l > < a : s r g b C l r   v a l = " b 7 b 7 b 7 " / > < / a : s o l i d F i l l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r P r > < a : t / > < / a : r > < a : e n d P a r a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e n d P a r a R P r > < / a : p > < / p : t x B o d y > < / p : s p > < p : s p > < p : n v S p P r > < p : c N v P r   i d = " 3 "   n a m e = " G o o g l e   S h a p e ; 1 0 5 ; p 2 8 " > < a : e x t L s t > < a : e x t   u r i = " { E 5 C 5 B A C 9 - C B 0 0 - 4 B 4 B - B 1 8 7 - F 4 1 2 6 A 0 B F 9 8 E } " > < a 1 6 : c r e a t i o n I d   x m l n s : a 1 6 = " h t t p : / / s c h e m a s . m i c r o s o f t . c o m / o f f i c e / d r a w i n g / 2 0 1 0 / m a i n "   i d = " { F 4 7 3 C B D 7 - 1 3 0 6 - 4 4 1 C - 9 7 4 9 - 2 1 C 8 F 0 7 3 C 2 7 7 } " / > < / a : e x t > < / a : e x t L s t > < / p : c N v P r > < p : c N v S p P r / > < p : n v P r > < p : p h   i d x = " 1 0 "   t y p e = " t i t l e " / > < / p : n v P r > < / p : n v S p P r > < p : s p P r > < a : x f r m   r o t = " 0 " > < a : o f f   x = " 4 9 4 6 1 6 "   y = " 3 8 1 9 5 0 " / > < a : e x t   c x = " 5 6 4 7 5 0 0 "   c y = " 5 7 6 0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3 0 0 0 " > < a : l a t i n   t y p e f a c e = " L a t o " / > < / a : d e f R P r > < / a : l v l 1 p P r > < a : l v l 2 p P r   a l g n = " l "   l v l = " 1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2 p P r > < a : l v l 3 p P r   a l g n = " l "   l v l = " 2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3 p P r > < a : l v l 4 p P r   a l g n = " l "   l v l = " 3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4 p P r > < a : l v l 5 p P r   a l g n = " l "   l v l = " 4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5 p P r > < a : l v l 6 p P r   a l g n = " l "   l v l = " 5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6 p P r > < a : l v l 7 p P r   a l g n = " l "   l v l = " 6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7 p P r > < a : l v l 8 p P r   a l g n = " l "   l v l = " 7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8 p P r > < a : l v l 9 p P r   a l g n = " l "   l v l = " 8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4 "   n a m e = " G o o g l e   S h a p e ; 1 0 6 ; p 2 8 " > < a : e x t L s t > < a : e x t   u r i = " { D 0 C 5 5 9 A 2 - 4 6 C C - 4 B 5 E - B 4 A C - 7 7 B 4 A F 7 2 5 3 3 E } " > < a 1 6 : c r e a t i o n I d   x m l n s : a 1 6 = " h t t p : / / s c h e m a s . m i c r o s o f t . c o m / o f f i c e / d r a w i n g / 2 0 1 0 / m a i n "   i d = " { 3 1 2 C 3 3 2 A - 9 8 4 3 - 4 9 5 D - A 7 A C - 7 C D A 9 0 1 0 4 C D 2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5 3 1 2 5 "   y = " 4 9 8 9 2 0 0 " / > < a : e x t   c x = " 9 4 6 5 0 0 "   c y = " 1 0 9 7 7 5 " / > < / a : x f r m > < a : p r s t G e o m   p r s t = " r e c t " > < a : a v L s t / > < / a : p r s t G e o m > < a : n o F i l l / > < a : l n > < a : n o F i l l / > < / a : l n > < / p : s p P r > < / p : p i c > < p : s p > < p : n v S p P r > < p : c N v P r   i d = " 5 "   n a m e = " G o o g l e   S h a p e ; 1 0 7 ; p 2 8 " > < a : e x t L s t > < a : e x t   u r i = " { 2 5 D E 7 2 7 F - 4 C D 7 - 4 9 0 8 - 8 D A 8 - F B F 8 C 2 9 7 B 6 B 7 } " > < a 1 6 : c r e a t i o n I d   x m l n s : a 1 6 = " h t t p : / / s c h e m a s . m i c r o s o f t . c o m / o f f i c e / d r a w i n g / 2 0 1 0 / m a i n "   i d = " { 8 6 1 7 9 5 1 1 - C B B A - 4 9 E C - 9 E 5 3 - D 9 8 0 4 5 3 4 3 2 D A } " / > < / a : e x t > < / a : e x t L s t > < / p : c N v P r > < p : c N v S p P r   t x B o x = " 1 " / > < p : n v P r / > < / p : n v S p P r > < p : s p P r > < a : x f r m   r o t = " 0 " > < a : o f f   x = " 4 3 3 8 5 9 9 "   y = " 4 9 0 0 0 7 4 " / > < a : e x t   c x = " 4 6 6 8 0 0 "   c y = " 1 9 8 9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 / / 0 1 < / a : t > < / a : r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6 "   n a m e = " G o o g l e   S h a p e ; 1 0 8 ; p 2 8 " > < a : e x t L s t > < a : e x t   u r i = " { F C D F 2 6 6 1 - 0 C 9 B - 4 E A E - 8 E 9 4 - 4 5 F D B 9 6 1 1 3 7 5 } " > < a 1 6 : c r e a t i o n I d   x m l n s : a 1 6 = " h t t p : / / s c h e m a s . m i c r o s o f t . c o m / o f f i c e / d r a w i n g / 2 0 1 0 / m a i n "   i d = " { A 7 7 A 2 B E 6 - E E 0 6 - 4 1 1 D - A C B 7 - C 3 0 A 5 F D A 2 4 8 7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  < / a : t > < / a : r > < a : f l d   i d = " { B 3 E F C 7 B 4 - 8 9 D E - 4 F D 0 - 8 B D 1 - 8 0 3 2 5 2 1 F 7 C 3 E } "   t y p e = " s l i d e n u m " /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7 "   n a m e = " G o o g l e   S h a p e ; 1 0 9 ; p 2 8 " > < a : e x t L s t > < a : e x t   u r i = " { D A 8 E F 0 E 8 - 7 8 6 0 - 4 A A B - A D 5 4 - 6 D E 3 A 9 D A 6 F C E } " > < a 1 6 : c r e a t i o n I d   x m l n s : a 1 6 = " h t t p : / / s c h e m a s . m i c r o s o f t . c o m / o f f i c e / d r a w i n g / 2 0 1 0 / m a i n "   i d = " { 1 3 1 2 8 D 9 4 - 9 5 6 7 - 4 2 7 7 - A 1 C D - 8 B 5 E 3 9 7 A 3 8 C 8 } " / > < / a : e x t > < / a : e x t L s t > < / p : c N v P r > < p : c N v S p P r / > < p : n v P r > < p : p h   i d x = " 1 1 "   t y p e = " s u b T i t l e " / > < / p : n v P r > < / p : n v S p P r > < p : s p P r > < a : x f r m   r o t = " 0 " > < a : o f f   x = " 5 0 3 8 7 4 "   y = " 9 3 9 9 2 5 " / > < a : e x t   c x = " 3 6 0 3 0 0 0 "   c y = " 3 5 0 7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1 p P r > < a : l v l 2 p P r   a l g n = " l "   l v l = " 1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2 p P r > < a : l v l 3 p P r   a l g n = " l "   l v l = " 2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3 p P r > < a : l v l 4 p P r   a l g n = " l "   l v l = " 3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4 p P r > < a : l v l 5 p P r   a l g n = " l "   l v l = " 4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5 p P r > < a : l v l 6 p P r   a l g n = " l "   l v l = " 5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6 p P r > < a : l v l 7 p P r   a l g n = " l "   l v l = " 6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7 p P r > < a : l v l 8 p P r   a l g n = " l "   l v l = " 7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8 p P r > < a : l v l 9 p P r   a l g n = " l "   l v l = " 8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N o n e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/ p : s p T r e e > < p : e x t L s t > < p : e x t   u r i = " { 6 5 1 3 B B 1 E - D 0 8 F - 4 8 F 9 - A F E F - 6 3 D 7 4 B D E 6 0 C B } " > < p 1 4 : c r e a t i o n I d   x m l n s : p 1 4 = " h t t p : / / s c h e m a s . m i c r o s o f t . c o m / o f f i c e / p o w e r p o i n t / 2 0 1 0 / m a i n "   v a l = " 1 6 6 2 5 4 7 1 3 1 7 6 6 " / > < / p : e x t > < / p : e x t L s t > < / p : c S l d > < p : c l r M a p O v r > < a : m a s t e r C l r M a p p i n g / > < / p : c l r M a p O v r > < / p : s l d L a y o u t >
</file>

<file path=ppt/slideLayouts/slideLayout46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T i t l e   +   S u b   T i t l e   +   3   I m a g e s   G r e y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1 1 1 ; p 2 9 " > < a : e x t L s t > < a : e x t   u r i = " { D 4 C 9 D E 5 5 - 1 E E 9 - 4 0 3 D - A A 1 6 - 7 1 8 E E 4 7 2 2 8 6 0 } " > < a 1 6 : c r e a t i o n I d   x m l n s : a 1 6 = " h t t p : / / s c h e m a s . m i c r o s o f t . c o m / o f f i c e / d r a w i n g / 2 0 1 0 / m a i n "   i d = " { 2 5 9 2 7 C 2 1 - A 8 8 D - 4 A E B - A A E 1 - 4 D A 3 0 5 9 2 3 1 3 A } " / > < / a : e x t > < / a : e x t L s t > < / p : c N v P r > < p : c N v S p P r / > < p : n v P r / > < / p : n v S p P r > < p : s p P r > < a : x f r m   r o t = " 0 " > < a : o f f   x = " 2 1 0 0 "   y = " - 1 2 5 " / > < a : e x t   c x = " 9 1 4 4 0 0 0 "   c y = " 1 6 8 6 9 0 0 " / > < / a : x f r m > < a : p r s t G e o m   p r s t = " r e c t " > < a : a v L s t / > < / a : p r s t G e o m > < a : s o l i d F i l l > < a : s r g b C l r   v a l = " b 7 b 7 b 7 " / > < / a : s o l i d F i l l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r P r > < a : t / > < / a : r > < a : e n d P a r a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e n d P a r a R P r > < / a : p > < / p : t x B o d y > < / p : s p > < p : s p > < p : n v S p P r > < p : c N v P r   i d = " 3 "   n a m e = " G o o g l e   S h a p e ; 1 1 2 ; p 2 9 " > < a : e x t L s t > < a : e x t   u r i = " { 5 C 8 D 9 5 E A - 9 9 6 8 - 4 B B 2 - 9 5 D 4 - 7 B C 2 3 F 9 9 E F 8 0 } " > < a 1 6 : c r e a t i o n I d   x m l n s : a 1 6 = " h t t p : / / s c h e m a s . m i c r o s o f t . c o m / o f f i c e / d r a w i n g / 2 0 1 0 / m a i n "   i d = " { 7 5 F 9 9 D F 6 - 5 7 1 1 - 4 5 7 4 - B 7 6 3 - 7 A 2 3 5 B 4 7 F 9 F 8 } " / > < / a : e x t > < / a : e x t L s t > < / p : c N v P r > < p : c N v S p P r / > < p : n v P r > < p : p h   i d x = " 1 0 "   t y p e = " t i t l e " / > < / p : n v P r > < / p : n v S p P r > < p : s p P r > < a : x f r m   r o t = " 0 " > < a : o f f   x = " 4 9 4 6 1 6 "   y = " 3 8 1 9 5 0 " / > < a : e x t   c x = " 5 6 4 7 5 0 0 "   c y = " 5 7 6 0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3 0 0 0 " > < a : l a t i n   t y p e f a c e = " L a t o " / > < / a : d e f R P r > < / a : l v l 1 p P r > < a : l v l 2 p P r   a l g n = " l "   l v l = " 1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2 p P r > < a : l v l 3 p P r   a l g n = " l "   l v l = " 2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3 p P r > < a : l v l 4 p P r   a l g n = " l "   l v l = " 3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4 p P r > < a : l v l 5 p P r   a l g n = " l "   l v l = " 4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5 p P r > < a : l v l 6 p P r   a l g n = " l "   l v l = " 5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6 p P r > < a : l v l 7 p P r   a l g n = " l "   l v l = " 6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7 p P r > < a : l v l 8 p P r   a l g n = " l "   l v l = " 7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8 p P r > < a : l v l 9 p P r   a l g n = " l "   l v l = " 8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4 "   n a m e = " G o o g l e   S h a p e ; 1 1 3 ; p 2 9 " > < a : e x t L s t > < a : e x t   u r i = " { 2 D 8 7 A 1 4 C - 6 D F 4 - 4 3 5 0 - 8 F 9 B - 2 9 6 D 5 9 2 C F E 1 8 } " > < a 1 6 : c r e a t i o n I d   x m l n s : a 1 6 = " h t t p : / / s c h e m a s . m i c r o s o f t . c o m / o f f i c e / d r a w i n g / 2 0 1 0 / m a i n "   i d = " { 9 E 3 A 0 3 B 8 - 7 5 A 4 - 4 2 6 3 - 8 3 6 1 - 6 5 4 F 8 D 7 9 9 C B 3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5 3 1 2 5 "   y = " 4 9 8 9 2 0 0 " / > < a : e x t   c x = " 9 4 6 5 0 0 "   c y = " 1 0 9 7 7 5 " / > < / a : x f r m > < a : p r s t G e o m   p r s t = " r e c t " > < a : a v L s t / > < / a : p r s t G e o m > < a : n o F i l l / > < a : l n > < a : n o F i l l / > < / a : l n > < / p : s p P r > < / p : p i c > < p : s p > < p : n v S p P r > < p : c N v P r   i d = " 5 "   n a m e = " G o o g l e   S h a p e ; 1 1 4 ; p 2 9 " > < a : e x t L s t > < a : e x t   u r i = " { 6 5 D 7 B 5 5 E - F 2 C 4 - 4 8 B C - B 0 8 6 - 9 A 0 B 8 D 3 8 C 3 B B } " > < a 1 6 : c r e a t i o n I d   x m l n s : a 1 6 = " h t t p : / / s c h e m a s . m i c r o s o f t . c o m / o f f i c e / d r a w i n g / 2 0 1 0 / m a i n "   i d = " { E 1 C E 6 5 E B - B E B B - 4 B 7 3 - 8 F C D - 9 4 0 2 3 7 0 A 8 3 8 2 } " / > < / a : e x t > < / a : e x t L s t > < / p : c N v P r > < p : c N v S p P r   t x B o x = " 1 " / > < p : n v P r / > < / p : n v S p P r > < p : s p P r > < a : x f r m   r o t = " 0 " > < a : o f f   x = " 4 3 3 8 5 9 9 "   y = " 4 9 0 0 0 7 4 " / > < a : e x t   c x = " 4 6 6 8 0 0 "   c y = " 1 9 8 9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 / / 0 1 < / a : t > < / a : r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6 "   n a m e = " G o o g l e   S h a p e ; 1 1 5 ; p 2 9 " > < a : e x t L s t > < a : e x t   u r i = " { 8 6 D 2 3 6 B 7 - 8 9 A E - 4 9 D F - 8 C 0 0 - E 2 A 3 C D 2 0 3 5 5 B } " > < a 1 6 : c r e a t i o n I d   x m l n s : a 1 6 = " h t t p : / / s c h e m a s . m i c r o s o f t . c o m / o f f i c e / d r a w i n g / 2 0 1 0 / m a i n "   i d = " { E C D D E 0 3 8 - 5 D 6 0 - 4 D 4 D - B F D 1 - 5 B 4 A 5 B 7 C 8 8 A D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  < / a : t > < / a : r > < a : f l d   i d = " { 0 9 7 8 6 C 3 F - A 1 B B - 4 F C 8 - B 8 E D - 6 A 6 6 0 0 B 5 F F D 4 } "   t y p e = " s l i d e n u m " /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7 "   n a m e = " G o o g l e   S h a p e ; 1 1 6 ; p 2 9 " > < a : e x t L s t > < a : e x t   u r i = " { 0 A 2 C 0 5 F 7 - D 5 3 B - 4 3 7 4 - A 9 1 E - 0 0 A C 5 A 1 0 2 C 6 A } " > < a 1 6 : c r e a t i o n I d   x m l n s : a 1 6 = " h t t p : / / s c h e m a s . m i c r o s o f t . c o m / o f f i c e / d r a w i n g / 2 0 1 0 / m a i n "   i d = " { D 9 F C B F 7 4 - 1 6 4 8 - 4 1 D B - 8 2 2 2 - 8 B 8 6 1 E 9 A 3 1 A 5 } " / > < / a : e x t > < / a : e x t L s t > < / p : c N v P r > < p : c N v S p P r / > < p : n v P r > < p : p h   i d x = " 1 1 "   t y p e = " s u b T i t l e " / > < / p : n v P r > < / p : n v S p P r > < p : s p P r > < a : x f r m   r o t = " 0 " > < a : o f f   x = " 5 0 3 8 7 3 "   y = " 9 3 9 9 2 5 " / > < a : e x t   c x = " 3 7 6 5 0 0 0 "   c y = " 3 5 0 7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1 p P r > < a : l v l 2 p P r   a l g n = " l "   l v l = " 1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2 p P r > < a : l v l 3 p P r   a l g n = " l "   l v l = " 2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3 p P r > < a : l v l 4 p P r   a l g n = " l "   l v l = " 3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4 p P r > < a : l v l 5 p P r   a l g n = " l "   l v l = " 4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5 p P r > < a : l v l 6 p P r   a l g n = " l "   l v l = " 5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6 p P r > < a : l v l 7 p P r   a l g n = " l "   l v l = " 6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7 p P r > < a : l v l 8 p P r   a l g n = " l "   l v l = " 7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8 p P r > < a : l v l 9 p P r   a l g n = " l "   l v l = " 8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/ p : s p T r e e > < p : e x t L s t > < p : e x t   u r i = " { B 3 7 C 3 4 C 1 - B 0 5 D - 4 C C E - A 5 7 C - 6 4 B 2 4 8 7 8 A 1 3 A } " > < p 1 4 : c r e a t i o n I d   x m l n s : p 1 4 = " h t t p : / / s c h e m a s . m i c r o s o f t . c o m / o f f i c e / p o w e r p o i n t / 2 0 1 0 / m a i n "   v a l = " 1 6 6 2 5 4 7 1 3 1 7 7 0 " / > < / p : e x t > < / p : e x t L s t > < / p : c S l d > < p : c l r M a p O v r > < a : m a s t e r C l r M a p p i n g / > < / p : c l r M a p O v r > < / p : s l d L a y o u t >
</file>

<file path=ppt/slideLayouts/slideLayout47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T i t l e   +   S u b   T i t l e   +   1   I m a g e   G r e y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1 1 8 ; p 3 0 " > < a : e x t L s t > < a : e x t   u r i = " { D 6 8 6 6 3 8 4 - B 1 8 7 - 4 1 7 B - 8 0 D 8 - 7 F E 9 3 4 5 B F D C 6 } " > < a 1 6 : c r e a t i o n I d   x m l n s : a 1 6 = " h t t p : / / s c h e m a s . m i c r o s o f t . c o m / o f f i c e / d r a w i n g / 2 0 1 0 / m a i n "   i d = " { 2 9 8 3 3 6 C E - 7 D A 5 - 4 2 A A - 9 B A 3 - 9 F A 6 4 7 1 A 0 C A D } " / > < / a : e x t > < / a : e x t L s t > < / p : c N v P r > < p : c N v S p P r / > < p : n v P r / > < / p : n v S p P r > < p : s p P r > < a : x f r m   r o t = " 0 " > < a : o f f   x = " 2 1 0 0 "   y = " - 1 2 5 " / > < a : e x t   c x = " 9 1 4 4 0 0 0 "   c y = " 1 6 8 6 9 0 0 " / > < / a : x f r m > < a : p r s t G e o m   p r s t = " r e c t " > < a : a v L s t / > < / a : p r s t G e o m > < a : s o l i d F i l l > < a : s r g b C l r   v a l = " b 7 b 7 b 7 " / > < / a : s o l i d F i l l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r P r > < a : t / > < / a : r > < a : e n d P a r a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e n d P a r a R P r > < / a : p > < / p : t x B o d y > < / p : s p > < p : s p > < p : n v S p P r > < p : c N v P r   i d = " 3 "   n a m e = " G o o g l e   S h a p e ; 1 1 9 ; p 3 0 " > < a : e x t L s t > < a : e x t   u r i = " { F 1 8 D 4 1 3 B - 6 1 C E - 4 1 2 5 - B 3 E 3 - E E 5 D 0 5 C 3 2 1 8 1 } " > < a 1 6 : c r e a t i o n I d   x m l n s : a 1 6 = " h t t p : / / s c h e m a s . m i c r o s o f t . c o m / o f f i c e / d r a w i n g / 2 0 1 0 / m a i n "   i d = " { A 8 B A 0 C 1 1 - 4 E 3 3 - 4 C 2 0 - B 1 4 9 - 7 4 E 9 0 F D D F 0 1 7 } " / > < / a : e x t > < / a : e x t L s t > < / p : c N v P r > < p : c N v S p P r / > < p : n v P r > < p : p h   i d x = " 1 0 "   t y p e = " t i t l e " / > < / p : n v P r > < / p : n v S p P r > < p : s p P r > < a : x f r m   r o t = " 0 " > < a : o f f   x = " 4 9 4 6 1 6 "   y = " 3 8 1 9 5 0 " / > < a : e x t   c x = " 5 6 4 7 5 0 0 "   c y = " 5 7 6 0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3 0 0 0 " > < a : l a t i n   t y p e f a c e = " L a t o " / > < / a : d e f R P r > < / a : l v l 1 p P r > < a : l v l 2 p P r   a l g n = " l "   l v l = " 1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2 p P r > < a : l v l 3 p P r   a l g n = " l "   l v l = " 2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3 p P r > < a : l v l 4 p P r   a l g n = " l "   l v l = " 3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4 p P r > < a : l v l 5 p P r   a l g n = " l "   l v l = " 4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5 p P r > < a : l v l 6 p P r   a l g n = " l "   l v l = " 5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6 p P r > < a : l v l 7 p P r   a l g n = " l "   l v l = " 6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7 p P r > < a : l v l 8 p P r   a l g n = " l "   l v l = " 7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8 p P r > < a : l v l 9 p P r   a l g n = " l "   l v l = " 8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4 "   n a m e = " G o o g l e   S h a p e ; 1 2 0 ; p 3 0 " > < a : e x t L s t > < a : e x t   u r i = " { F 5 B F 7 3 3 5 - E B E 0 - 4 8 F 4 - A F 1 1 - 5 1 4 C 0 8 F 3 7 A D 6 } " > < a 1 6 : c r e a t i o n I d   x m l n s : a 1 6 = " h t t p : / / s c h e m a s . m i c r o s o f t . c o m / o f f i c e / d r a w i n g / 2 0 1 0 / m a i n "   i d = " { E E 0 4 F 5 8 D - D 0 B B - 4 F 4 C - 9 1 7 D - 6 5 C 2 7 D 7 F 7 3 2 A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5 3 1 2 5 "   y = " 4 9 8 9 2 0 0 " / > < a : e x t   c x = " 9 4 6 5 0 0 "   c y = " 1 0 9 7 7 5 " / > < / a : x f r m > < a : p r s t G e o m   p r s t = " r e c t " > < a : a v L s t / > < / a : p r s t G e o m > < a : n o F i l l / > < a : l n > < a : n o F i l l / > < / a : l n > < / p : s p P r > < / p : p i c > < p : s p > < p : n v S p P r > < p : c N v P r   i d = " 5 "   n a m e = " G o o g l e   S h a p e ; 1 2 1 ; p 3 0 " > < a : e x t L s t > < a : e x t   u r i = " { 7 6 D D 5 1 8 9 - 0 A 5 F - 4 0 1 2 - B 7 4 F - 7 F 1 6 D 2 5 C 1 5 9 D } " > < a 1 6 : c r e a t i o n I d   x m l n s : a 1 6 = " h t t p : / / s c h e m a s . m i c r o s o f t . c o m / o f f i c e / d r a w i n g / 2 0 1 0 / m a i n "   i d = " { E 5 0 8 A 7 A 9 - 4 7 E 8 - 4 0 B 1 - 8 4 D 2 - 9 F A 7 E 7 9 5 C 5 3 4 } " / > < / a : e x t > < / a : e x t L s t > < / p : c N v P r > < p : c N v S p P r   t x B o x = " 1 " / > < p : n v P r / > < / p : n v S p P r > < p : s p P r > < a : x f r m   r o t = " 0 " > < a : o f f   x = " 4 3 3 8 5 9 9 "   y = " 4 9 0 0 0 7 4 " / > < a : e x t   c x = " 4 6 6 8 0 0 "   c y = " 1 9 8 9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 / / 0 1 < / a : t > < / a : r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6 "   n a m e = " G o o g l e   S h a p e ; 1 2 2 ; p 3 0 " > < a : e x t L s t > < a : e x t   u r i = " { 2 1 6 A 8 3 0 9 - 3 B 1 6 - 4 E C A - 8 3 7 6 - B 9 F E F C 0 D 0 0 D 7 } " > < a 1 6 : c r e a t i o n I d   x m l n s : a 1 6 = " h t t p : / / s c h e m a s . m i c r o s o f t . c o m / o f f i c e / d r a w i n g / 2 0 1 0 / m a i n "   i d = " { 2 A 8 F C 3 E 7 - 9 0 9 C - 4 1 2 F - B C A 2 - 8 F F 1 9 C B E A E A A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  < / a : t > < / a : r > < a : f l d   i d = " { 9 C 3 4 5 0 E B - E E B 1 - 4 9 0 7 - 8 D F 2 - 4 8 0 4 6 C 1 F A B 4 9 } "   t y p e = " s l i d e n u m " /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7 "   n a m e = " G o o g l e   S h a p e ; 1 2 3 ; p 3 0 " > < a : e x t L s t > < a : e x t   u r i = " { 4 D 6 3 3 6 2 C - 2 7 8 2 - 4 8 7 E - 9 A 2 D - 6 5 6 E 0 A 6 3 B E E 3 } " > < a 1 6 : c r e a t i o n I d   x m l n s : a 1 6 = " h t t p : / / s c h e m a s . m i c r o s o f t . c o m / o f f i c e / d r a w i n g / 2 0 1 0 / m a i n "   i d = " { 7 4 5 2 F B 4 7 - D 7 0 6 - 4 8 E 9 - 9 7 9 E - E 5 E 4 4 E F C 5 8 C 2 } " / > < / a : e x t > < / a : e x t L s t > < / p : c N v P r > < p : c N v S p P r / > < p : n v P r > < p : p h   i d x = " 1 1 "   t y p e = " s u b T i t l e " / > < / p : n v P r > < / p : n v S p P r > < p : s p P r > < a : x f r m   r o t = " 0 " > < a : o f f   x = " 5 0 3 8 7 4 "   y = " 9 3 9 9 2 5 " / > < a : e x t   c x = " 3 4 8 2 1 0 0 "   c y = " 3 5 0 7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1 p P r > < a : l v l 2 p P r   a l g n = " l "   l v l = " 1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2 p P r > < a : l v l 3 p P r   a l g n = " l "   l v l = " 2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3 p P r > < a : l v l 4 p P r   a l g n = " l "   l v l = " 3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4 p P r > < a : l v l 5 p P r   a l g n = " l "   l v l = " 4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5 p P r > < a : l v l 6 p P r   a l g n = " l "   l v l = " 5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6 p P r > < a : l v l 7 p P r   a l g n = " l "   l v l = " 6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7 p P r > < a : l v l 8 p P r   a l g n = " l "   l v l = " 7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8 p P r > < a : l v l 9 p P r   a l g n = " l "   l v l = " 8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/ p : s p T r e e > < p : e x t L s t > < p : e x t   u r i = " { E F 5 F 1 8 B 3 - 7 5 1 F - 4 4 0 4 - 8 A 8 4 - C 4 9 1 2 5 B 4 0 5 E 8 } " > < p 1 4 : c r e a t i o n I d   x m l n s : p 1 4 = " h t t p : / / s c h e m a s . m i c r o s o f t . c o m / o f f i c e / p o w e r p o i n t / 2 0 1 0 / m a i n "   v a l = " 1 6 6 2 5 4 7 1 3 1 7 7 4 " / > < / p : e x t > < / p : e x t L s t > < / p : c S l d > < p : c l r M a p O v r > < a : m a s t e r C l r M a p p i n g / > < / p : c l r M a p O v r > < / p : s l d L a y o u t >
</file>

<file path=ppt/slideLayouts/slideLayout48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T i t l e   +   S u b   T i t l e   +   2   I m a g e s   I n d i a   I n k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1 2 5 ; p 3 1 " > < a : e x t L s t > < a : e x t   u r i = " { 4 F E 6 5 6 2 6 - 3 8 C 6 - 4 C C 3 - A E 9 C - F 4 9 C 9 2 1 A A 6 9 0 } " > < a 1 6 : c r e a t i o n I d   x m l n s : a 1 6 = " h t t p : / / s c h e m a s . m i c r o s o f t . c o m / o f f i c e / d r a w i n g / 2 0 1 0 / m a i n "   i d = " { A 8 D 3 0 D 3 F - 1 F 4 6 - 4 5 2 F - A 3 4 3 - 7 A 4 1 6 3 9 4 0 2 D 0 } " / > < / a : e x t > < / a : e x t L s t > < / p : c N v P r > < p : c N v S p P r / > < p : n v P r / > < / p : n v S p P r > < p : s p P r > < a : x f r m   r o t = " 0 " > < a : o f f   x = " 2 1 0 0 "   y = " - 1 2 5 " / > < a : e x t   c x = " 9 1 4 4 0 0 0 "   c y = " 1 6 8 6 9 0 0 " / > < / a : x f r m > < a : p r s t G e o m   p r s t = " r e c t " > < a : a v L s t / > < / a : p r s t G e o m > < a : s o l i d F i l l > < a : s r g b C l r   v a l = " 1 f 1 f 5 0 " / > < / a : s o l i d F i l l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r P r > < a : t / > < / a : r > < a : e n d P a r a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e n d P a r a R P r > < / a : p > < / p : t x B o d y > < / p : s p > < p : s p > < p : n v S p P r > < p : c N v P r   i d = " 3 "   n a m e = " G o o g l e   S h a p e ; 1 2 6 ; p 3 1 " > < a : e x t L s t > < a : e x t   u r i = " { 9 A B 6 1 8 8 0 - 8 E B 3 - 4 F D D - 9 A 7 2 - 1 F 1 D 7 0 4 0 B 4 B 3 } " > < a 1 6 : c r e a t i o n I d   x m l n s : a 1 6 = " h t t p : / / s c h e m a s . m i c r o s o f t . c o m / o f f i c e / d r a w i n g / 2 0 1 0 / m a i n "   i d = " { 0 6 D D 9 6 9 F - 7 7 5 C - 4 C 6 8 - B B 3 C - A 7 0 2 5 3 6 5 F C F 1 } " / > < / a : e x t > < / a : e x t L s t > < / p : c N v P r > < p : c N v S p P r / > < p : n v P r > < p : p h   i d x = " 1 0 "   t y p e = " t i t l e " / > < / p : n v P r > < / p : n v S p P r > < p : s p P r > < a : x f r m   r o t = " 0 " > < a : o f f   x = " 4 9 4 6 1 6 "   y = " 3 8 1 9 5 0 " / > < a : e x t   c x = " 5 6 4 7 5 0 0 "   c y = " 5 7 6 0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3 0 0 0 " > < a : s o l i d F i l l > < a : s r g b C l r   v a l = " f f f f f f " / > < / a : s o l i d F i l l > < a : l a t i n   t y p e f a c e = " L a t o " / > < / a : d e f R P r > < / a : l v l 1 p P r > < a : l v l 2 p P r   a l g n = " l "   l v l = " 1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a : l a t i n   t y p e f a c e = " L a t o " / > < / a : d e f R P r > < / a : l v l 2 p P r > < a : l v l 3 p P r   a l g n = " l "   l v l = " 2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a : l a t i n   t y p e f a c e = " L a t o " / > < / a : d e f R P r > < / a : l v l 3 p P r > < a : l v l 4 p P r   a l g n = " l "   l v l = " 3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a : l a t i n   t y p e f a c e = " L a t o " / > < / a : d e f R P r > < / a : l v l 4 p P r > < a : l v l 5 p P r   a l g n = " l "   l v l = " 4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a : l a t i n   t y p e f a c e = " L a t o " / > < / a : d e f R P r > < / a : l v l 5 p P r > < a : l v l 6 p P r   a l g n = " l "   l v l = " 5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a : l a t i n   t y p e f a c e = " L a t o " / > < / a : d e f R P r > < / a : l v l 6 p P r > < a : l v l 7 p P r   a l g n = " l "   l v l = " 6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a : l a t i n   t y p e f a c e = " L a t o " / > < / a : d e f R P r > < / a : l v l 7 p P r > < a : l v l 8 p P r   a l g n = " l "   l v l = " 7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a : l a t i n   t y p e f a c e = " L a t o " / > < / a : d e f R P r > < / a : l v l 8 p P r > < a : l v l 9 p P r   a l g n = " l "   l v l = " 8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a : l a t i n   t y p e f a c e = " L a t o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4 "   n a m e = " G o o g l e   S h a p e ; 1 2 7 ; p 3 1 " > < a : e x t L s t > < a : e x t   u r i = " { 2 4 9 B C E 9 D - D B 2 0 - 4 C 5 7 - 8 8 1 6 - 3 8 B 9 C F 9 6 4 7 0 8 } " > < a 1 6 : c r e a t i o n I d   x m l n s : a 1 6 = " h t t p : / / s c h e m a s . m i c r o s o f t . c o m / o f f i c e / d r a w i n g / 2 0 1 0 / m a i n "   i d = " { D 3 8 4 5 8 E E - 7 6 5 A - 4 1 7 7 - 8 D 8 1 - F C 4 9 7 3 7 4 A 6 E 3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5 3 1 2 5 "   y = " 4 9 8 9 2 0 0 " / > < a : e x t   c x = " 9 4 6 5 0 0 "   c y = " 1 0 9 7 7 5 " / > < / a : x f r m > < a : p r s t G e o m   p r s t = " r e c t " > < a : a v L s t / > < / a : p r s t G e o m > < a : n o F i l l / > < a : l n > < a : n o F i l l / > < / a : l n > < / p : s p P r > < / p : p i c > < p : s p > < p : n v S p P r > < p : c N v P r   i d = " 5 "   n a m e = " G o o g l e   S h a p e ; 1 2 8 ; p 3 1 " > < a : e x t L s t > < a : e x t   u r i = " { E 3 A 1 8 2 2 0 - B E 0 F - 4 6 0 9 - 9 E 7 8 - D 9 7 E 4 E B C B F A 1 } " > < a 1 6 : c r e a t i o n I d   x m l n s : a 1 6 = " h t t p : / / s c h e m a s . m i c r o s o f t . c o m / o f f i c e / d r a w i n g / 2 0 1 0 / m a i n "   i d = " { 9 2 E A D 0 D 7 - 7 6 5 8 - 4 C B 1 - B 8 A 6 - A 8 C E 4 B 6 2 9 0 5 0 } " / > < / a : e x t > < / a : e x t L s t > < / p : c N v P r > < p : c N v S p P r   t x B o x = " 1 " / > < p : n v P r / > < / p : n v S p P r > < p : s p P r > < a : x f r m   r o t = " 0 " > < a : o f f   x = " 4 3 3 8 5 9 9 "   y = " 4 9 0 0 0 7 4 " / > < a : e x t   c x = " 4 6 6 8 0 0 "   c y = " 1 9 8 9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 / / 0 1 < / a : t > < / a : r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6 "   n a m e = " G o o g l e   S h a p e ; 1 2 9 ; p 3 1 " > < a : e x t L s t > < a : e x t   u r i = " { 3 9 3 9 C A 0 A - 6 3 7 F - 4 5 0 2 - 8 5 4 1 - 2 E C 9 F 4 7 3 B D 9 5 } " > < a 1 6 : c r e a t i o n I d   x m l n s : a 1 6 = " h t t p : / / s c h e m a s . m i c r o s o f t . c o m / o f f i c e / d r a w i n g / 2 0 1 0 / m a i n "   i d = " { F 4 C 3 1 C D 6 - 7 4 A D - 4 1 5 2 - 8 8 5 9 - A D 6 4 9 C 8 5 8 4 E F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  < / a : t > < / a : r > < a : f l d   i d = " { D 6 4 D 5 2 C 0 - A 6 9 8 - 4 8 3 8 - B B 9 A - 5 E 7 9 E 5 1 0 6 9 8 0 } "   t y p e = " s l i d e n u m " /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7 "   n a m e = " G o o g l e   S h a p e ; 1 3 0 ; p 3 1 " > < a : e x t L s t > < a : e x t   u r i = " { 6 7 A 5 F D 8 5 - 6 4 D 5 - 4 4 F 6 - A 2 D D - B D C 9 8 B E F 5 2 5 0 } " > < a 1 6 : c r e a t i o n I d   x m l n s : a 1 6 = " h t t p : / / s c h e m a s . m i c r o s o f t . c o m / o f f i c e / d r a w i n g / 2 0 1 0 / m a i n "   i d = " { B 3 5 A D 3 C 4 - F 8 F C - 4 2 B F - A 6 5 E - 6 B 0 0 9 1 2 1 F B 6 B } " / > < / a : e x t > < / a : e x t L s t > < / p : c N v P r > < p : c N v S p P r / > < p : n v P r > < p : p h   i d x = " 1 1 "   t y p e = " s u b T i t l e " / > < / p : n v P r > < / p : n v S p P r > < p : s p P r > < a : x f r m   r o t = " 0 " > < a : o f f   x = " 5 0 3 8 7 3 "   y = " 9 3 9 9 2 5 " / > < a : e x t   c x = " 3 6 6 3 3 0 0 "   c y = " 3 5 0 7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/ a : d e f R P r > < / a : l v l 1 p P r > < a : l v l 2 p P r   a l g n = " l "   l v l = " 1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/ a : d e f R P r > < / a : l v l 2 p P r > < a : l v l 3 p P r   a l g n = " l "   l v l = " 2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/ a : d e f R P r > < / a : l v l 3 p P r > < a : l v l 4 p P r   a l g n = " l "   l v l = " 3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/ a : d e f R P r > < / a : l v l 4 p P r > < a : l v l 5 p P r   a l g n = " l "   l v l = " 4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/ a : d e f R P r > < / a : l v l 5 p P r > < a : l v l 6 p P r   a l g n = " l "   l v l = " 5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/ a : d e f R P r > < / a : l v l 6 p P r > < a : l v l 7 p P r   a l g n = " l "   l v l = " 6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/ a : d e f R P r > < / a : l v l 7 p P r > < a : l v l 8 p P r   a l g n = " l "   l v l = " 7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/ a : d e f R P r > < / a : l v l 8 p P r > < a : l v l 9 p P r   a l g n = " l "   l v l = " 8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N o n e / > < a : d e f R P r   d i r t y = " 0 "   l a n g = " e n - U S " > < a : s o l i d F i l l > < a : s r g b C l r   v a l = " f f f f f f " / > < / a : s o l i d F i l l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/ p : s p T r e e > < p : e x t L s t > < p : e x t   u r i = " { F 4 E C 3 B 8 8 - B 9 1 C - 4 0 C B - 8 0 0 7 - 4 3 6 5 C 5 F 0 9 1 4 B } " > < p 1 4 : c r e a t i o n I d   x m l n s : p 1 4 = " h t t p : / / s c h e m a s . m i c r o s o f t . c o m / o f f i c e / p o w e r p o i n t / 2 0 1 0 / m a i n "   v a l = " 1 6 6 2 5 4 7 1 3 1 7 7 8 " / > < / p : e x t > < / p : e x t L s t > < / p : c S l d > < p : c l r M a p O v r > < a : m a s t e r C l r M a p p i n g / > < / p : c l r M a p O v r > < / p : s l d L a y o u t >
</file>

<file path=ppt/slideLayouts/slideLayout49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T i t l e   +   S u b   T i t l e   +   3   I m a g e s   I n d i a   I n k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p i c > < p : n v P i c P r > < p : c N v P r   i d = " 2 "   n a m e = " G o o g l e   S h a p e ; 1 3 2 ; p 3 2 " > < a : e x t L s t > < a : e x t   u r i = " { 8 3 4 E 4 B E E - 0 D 6 3 - 4 6 1 2 - A 0 C F - 3 5 5 F D 5 5 9 1 1 D B } " > < a 1 6 : c r e a t i o n I d   x m l n s : a 1 6 = " h t t p : / / s c h e m a s . m i c r o s o f t . c o m / o f f i c e / d r a w i n g / 2 0 1 0 / m a i n "   i d = " { B A 9 C 2 1 6 D - 8 5 A 6 - 4 4 C 5 - 8 D E 3 - 3 5 C 8 3 7 2 4 3 D 5 9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5 3 1 2 5 "   y = " 4 9 8 9 2 0 0 " / > < a : e x t   c x = " 9 4 6 5 0 0 "   c y = " 1 0 9 7 7 5 " / > < / a : x f r m > < a : p r s t G e o m   p r s t = " r e c t " > < a : a v L s t / > < / a : p r s t G e o m > < a : n o F i l l / > < a : l n > < a : n o F i l l / > < / a : l n > < / p : s p P r > < / p : p i c > < p : s p > < p : n v S p P r > < p : c N v P r   i d = " 3 "   n a m e = " G o o g l e   S h a p e ; 1 3 3 ; p 3 2 " > < a : e x t L s t > < a : e x t   u r i = " { 2 2 5 E F 4 3 3 - 6 2 1 F - 4 D A 6 - 8 3 C F - 3 8 9 A 5 2 9 1 2 1 A 3 } " > < a 1 6 : c r e a t i o n I d   x m l n s : a 1 6 = " h t t p : / / s c h e m a s . m i c r o s o f t . c o m / o f f i c e / d r a w i n g / 2 0 1 0 / m a i n "   i d = " { 5 8 9 1 C 3 5 6 - 4 3 7 E - 4 C 9 3 - 9 6 1 8 - E F 9 8 4 8 4 8 2 2 C 4 } " / > < / a : e x t > < / a : e x t L s t > < / p : c N v P r > < p : c N v S p P r   t x B o x = " 1 " / > < p : n v P r / > < / p : n v S p P r > < p : s p P r > < a : x f r m   r o t = " 0 " > < a : o f f   x = " 4 3 3 8 5 9 9 "   y = " 4 9 0 0 0 7 4 " / > < a : e x t   c x = " 4 6 6 8 0 0 "   c y = " 1 9 8 9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 / / 0 1 < / a : t > < / a : r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4 "   n a m e = " G o o g l e   S h a p e ; 1 3 4 ; p 3 2 " > < a : e x t L s t > < a : e x t   u r i = " { 8 1 5 6 1 0 0 F - D 5 0 7 - 4 7 A 9 - A E C D - 5 3 A 3 B A D F 8 6 5 6 } " > < a 1 6 : c r e a t i o n I d   x m l n s : a 1 6 = " h t t p : / / s c h e m a s . m i c r o s o f t . c o m / o f f i c e / d r a w i n g / 2 0 1 0 / m a i n "   i d = " { 5 C 0 2 B 8 1 F - 5 A D 7 - 4 F 4 C - B E 9 9 - 9 9 D F F 7 2 1 0 2 9 0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  < / a : t > < / a : r > < a : f l d   i d = " { 5 D 3 D C 2 4 7 - 5 8 1 C - 4 E 9 9 - 8 0 8 6 - 4 C 8 2 9 2 6 A 5 9 7 A } "   t y p e = " s l i d e n u m " /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5 "   n a m e = " G o o g l e   S h a p e ; 1 3 5 ; p 3 2 " > < a : e x t L s t > < a : e x t   u r i = " { 5 5 1 5 2 0 2 4 - 5 F 9 6 - 4 4 9 7 - 8 3 1 B - 5 5 7 B F E F F F D C 8 } " > < a 1 6 : c r e a t i o n I d   x m l n s : a 1 6 = " h t t p : / / s c h e m a s . m i c r o s o f t . c o m / o f f i c e / d r a w i n g / 2 0 1 0 / m a i n "   i d = " { 5 1 E E 0 2 1 C - 2 B A 6 - 4 5 3 E - 9 4 F 6 - B E B 1 9 D B 3 B 0 D 1 } " / > < / a : e x t > < / a : e x t L s t > < / p : c N v P r > < p : c N v S p P r / > < p : n v P r / > < / p : n v S p P r > < p : s p P r > < a : x f r m   r o t = " 0 " > < a : o f f   x = " 2 1 0 0 "   y = " - 1 2 5 " / > < a : e x t   c x = " 9 1 4 4 0 0 0 "   c y = " 1 6 8 6 9 0 0 " / > < / a : x f r m > < a : p r s t G e o m   p r s t = " r e c t " > < a : a v L s t / > < / a : p r s t G e o m > < a : s o l i d F i l l > < a : s r g b C l r   v a l = " 1 f 1 f 5 0 " / > < / a : s o l i d F i l l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r P r > < a : t / > < / a : r > < a : e n d P a r a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e n d P a r a R P r > < / a : p > < / p : t x B o d y > < / p : s p > < p : s p > < p : n v S p P r > < p : c N v P r   i d = " 6 "   n a m e = " G o o g l e   S h a p e ; 1 3 6 ; p 3 2 " > < a : e x t L s t > < a : e x t   u r i = " { 1 7 3 B D F D 6 - D E 0 0 - 4 3 E B - A A 8 4 - 0 E 4 9 6 2 D 7 7 9 6 A } " > < a 1 6 : c r e a t i o n I d   x m l n s : a 1 6 = " h t t p : / / s c h e m a s . m i c r o s o f t . c o m / o f f i c e / d r a w i n g / 2 0 1 0 / m a i n "   i d = " { 0 C F 3 8 9 F B - C 4 4 3 - 4 3 7 F - B E 7 1 - 2 B D B 5 A 6 0 C 0 1 2 } " / > < / a : e x t > < / a : e x t L s t > < / p : c N v P r > < p : c N v S p P r / > < p : n v P r > < p : p h   i d x = " 1 0 "   t y p e = " t i t l e " / > < / p : n v P r > < / p : n v S p P r > < p : s p P r > < a : x f r m   r o t = " 0 " > < a : o f f   x = " 4 9 4 6 1 6 "   y = " 3 8 1 9 5 0 " / > < a : e x t   c x = " 5 6 4 7 5 0 0 "   c y = " 5 7 6 0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3 0 0 0 " > < a : s o l i d F i l l > < a : s r g b C l r   v a l = " f f f f f f " / > < / a : s o l i d F i l l > < a : l a t i n   t y p e f a c e = " L a t o " / > < / a : d e f R P r > < / a : l v l 1 p P r > < a : l v l 2 p P r   a l g n = " l "   l v l = " 1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a : l a t i n   t y p e f a c e = " L a t o " / > < / a : d e f R P r > < / a : l v l 2 p P r > < a : l v l 3 p P r   a l g n = " l "   l v l = " 2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a : l a t i n   t y p e f a c e = " L a t o " / > < / a : d e f R P r > < / a : l v l 3 p P r > < a : l v l 4 p P r   a l g n = " l "   l v l = " 3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a : l a t i n   t y p e f a c e = " L a t o " / > < / a : d e f R P r > < / a : l v l 4 p P r > < a : l v l 5 p P r   a l g n = " l "   l v l = " 4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a : l a t i n   t y p e f a c e = " L a t o " / > < / a : d e f R P r > < / a : l v l 5 p P r > < a : l v l 6 p P r   a l g n = " l "   l v l = " 5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a : l a t i n   t y p e f a c e = " L a t o " / > < / a : d e f R P r > < / a : l v l 6 p P r > < a : l v l 7 p P r   a l g n = " l "   l v l = " 6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a : l a t i n   t y p e f a c e = " L a t o " / > < / a : d e f R P r > < / a : l v l 7 p P r > < a : l v l 8 p P r   a l g n = " l "   l v l = " 7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a : l a t i n   t y p e f a c e = " L a t o " / > < / a : d e f R P r > < / a : l v l 8 p P r > < a : l v l 9 p P r   a l g n = " l "   l v l = " 8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a : l a t i n   t y p e f a c e = " L a t o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7 "   n a m e = " G o o g l e   S h a p e ; 1 3 7 ; p 3 2 " > < a : e x t L s t > < a : e x t   u r i = " { 2 D 5 3 F E 5 4 - A D C F - 4 7 6 6 - A F B 9 - E 0 3 9 1 E 8 0 0 8 6 0 } " > < a 1 6 : c r e a t i o n I d   x m l n s : a 1 6 = " h t t p : / / s c h e m a s . m i c r o s o f t . c o m / o f f i c e / d r a w i n g / 2 0 1 0 / m a i n "   i d = " { E 9 9 3 2 5 9 0 - D 7 F 5 - 4 5 2 C - 9 F B 0 - F 3 A 9 1 B F 1 A 5 7 D } " / > < / a : e x t > < / a : e x t L s t > < / p : c N v P r > < p : c N v S p P r / > < p : n v P r > < p : p h   i d x = " 1 1 "   t y p e = " s u b T i t l e " / > < / p : n v P r > < / p : n v S p P r > < p : s p P r > < a : x f r m   r o t = " 0 " > < a : o f f   x = " 5 0 3 8 7 4 "   y = " 9 3 9 9 2 5 " / > < a : e x t   c x = " 3 5 0 2 2 0 0 "   c y = " 3 5 0 7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/ a : d e f R P r > < / a : l v l 1 p P r > < a : l v l 2 p P r   a l g n = " l "   l v l = " 1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/ a : d e f R P r > < / a : l v l 2 p P r > < a : l v l 3 p P r   a l g n = " l "   l v l = " 2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/ a : d e f R P r > < / a : l v l 3 p P r > < a : l v l 4 p P r   a l g n = " l "   l v l = " 3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/ a : d e f R P r > < / a : l v l 4 p P r > < a : l v l 5 p P r   a l g n = " l "   l v l = " 4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/ a : d e f R P r > < / a : l v l 5 p P r > < a : l v l 6 p P r   a l g n = " l "   l v l = " 5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/ a : d e f R P r > < / a : l v l 6 p P r > < a : l v l 7 p P r   a l g n = " l "   l v l = " 6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/ a : d e f R P r > < / a : l v l 7 p P r > < a : l v l 8 p P r   a l g n = " l "   l v l = " 7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/ a : d e f R P r > < / a : l v l 8 p P r > < a : l v l 9 p P r   a l g n = " l "   l v l = " 8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N o n e / > < a : d e f R P r   d i r t y = " 0 "   l a n g = " e n - U S " > < a : s o l i d F i l l > < a : s r g b C l r   v a l = " f f f f f f " / > < / a : s o l i d F i l l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/ p : s p T r e e > < p : e x t L s t > < p : e x t   u r i = " { B 0 5 C F 9 A 1 - 3 4 D 0 - 4 9 A 2 - A F F 0 - 8 B 9 6 7 3 D 5 F 7 1 D } " > < p 1 4 : c r e a t i o n I d   x m l n s : p 1 4 = " h t t p : / / s c h e m a s . m i c r o s o f t . c o m / o f f i c e / p o w e r p o i n t / 2 0 1 0 / m a i n "   v a l = " 1 6 6 2 5 4 7 1 3 1 7 8 3 " / > < / p : e x t > < / p : e x t L s t > < / p : c S l d > < p : c l r M a p O v r > < a : m a s t e r C l r M a p p i n g / > < / p : c l r M a p O v r > < / p : s l d L a y o u t >
</file>

<file path=ppt/slideLayouts/slideLayout5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F i n a l   S t a t i c   L o g o " > < p : b g > < p : b g P r > < a : b l i p F i l l   d p i = " 0 "   r o t W i t h S h a p e = " 1 " > < a : b l i p   r : e m b e d = " r I d 2 " / > < a : s t r e t c h > < a : f i l l R e c t / > < / a : s t r e t c h > < / a : b l i p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p i c > < p : n v P i c P r > < p : c N v P r   i d = " 2 "   n a m e = " G o o g l e   S h a p e ; 1 7 9 ; p 4 1 " > < a : e x t L s t > < a : e x t   u r i = " { 2 E D 6 5 4 E 2 - D F 1 F - 4 F 6 D - A 1 5 D - 6 3 C 7 8 1 A 3 A A 5 A } " > < a 1 6 : c r e a t i o n I d   x m l n s : a 1 6 = " h t t p : / / s c h e m a s . m i c r o s o f t . c o m / o f f i c e / d r a w i n g / 2 0 1 0 / m a i n "   i d = " { 1 C 1 B E 7 F E - 6 0 F 2 - 4 0 E 6 - 8 3 A 2 - C F 7 F E 2 9 4 5 C B 8 } " / > < / a : e x t > < / a : e x t L s t > < / p : c N v P r > < p : c N v P i c P r / > < p : n v P r / > < / p : n v P i c P r > < p : b l i p F i l l > < a : b l i p   r : e m b e d = " r I d 3 " / > < a : s r c R e c t   b = " 0 "   l = " 0 "   r = " 0 "   t = " 0 " / > < a : s t r e t c h > < a : f i l l R e c t / > < / a : s t r e t c h > < / p : b l i p F i l l > < p : s p P r > < a : x f r m   r o t = " 0 " > < a : o f f   x = " 3 6 1 9 5 0 0 "   y = " 2 0 9 5 5 0 0 " / > < a : e x t   c x = " 1 9 0 5 0 0 0 "   c y = " 4 7 6 2 5 0 " / > < / a : x f r m > < a : p r s t G e o m   p r s t = " r e c t " > < a : a v L s t / > < / a : p r s t G e o m > < a : n o F i l l / > < a : l n > < a : n o F i l l / > < / a : l n > < / p : s p P r > < / p : p i c > < / p : s p T r e e > < p : e x t L s t > < p : e x t   u r i = " { 4 C C 3 8 8 6 3 - 8 8 D 3 - 4 9 4 D - A F 6 0 - A B 6 E 8 D 7 9 9 8 E 1 } " > < p 1 4 : c r e a t i o n I d   x m l n s : p 1 4 = " h t t p : / / s c h e m a s . m i c r o s o f t . c o m / o f f i c e / p o w e r p o i n t / 2 0 1 0 / m a i n "   v a l = " 1 6 6 2 5 4 7 1 3 1 5 3 3 " / > < / p : e x t > < / p : e x t L s t > < / p : c S l d > < p : c l r M a p O v r > < a : m a s t e r C l r M a p p i n g / > < / p : c l r M a p O v r > < / p : s l d L a y o u t >
</file>

<file path=ppt/slideLayouts/slideLayout50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T i t l e   +   S u b   T i t l e   +   1   I m a g e   I n d i a   I n k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p i c > < p : n v P i c P r > < p : c N v P r   i d = " 2 "   n a m e = " G o o g l e   S h a p e ; 1 3 9 ; p 3 3 " > < a : e x t L s t > < a : e x t   u r i = " { D 9 E 5 7 0 6 4 - E D 4 1 - 4 7 0 8 - 8 6 5 D - 2 3 D E 2 8 7 B 4 9 6 C } " > < a 1 6 : c r e a t i o n I d   x m l n s : a 1 6 = " h t t p : / / s c h e m a s . m i c r o s o f t . c o m / o f f i c e / d r a w i n g / 2 0 1 0 / m a i n "   i d = " { 4 D 4 D D 9 2 B - 9 2 C 3 - 4 3 F 9 - 8 B 9 7 - B D 9 7 C 2 E 0 B 9 1 2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5 3 1 2 5 "   y = " 4 9 8 9 2 0 0 " / > < a : e x t   c x = " 9 4 6 5 0 0 "   c y = " 1 0 9 7 7 5 " / > < / a : x f r m > < a : p r s t G e o m   p r s t = " r e c t " > < a : a v L s t / > < / a : p r s t G e o m > < a : n o F i l l / > < a : l n > < a : n o F i l l / > < / a : l n > < / p : s p P r > < / p : p i c > < p : s p > < p : n v S p P r > < p : c N v P r   i d = " 3 "   n a m e = " G o o g l e   S h a p e ; 1 4 0 ; p 3 3 " > < a : e x t L s t > < a : e x t   u r i = " { E 8 C 4 D 7 E E - 7 2 8 8 - 4 A 1 8 - 9 7 6 6 - 7 8 2 1 5 E 2 4 4 2 3 8 } " > < a 1 6 : c r e a t i o n I d   x m l n s : a 1 6 = " h t t p : / / s c h e m a s . m i c r o s o f t . c o m / o f f i c e / d r a w i n g / 2 0 1 0 / m a i n "   i d = " { 4 C 6 1 D 9 8 A - D 8 7 1 - 4 2 D 6 - B 2 0 C - 1 C A 4 D 7 4 0 3 2 B 2 } " / > < / a : e x t > < / a : e x t L s t > < / p : c N v P r > < p : c N v S p P r   t x B o x = " 1 " / > < p : n v P r / > < / p : n v S p P r > < p : s p P r > < a : x f r m   r o t = " 0 " > < a : o f f   x = " 4 3 3 8 5 9 9 "   y = " 4 9 0 0 0 7 4 " / > < a : e x t   c x = " 4 6 6 8 0 0 "   c y = " 1 9 8 9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 / / 0 1 < / a : t > < / a : r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4 "   n a m e = " G o o g l e   S h a p e ; 1 4 1 ; p 3 3 " > < a : e x t L s t > < a : e x t   u r i = " { D 8 1 2 5 E F 6 - 5 6 3 0 - 4 D F C - 8 4 C 8 - 9 D D D 3 4 9 6 1 3 0 7 } " > < a 1 6 : c r e a t i o n I d   x m l n s : a 1 6 = " h t t p : / / s c h e m a s . m i c r o s o f t . c o m / o f f i c e / d r a w i n g / 2 0 1 0 / m a i n "   i d = " { 6 3 E B F E E 9 - 7 4 B 3 - 4 6 5 9 - A 8 C D - E C 8 1 3 0 E 6 E 1 0 A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  < / a : t > < / a : r > < a : f l d   i d = " { E B C B 1 3 0 A - 5 C 1 3 - 4 8 C 9 - 8 1 1 B - 4 A 9 8 9 1 F 4 3 0 6 0 } "   t y p e = " s l i d e n u m " /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5 "   n a m e = " G o o g l e   S h a p e ; 1 4 2 ; p 3 3 " > < a : e x t L s t > < a : e x t   u r i = " { 7 7 A 1 B 3 3 8 - 8 B 1 7 - 4 8 7 D - B C 1 1 - C 3 C B 0 7 9 6 4 A 8 4 } " > < a 1 6 : c r e a t i o n I d   x m l n s : a 1 6 = " h t t p : / / s c h e m a s . m i c r o s o f t . c o m / o f f i c e / d r a w i n g / 2 0 1 0 / m a i n "   i d = " { B F 9 3 B A 6 5 - 0 B 5 D - 4 1 6 9 - A 2 0 7 - 0 D F D D 7 6 7 C 5 E 2 } " / > < / a : e x t > < / a : e x t L s t > < / p : c N v P r > < p : c N v S p P r / > < p : n v P r / > < / p : n v S p P r > < p : s p P r > < a : x f r m   r o t = " 0 " > < a : o f f   x = " 2 1 0 0 "   y = " - 1 2 5 " / > < a : e x t   c x = " 9 1 4 4 0 0 0 "   c y = " 1 6 8 6 9 0 0 " / > < / a : x f r m > < a : p r s t G e o m   p r s t = " r e c t " > < a : a v L s t / > < / a : p r s t G e o m > < a : s o l i d F i l l > < a : s r g b C l r   v a l = " 1 f 1 f 5 0 " / > < / a : s o l i d F i l l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r P r > < a : t / > < / a : r > < a : e n d P a r a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e n d P a r a R P r > < / a : p > < / p : t x B o d y > < / p : s p > < p : s p > < p : n v S p P r > < p : c N v P r   i d = " 6 "   n a m e = " G o o g l e   S h a p e ; 1 4 3 ; p 3 3 " > < a : e x t L s t > < a : e x t   u r i = " { 3 4 0 6 8 5 D 9 - 2 4 D B - 4 B B 8 - 9 7 5 6 - 8 D 7 2 D 1 E B 1 6 B 3 } " > < a 1 6 : c r e a t i o n I d   x m l n s : a 1 6 = " h t t p : / / s c h e m a s . m i c r o s o f t . c o m / o f f i c e / d r a w i n g / 2 0 1 0 / m a i n "   i d = " { E C 4 0 E 0 C 1 - B 7 0 A - 4 F 4 C - 8 B 8 6 - B D F 5 9 4 7 7 9 D C 2 } " / > < / a : e x t > < / a : e x t L s t > < / p : c N v P r > < p : c N v S p P r / > < p : n v P r > < p : p h   i d x = " 1 0 "   t y p e = " t i t l e " / > < / p : n v P r > < / p : n v S p P r > < p : s p P r > < a : x f r m   r o t = " 0 " > < a : o f f   x = " 4 9 4 6 1 6 "   y = " 3 8 1 9 5 0 " / > < a : e x t   c x = " 5 6 4 7 5 0 0 "   c y = " 5 7 6 0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3 0 0 0 " > < a : s o l i d F i l l > < a : s r g b C l r   v a l = " f f f f f f " / > < / a : s o l i d F i l l > < a : l a t i n   t y p e f a c e = " L a t o " / > < / a : d e f R P r > < / a : l v l 1 p P r > < a : l v l 2 p P r   a l g n = " l "   l v l = " 1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a : l a t i n   t y p e f a c e = " L a t o " / > < / a : d e f R P r > < / a : l v l 2 p P r > < a : l v l 3 p P r   a l g n = " l "   l v l = " 2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a : l a t i n   t y p e f a c e = " L a t o " / > < / a : d e f R P r > < / a : l v l 3 p P r > < a : l v l 4 p P r   a l g n = " l "   l v l = " 3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a : l a t i n   t y p e f a c e = " L a t o " / > < / a : d e f R P r > < / a : l v l 4 p P r > < a : l v l 5 p P r   a l g n = " l "   l v l = " 4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a : l a t i n   t y p e f a c e = " L a t o " / > < / a : d e f R P r > < / a : l v l 5 p P r > < a : l v l 6 p P r   a l g n = " l "   l v l = " 5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a : l a t i n   t y p e f a c e = " L a t o " / > < / a : d e f R P r > < / a : l v l 6 p P r > < a : l v l 7 p P r   a l g n = " l "   l v l = " 6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a : l a t i n   t y p e f a c e = " L a t o " / > < / a : d e f R P r > < / a : l v l 7 p P r > < a : l v l 8 p P r   a l g n = " l "   l v l = " 7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a : l a t i n   t y p e f a c e = " L a t o " / > < / a : d e f R P r > < / a : l v l 8 p P r > < a : l v l 9 p P r   a l g n = " l "   l v l = " 8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a : l a t i n   t y p e f a c e = " L a t o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7 "   n a m e = " G o o g l e   S h a p e ; 1 4 4 ; p 3 3 " > < a : e x t L s t > < a : e x t   u r i = " { 0 C 8 8 6 2 5 3 - 9 B 5 B - 4 8 C E - 9 6 F 7 - 5 4 8 D 2 F 1 2 C A 7 8 } " > < a 1 6 : c r e a t i o n I d   x m l n s : a 1 6 = " h t t p : / / s c h e m a s . m i c r o s o f t . c o m / o f f i c e / d r a w i n g / 2 0 1 0 / m a i n "   i d = " { 7 4 9 A 8 8 3 2 - E 8 B 2 - 4 7 D B - A 5 6 2 - 5 2 1 6 A 1 3 A F 4 5 3 } " / > < / a : e x t > < / a : e x t L s t > < / p : c N v P r > < p : c N v S p P r / > < p : n v P r > < p : p h   i d x = " 1 1 "   t y p e = " s u b T i t l e " / > < / p : n v P r > < / p : n v S p P r > < p : s p P r > < a : x f r m   r o t = " 0 " > < a : o f f   x = " 5 0 3 8 7 4 "   y = " 9 3 9 9 2 5 " / > < a : e x t   c x = " 3 5 8 2 9 0 0 "   c y = " 3 5 0 7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/ a : d e f R P r > < / a : l v l 1 p P r > < a : l v l 2 p P r   a l g n = " l "   l v l = " 1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/ a : d e f R P r > < / a : l v l 2 p P r > < a : l v l 3 p P r   a l g n = " l "   l v l = " 2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/ a : d e f R P r > < / a : l v l 3 p P r > < a : l v l 4 p P r   a l g n = " l "   l v l = " 3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/ a : d e f R P r > < / a : l v l 4 p P r > < a : l v l 5 p P r   a l g n = " l "   l v l = " 4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/ a : d e f R P r > < / a : l v l 5 p P r > < a : l v l 6 p P r   a l g n = " l "   l v l = " 5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/ a : d e f R P r > < / a : l v l 6 p P r > < a : l v l 7 p P r   a l g n = " l "   l v l = " 6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/ a : d e f R P r > < / a : l v l 7 p P r > < a : l v l 8 p P r   a l g n = " l "   l v l = " 7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/ a : d e f R P r > < / a : l v l 8 p P r > < a : l v l 9 p P r   a l g n = " l "   l v l = " 8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N o n e / > < a : d e f R P r   d i r t y = " 0 "   l a n g = " e n - U S " > < a : s o l i d F i l l > < a : s r g b C l r   v a l = " f f f f f f " / > < / a : s o l i d F i l l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/ p : s p T r e e > < p : e x t L s t > < p : e x t   u r i = " { 9 9 D 8 2 C 8 2 - 3 B 2 E - 4 1 4 B - A 2 F 2 - C 8 2 6 8 6 B 8 A B 6 F } " > < p 1 4 : c r e a t i o n I d   x m l n s : p 1 4 = " h t t p : / / s c h e m a s . m i c r o s o f t . c o m / o f f i c e / p o w e r p o i n t / 2 0 1 0 / m a i n "   v a l = " 1 6 6 2 5 4 7 1 3 1 7 8 8 " / > < / p : e x t > < / p : e x t L s t > < / p : c S l d > < p : c l r M a p O v r > < a : m a s t e r C l r M a p p i n g / > < / p : c l r M a p O v r > < / p : s l d L a y o u t >
</file>

<file path=ppt/slideLayouts/slideLayout51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S e c t i o n   t i t l e   a n d   d e s c r i p t i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1 4 6 ; p 3 4 " > < a : e x t L s t > < a : e x t   u r i = " { 0 6 F A B F 1 9 - F A 0 9 - 4 B 1 8 - 8 3 C 4 - 7 E 7 F 9 D 6 F 4 3 5 8 } " > < a 1 6 : c r e a t i o n I d   x m l n s : a 1 6 = " h t t p : / / s c h e m a s . m i c r o s o f t . c o m / o f f i c e / d r a w i n g / 2 0 1 0 / m a i n "   i d = " { 6 D 3 7 0 8 5 2 - A 7 2 3 - 4 4 E A - 9 8 9 E - 0 7 5 3 E 4 D F C A F F } " / > < / a : e x t > < / a : e x t L s t > < / p : c N v P r > < p : c N v S p P r / > < p : n v P r / > < / p : n v S p P r > < p : s p P r > < a : x f r m   r o t = " 0 " > < a : o f f   x = " 2 1 0 0 "   y = " - 1 2 5 " / > < a : e x t   c x = " 4 5 7 2 0 0 0 "   c y = " 5 1 4 3 5 0 0 " / > < / a : x f r m > < a : p r s t G e o m   p r s t = " r e c t " > < a : a v L s t / > < / a : p r s t G e o m > < a : s o l i d F i l l > < a : s r g b C l r   v a l = " b 7 b 7 b 7 " / > < / a : s o l i d F i l l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r P r > < a : t / > < / a : r > < a : e n d P a r a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e n d P a r a R P r > < / a : p > < / p : t x B o d y > < / p : s p > < p : s p > < p : n v S p P r > < p : c N v P r   i d = " 3 "   n a m e = " G o o g l e   S h a p e ; 1 4 7 ; p 3 4 " > < a : e x t L s t > < a : e x t   u r i = " { 2 D 0 F C 2 C 9 - C 8 6 0 - 4 4 8 1 - 8 A D 0 - 0 C A C 2 7 5 D E E F B } " > < a 1 6 : c r e a t i o n I d   x m l n s : a 1 6 = " h t t p : / / s c h e m a s . m i c r o s o f t . c o m / o f f i c e / d r a w i n g / 2 0 1 0 / m a i n "   i d = " { 4 6 0 D 5 1 7 A - F B D 8 - 4 1 D A - B F 5 E - 5 1 D 6 6 2 7 6 6 E C 1 } " / > < / a : e x t > < / a : e x t L s t > < / p : c N v P r > < p : c N v S p P r / > < p : n v P r > < p : p h   i d x = " 1 0 "   t y p e = " t i t l e " / > < / p : n v P r > < / p : n v S p P r > < p : s p P r > < a : x f r m   r o t = " 0 " > < a : o f f   x = " 2 6 5 5 0 0 "   y = " 1 1 5 6 9 7 5 " / > < a : e x t   c x = " 4 0 4 5 2 0 0 "   c y = " 1 4 8 2 3 0 0 " / > < / a : x f r m > < a : p r s t G e o m   p r s t = " r e c t " > < a : a v L s t / > < / a : p r s t G e o m > < a : n o F i l l / > < a : l n > < a : n o F i l l / > < / a : l n > < / p : s p P r > < p : t x B o d y > < a : b o d y P r   a n c h o r = " b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c t r "   l v l = " 0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4 2 0 0 " / > < / a : l v l 1 p P r > < a : l v l 2 p P r   a l g n = " c t r "   l v l = " 1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4 2 0 0 " / > < / a : l v l 2 p P r > < a : l v l 3 p P r   a l g n = " c t r "   l v l = " 2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4 2 0 0 " / > < / a : l v l 3 p P r > < a : l v l 4 p P r   a l g n = " c t r "   l v l = " 3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4 2 0 0 " / > < / a : l v l 4 p P r > < a : l v l 5 p P r   a l g n = " c t r "   l v l = " 4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4 2 0 0 " / > < / a : l v l 5 p P r > < a : l v l 6 p P r   a l g n = " c t r "   l v l = " 5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4 2 0 0 " / > < / a : l v l 6 p P r > < a : l v l 7 p P r   a l g n = " c t r "   l v l = " 6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4 2 0 0 " / > < / a : l v l 7 p P r > < a : l v l 8 p P r   a l g n = " c t r "   l v l = " 7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4 2 0 0 " / > < / a : l v l 8 p P r > < a : l v l 9 p P r   a l g n = " c t r "   l v l = " 8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4 2 0 0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G o o g l e   S h a p e ; 1 4 8 ; p 3 4 " > < a : e x t L s t > < a : e x t   u r i = " { C A 6 E A B B 5 - 0 4 7 8 - 4 C E 4 - 9 5 3 C - 5 F 5 1 3 B A 9 9 D C E } " > < a 1 6 : c r e a t i o n I d   x m l n s : a 1 6 = " h t t p : / / s c h e m a s . m i c r o s o f t . c o m / o f f i c e / d r a w i n g / 2 0 1 0 / m a i n "   i d = " { 7 C 3 D 9 1 7 0 - 7 A 8 2 - 4 B 6 A - 8 9 7 E - 4 5 2 E 9 7 8 7 E 6 3 A } " / > < / a : e x t > < / a : e x t L s t > < / p : c N v P r > < p : c N v S p P r / > < p : n v P r > < p : p h   i d x = " 1 1 "   t y p e = " s u b T i t l e " / > < / p : n v P r > < / p : n v S p P r > < p : s p P r > < a : x f r m   r o t = " 0 " > < a : o f f   x = " 2 6 5 5 0 0 "   y = " 2 7 2 6 8 7 4 " / > < a : e x t   c x = " 4 0 4 5 2 0 0 "   c y = " 1 2 3 5 1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c t r "   l v l = " 0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1 f 1 f 5 0 " / > < / a : b u C l r > < a : b u S z P c t   v a l = " 1 0 0 0 0 0 " / > < a : b u N o n e / > < a : d e f R P r   b = " 1 "   d i r t y = " 0 "   l a n g = " e n - U S "   s z = " 2 0 0 0 " > < a : s o l i d F i l l > < a : s r g b C l r   v a l = " 1 f 1 f 5 0 " / > < / a : s o l i d F i l l > < a : l a t i n   t y p e f a c e = " + m n - l t " / > < / a : d e f R P r > < / a : l v l 1 p P r > < a : l v l 2 p P r   a l g n = " c t r "   l v l = " 1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1 0 0 " / > < / a : l v l 2 p P r > < a : l v l 3 p P r   a l g n = " c t r "   l v l = " 2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1 0 0 " / > < / a : l v l 3 p P r > < a : l v l 4 p P r   a l g n = " c t r "   l v l = " 3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1 0 0 " / > < / a : l v l 4 p P r > < a : l v l 5 p P r   a l g n = " c t r "   l v l = " 4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1 0 0 " / > < / a : l v l 5 p P r > < a : l v l 6 p P r   a l g n = " c t r "   l v l = " 5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1 0 0 " / > < / a : l v l 6 p P r > < a : l v l 7 p P r   a l g n = " c t r "   l v l = " 6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1 0 0 " / > < / a : l v l 7 p P r > < a : l v l 8 p P r   a l g n = " c t r "   l v l = " 7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1 0 0 " / > < / a : l v l 8 p P r > < a : l v l 9 p P r   a l g n = " c t r "   l v l = " 8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1 0 0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G o o g l e   S h a p e ; 1 4 9 ; p 3 4 " > < a : e x t L s t > < a : e x t   u r i = " { B 2 F D A F 3 9 - B 6 C D - 4 A 2 5 - 9 8 0 A - 2 3 0 C 6 7 6 B 5 7 3 7 } " > < a 1 6 : c r e a t i o n I d   x m l n s : a 1 6 = " h t t p : / / s c h e m a s . m i c r o s o f t . c o m / o f f i c e / d r a w i n g / 2 0 1 0 / m a i n "   i d = " { 8 D 5 3 7 D 8 4 - 0 A 1 7 - 4 F E F - 9 D C B - 8 3 0 A A 8 E 6 0 1 C B } " / > < / a : e x t > < / a : e x t L s t > < / p : c N v P r > < p : c N v S p P r / > < p : n v P r > < p : p h   i d x = " 1 2 "   t y p e = " b o d y " / > < / p : n v P r > < / p : n v S p P r > < p : s p P r > < a : x f r m   r o t = " 0 " > < a : o f f   x = " 4 9 3 9 4 9 9 "   y = " 7 2 4 0 7 5 " / > < a : e x t   c x = " 3 8 3 7 0 0 0 "   c y = " 3 6 9 5 1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i n d e n t = " - 3 1 7 4 9 9 "   l v l = " 0 "   m a r L = " 4 5 7 2 0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4 0 0 " / > < / a : l v l 1 p P r > < a : l v l 2 p P r   a l g n = " l "   i n d e n t = " - 3 1 7 4 9 9 "   l v l = " 1 "   m a r L = " 9 1 4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2 p P r > < a : l v l 3 p P r   a l g n = " l "   i n d e n t = " - 3 1 7 4 9 9 "   l v l = " 2 "   m a r L = " 1 3 7 1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3 p P r > < a : l v l 4 p P r   a l g n = " l "   i n d e n t = " - 3 1 7 4 9 9 "   l v l = " 3 "   m a r L = " 1 8 2 8 8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4 p P r > < a : l v l 5 p P r   a l g n = " l "   i n d e n t = " - 3 1 7 4 9 9 "   l v l = " 4 "   m a r L = " 2 2 8 6 0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5 p P r > < a : l v l 6 p P r   a l g n = " l "   i n d e n t = " - 3 1 7 4 9 9 "   l v l = " 5 "   m a r L = " 2 7 4 3 2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6 p P r > < a : l v l 7 p P r   a l g n = " l "   i n d e n t = " - 3 1 7 4 9 9 "   l v l = " 6 "   m a r L = " 3 2 0 0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7 p P r > < a : l v l 8 p P r   a l g n = " l "   i n d e n t = " - 3 1 7 4 9 9 "   l v l = " 7 "   m a r L = " 3 6 5 7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8 p P r > < a : l v l 9 p P r   a l g n = " l "   i n d e n t = " - 3 1 7 4 9 9 "   l v l = " 8 "   m a r L = " 4 1 1 4 8 0 0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C h a r   c h a r = "%�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G o o g l e   S h a p e ; 1 5 0 ; p 3 4 " > < a : e x t L s t > < a : e x t   u r i = " { 6 9 0 7 9 8 B 6 - 6 A D B - 4 D 1 5 - B 4 7 2 - 5 5 3 7 0 F C 6 A 7 F 2 } " > < a 1 6 : c r e a t i o n I d   x m l n s : a 1 6 = " h t t p : / / s c h e m a s . m i c r o s o f t . c o m / o f f i c e / d r a w i n g / 2 0 1 0 / m a i n "   i d = " { A C 3 8 A 9 A C - A F A 4 - 4 4 0 E - 8 3 4 C - E 8 F C 7 8 A 1 1 B 7 6 } " / > < / a : e x t > < / a : e x t L s t > < / p : c N v P r > < p : c N v S p P r   t x B o x = " 1 " / > < p : n v P r / > < / p : n v S p P r > < p : s p P r > < a : x f r m   r o t = " 0 " > < a : o f f   x = " 4 3 3 8 5 9 9 "   y = " 4 9 0 0 0 7 4 " / > < a : e x t   c x = " 4 6 6 8 0 0 "   c y = " 1 9 8 9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 / / 0 1 < / a : t > < / a : r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7 "   n a m e = " G o o g l e   S h a p e ; 1 5 1 ; p 3 4 " > < a : e x t L s t > < a : e x t   u r i = " { 1 1 0 5 1 5 4 7 - B E F 6 - 4 C A D - B 7 6 0 - C 6 C C 0 B 1 3 A 5 0 0 } " > < a 1 6 : c r e a t i o n I d   x m l n s : a 1 6 = " h t t p : / / s c h e m a s . m i c r o s o f t . c o m / o f f i c e / d r a w i n g / 2 0 1 0 / m a i n "   i d = " { C B 7 8 5 3 5 F - 2 8 C 2 - 4 E 7 0 - A A 1 5 - 5 9 C F D 4 C B 9 7 2 6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  < / a : t > < / a : r > < a : f l d   i d = " { 5 5 D D 4 F 4 4 - A 8 9 2 - 4 7 8 7 - B C 8 2 - 1 D F E E 2 C D 4 3 A 8 } "   t y p e = " s l i d e n u m " /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/ p : s p T r e e > < p : e x t L s t > < p : e x t   u r i = " { 0 E D 5 D D E A - 8 7 1 0 - 4 2 4 7 - A 7 F 7 - 9 7 D C B A 7 0 3 4 1 1 } " > < p 1 4 : c r e a t i o n I d   x m l n s : p 1 4 = " h t t p : / / s c h e m a s . m i c r o s o f t . c o m / o f f i c e / p o w e r p o i n t / 2 0 1 0 / m a i n "   v a l = " 1 6 6 2 5 4 7 1 3 1 7 9 3 " / > < / p : e x t > < / p : e x t L s t > < / p : c S l d > < p : c l r M a p O v r > < a : m a s t e r C l r M a p p i n g / > < / p : c l r M a p O v r > < / p : s l d L a y o u t >
</file>

<file path=ppt/slideLayouts/slideLayout52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C a p t i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1 5 3 ; p 3 5 " > < a : e x t L s t > < a : e x t   u r i = " { E 7 2 E 7 6 D 2 - 6 8 B 8 - 4 2 9 D - 9 4 3 2 - 1 7 4 8 6 0 2 5 E 3 4 A } " > < a 1 6 : c r e a t i o n I d   x m l n s : a 1 6 = " h t t p : / / s c h e m a s . m i c r o s o f t . c o m / o f f i c e / d r a w i n g / 2 0 1 0 / m a i n "   i d = " { 0 2 9 2 B B 4 F - D 8 9 2 - 4 E 1 7 - 9 2 C 3 - 6 8 9 8 3 A 9 8 7 5 E 0 } " / > < / a : e x t > < / a : e x t L s t > < / p : c N v P r > < p : c N v S p P r / > < p : n v P r > < p : p h   t y p e = " b o d y " / > < / p : n v P r > < / p : n v S p P r > < p : s p P r > < a : x f r m   r o t = " 0 " > < a : o f f   x = " 3 1 1 7 0 0 "   y = " 4 2 3 0 5 7 5 " / > < a : e x t   c x = " 5 9 9 8 8 0 0 "   c y = " 6 0 5 1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i n d e n t = " - 2 2 8 6 0 0 "   l v l = " 0 "   m a r L = " 4 5 7 2 0 0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1 f 1 f 5 0 " / > < / a : b u C l r > < a : b u S z P c t   v a l = " 1 0 0 0 0 0 " / > < a : b u N o n e / > < a : d e f R P r   b = " 1 "   d i r t y = " 0 "   l a n g = " e n - U S " > < a : s o l i d F i l l > < a : s r g b C l r   v a l = " 1 f 1 f 5 0 " / > < / a : s o l i d F i l l > < a : l a t i n   t y p e f a c e = " + m n - l t " / > < / a : d e f R P r > < / a : l v l 1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3 "   n a m e = " G o o g l e   S h a p e ; 1 5 4 ; p 3 5 " > < a : e x t L s t > < a : e x t   u r i = " { 5 E 0 3 2 F A 3 - 7 0 2 B - 4 4 8 F - A 1 4 8 - 5 A 5 9 6 2 9 B 3 2 8 D } " > < a 1 6 : c r e a t i o n I d   x m l n s : a 1 6 = " h t t p : / / s c h e m a s . m i c r o s o f t . c o m / o f f i c e / d r a w i n g / 2 0 1 0 / m a i n "   i d = " { 2 6 2 6 7 D B 0 - 0 8 0 A - 4 F F 2 - B 7 B 4 - C D E 5 F 3 8 E C A 6 7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5 3 1 2 5 "   y = " 4 9 8 9 2 0 0 " / > < a : e x t   c x = " 9 4 6 5 0 0 "   c y = " 1 0 9 7 7 5 " / > < / a : x f r m > < a : p r s t G e o m   p r s t = " r e c t " > < a : a v L s t / > < / a : p r s t G e o m > < a : n o F i l l / > < a : l n > < a : n o F i l l / > < / a : l n > < / p : s p P r > < / p : p i c > < p : s p > < p : n v S p P r > < p : c N v P r   i d = " 4 "   n a m e = " G o o g l e   S h a p e ; 1 5 5 ; p 3 5 " > < a : e x t L s t > < a : e x t   u r i = " { 5 B 5 3 2 4 4 A - 1 7 B 5 - 4 2 C 5 - B A 5 0 - B 4 E 6 8 2 E 8 5 4 7 E } " > < a 1 6 : c r e a t i o n I d   x m l n s : a 1 6 = " h t t p : / / s c h e m a s . m i c r o s o f t . c o m / o f f i c e / d r a w i n g / 2 0 1 0 / m a i n "   i d = " { 8 2 8 9 6 C A 7 - 9 E C D - 4 4 6 6 - 8 F A C - 0 8 0 8 F A F B E D 1 0 } " / > < / a : e x t > < / a : e x t L s t > < / p : c N v P r > < p : c N v S p P r   t x B o x = " 1 " / > < p : n v P r / > < / p : n v S p P r > < p : s p P r > < a : x f r m   r o t = " 0 " > < a : o f f   x = " 4 3 3 8 5 9 9 "   y = " 4 9 0 0 0 7 4 " / > < a : e x t   c x = " 4 6 6 8 0 0 "   c y = " 1 9 8 9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 / / 0 1 < / a : t > < / a : r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5 "   n a m e = " G o o g l e   S h a p e ; 1 5 6 ; p 3 5 " > < a : e x t L s t > < a : e x t   u r i = " { 7 7 5 6 6 0 D D - D 7 5 5 - 4 4 7 8 - A D B D - 3 1 3 6 2 3 9 1 4 A 8 0 } " > < a 1 6 : c r e a t i o n I d   x m l n s : a 1 6 = " h t t p : / / s c h e m a s . m i c r o s o f t . c o m / o f f i c e / d r a w i n g / 2 0 1 0 / m a i n "   i d = " { A E 3 2 0 9 8 7 - B B 4 C - 4 7 D 7 - B 2 7 1 - A D D 4 D D F 3 4 A 6 D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  < / a : t > < / a : r > < a : f l d   i d = " { 1 3 F 6 6 6 B 5 - A F 9 8 - 4 C F 7 - 8 C 5 4 - C 5 5 C D B 9 7 5 5 F 5 } "   t y p e = " s l i d e n u m " /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/ p : s p T r e e > < p : e x t L s t > < p : e x t   u r i = " { C 3 9 9 9 2 B 8 - 2 8 C 5 - 4 C 6 C - 9 0 6 2 - 0 6 0 B 8 4 6 7 9 3 4 2 } " > < p 1 4 : c r e a t i o n I d   x m l n s : p 1 4 = " h t t p : / / s c h e m a s . m i c r o s o f t . c o m / o f f i c e / p o w e r p o i n t / 2 0 1 0 / m a i n "   v a l = " 1 6 6 2 5 4 7 1 3 1 7 9 7 " / > < / p : e x t > < / p : e x t L s t > < / p : c S l d > < p : c l r M a p O v r > < a : m a s t e r C l r M a p p i n g / > < / p : c l r M a p O v r > < / p : s l d L a y o u t >
</file>

<file path=ppt/slideLayouts/slideLayout53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B l a n k   -   J o d h p u r " > < p : b g > < p : b g P r > < a : s o l i d F i l l > < a : s r g b C l r   v a l = " 1 b 2 e 8 5 " / > < / a : s o l i d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1 5 8 ; p 3 6 " > < a : e x t L s t > < a : e x t   u r i = " { 1 B 2 B B 2 8 B - 8 3 D F - 4 4 8 7 - 8 0 F D - 3 9 9 A 0 6 D 0 2 4 0 2 } " > < a 1 6 : c r e a t i o n I d   x m l n s : a 1 6 = " h t t p : / / s c h e m a s . m i c r o s o f t . c o m / o f f i c e / d r a w i n g / 2 0 1 0 / m a i n "   i d = " { B C 2 F 3 4 C 2 - 3 A 3 6 - 4 7 3 8 - 8 6 7 A - F D F E 2 4 0 E 5 4 0 F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1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  < / a : t > < / a : r > < a : f l d   i d = " { 4 3 7 E 2 7 C 6 - 4 9 5 6 - 4 C 3 9 - B 3 B E - 9 7 A 7 1 B 7 2 C 3 E A } "   t y p e = " s l i d e n u m " / > < a : e n d P a r a R P r   b = " 1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/ p : s p T r e e > < p : e x t L s t > < p : e x t   u r i = " { 3 1 0 B C B 1 1 - 6 2 0 4 - 4 3 0 2 - 9 8 8 3 - 8 8 E 5 D A 8 D 9 B 3 F } " > < p 1 4 : c r e a t i o n I d   x m l n s : p 1 4 = " h t t p : / / s c h e m a s . m i c r o s o f t . c o m / o f f i c e / p o w e r p o i n t / 2 0 1 0 / m a i n "   v a l = " 1 6 6 2 5 4 7 1 3 1 8 0 1 " / > < / p : e x t > < / p : e x t L s t > < / p : c S l d > < p : c l r M a p O v r > < a : m a s t e r C l r M a p p i n g / > < / p : c l r M a p O v r > < / p : s l d L a y o u t >
</file>

<file path=ppt/slideLayouts/slideLayout54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B l a n k   -   I n d u s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1 6 0 ; p 3 7 " > < a : e x t L s t > < a : e x t   u r i = " { 0 3 E 6 1 8 B 5 - 6 8 C 6 - 4 3 B 6 - B 7 D C - 6 D 1 3 F C 1 A 2 6 F 8 } " > < a 1 6 : c r e a t i o n I d   x m l n s : a 1 6 = " h t t p : / / s c h e m a s . m i c r o s o f t . c o m / o f f i c e / d r a w i n g / 2 0 1 0 / m a i n "   i d = " { 3 A 8 9 B C 2 9 - A 0 D 7 - 4 D E 1 - 9 8 D 2 - B 9 D 5 C 0 D 7 5 4 2 B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1 "   c a p = " n o n e "   d i r t y = " 0 "   i = " 0 "   l a n g = " e n "   s t r i k e = " n o S t r i k e "   s z = " 9 0 0 "   u = " n o n e " > < a : s o l i d F i l l > < a : s r g b C l r   v a l = " 1 4 1 4 1 4 " / > < / a : s o l i d F i l l > < a : l a t i n   t y p e f a c e = " L a t o " / > < / a : r P r > < a : t > / /   < / a : t > < / a : r > < a : f l d   i d = " { A 2 5 2 5 7 D 8 - 9 5 7 7 - 4 D 6 1 - 8 7 D 5 - 1 2 2 A 2 2 3 C C D A 9 } "   t y p e = " s l i d e n u m " / > < a : e n d P a r a R P r   b = " 1 "   c a p = " n o n e "   d i r t y = " 0 "   i = " 0 "   l a n g = " e n "   s t r i k e = " n o S t r i k e "   s z = " 9 0 0 "   u = " n o n e " > < a : s o l i d F i l l > < a : s r g b C l r   v a l = " 1 4 1 4 1 4 " / > < / a : s o l i d F i l l > < a : l a t i n   t y p e f a c e = " L a t o " / > < / a : e n d P a r a R P r > < / a : p > < / p : t x B o d y > < / p : s p > < / p : s p T r e e > < p : e x t L s t > < p : e x t   u r i = " { D 9 7 8 8 8 2 7 - F 4 E 2 - 4 2 B 1 - 8 3 0 8 - 2 D 6 9 F F 6 B 6 0 F 6 } " > < p 1 4 : c r e a t i o n I d   x m l n s : p 1 4 = " h t t p : / / s c h e m a s . m i c r o s o f t . c o m / o f f i c e / p o w e r p o i n t / 2 0 1 0 / m a i n "   v a l = " 1 6 6 2 5 4 7 1 3 1 8 0 3 " / > < / p : e x t > < / p : e x t L s t > < / p : c S l d > < p : c l r M a p O v r > < a : m a s t e r C l r M a p p i n g / > < / p : c l r M a p O v r > < / p : s l d L a y o u t >
</file>

<file path=ppt/slideLayouts/slideLayout6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I m a g e   L e f t   -   T e x t   R i g h t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1 8 1 ; p 4 2 " > < a : e x t L s t > < a : e x t   u r i = " { F 3 B 2 0 9 C 6 - 8 8 8 C - 4 9 E 8 - 8 5 B 7 - 7 A 8 5 2 E 3 C 8 5 D B } " > < a 1 6 : c r e a t i o n I d   x m l n s : a 1 6 = " h t t p : / / s c h e m a s . m i c r o s o f t . c o m / o f f i c e / d r a w i n g / 2 0 1 0 / m a i n "   i d = " { 7 1 7 D 2 8 B 9 - 4 2 0 D - 4 3 B 5 - B 8 0 D - 1 0 D 0 2 A D 1 1 4 F 1 } " / > < / a : e x t > < / a : e x t L s t > < / p : c N v P r > < p : c N v S p P r   t x B o x = " 1 " / > < p : n v P r / > < / p : n v S p P r > < p : s p P r > < a : x f r m   r o t = " 0 " > < a : o f f   x = " 4 3 3 8 5 9 9 "   y = " 4 9 0 0 0 7 4 " / > < a : e x t   c x = " 4 6 6 8 0 0 "   c y = " 1 9 8 9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 / / 0 1 < / a : t > < / a : r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3 "   n a m e = " G o o g l e   S h a p e ; 1 8 2 ; p 4 2 " > < a : e x t L s t > < a : e x t   u r i = " { 2 A F 7 4 8 3 8 - F A 6 4 - 4 D 4 4 - 8 D 4 0 - 3 2 3 F 1 1 6 0 1 1 D 6 } " > < a 1 6 : c r e a t i o n I d   x m l n s : a 1 6 = " h t t p : / / s c h e m a s . m i c r o s o f t . c o m / o f f i c e / d r a w i n g / 2 0 1 0 / m a i n "   i d = " { 1 3 6 4 9 7 A 1 - B 8 F 5 - 4 1 A F - A 1 F 8 - 1 4 7 B 7 8 B 5 A F 1 9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  < / a : t > < / a : r > < a : f l d   i d = " { 8 1 9 C F 1 2 4 - F 8 2 B - 4 D 7 E - A 2 8 6 - B 9 8 9 8 7 F A 1 C E 5 } "   t y p e = " s l i d e n u m " /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4 "   n a m e = " G o o g l e   S h a p e ; 1 8 3 ; p 4 2 " > < a : e x t L s t > < a : e x t   u r i = " { 6 7 9 C 0 7 B 4 - B 4 7 7 - 4 F 7 F - 8 0 C E - 4 A D A 6 F E 1 7 2 A 0 } " > < a 1 6 : c r e a t i o n I d   x m l n s : a 1 6 = " h t t p : / / s c h e m a s . m i c r o s o f t . c o m / o f f i c e / d r a w i n g / 2 0 1 0 / m a i n "   i d = " { F 9 6 C 8 E C C - 0 5 9 1 - 4 3 9 A - 9 C 6 2 - 7 2 B 5 A F 7 F 6 D 2 D } " / > < / a : e x t > < / a : e x t L s t > < / p : c N v P r > < p : c N v S p P r / > < p : n v P r > < p : p h   i d x = " 1 0 "   t y p e = " t i t l e " / > < / p : n v P r > < / p : n v S p P r > < p : s p P r > < a : x f r m   r o t = " 0 " > < a : o f f   x = " 3 7 2 0 8 8 4 "   y = " 2 2 9 5 5 0 " / > < a : e x t   c x = " 5 2 8 3 6 0 0 "   c y = " 5 7 6 0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3 0 0 0 " > < a : l a t i n   t y p e f a c e = " L a t o " / > < / a : d e f R P r > < / a : l v l 1 p P r > < a : l v l 2 p P r   a l g n = " l "   l v l = " 1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2 p P r > < a : l v l 3 p P r   a l g n = " l "   l v l = " 2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3 p P r > < a : l v l 4 p P r   a l g n = " l "   l v l = " 3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4 p P r > < a : l v l 5 p P r   a l g n = " l "   l v l = " 4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5 p P r > < a : l v l 6 p P r   a l g n = " l "   l v l = " 5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6 p P r > < a : l v l 7 p P r   a l g n = " l "   l v l = " 6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7 p P r > < a : l v l 8 p P r   a l g n = " l "   l v l = " 7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8 p P r > < a : l v l 9 p P r   a l g n = " l "   l v l = " 8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G o o g l e   S h a p e ; 1 8 4 ; p 4 2 " > < a : e x t L s t > < a : e x t   u r i = " { 3 0 C F 6 8 E 9 - 9 F 8 3 - 4 4 9 2 - 8 2 1 8 - 1 5 B 9 4 6 2 8 C 3 F 0 } " > < a 1 6 : c r e a t i o n I d   x m l n s : a 1 6 = " h t t p : / / s c h e m a s . m i c r o s o f t . c o m / o f f i c e / d r a w i n g / 2 0 1 0 / m a i n "   i d = " { D C C 7 A 1 8 4 - D 4 7 3 - 4 A C 1 - 9 4 B C - A 9 9 B A 8 F 4 5 1 1 6 } " / > < / a : e x t > < / a : e x t L s t > < / p : c N v P r > < p : c N v S p P r / > < p : n v P r > < p : p h   i d x = " 1 1 "   t y p e = " s u b T i t l e " / > < / p : n v P r > < / p : n v S p P r > < p : s p P r > < a : x f r m   r o t = " 0 " > < a : o f f   x = " 3 7 3 0 1 4 7 "   y = " 7 8 7 5 2 5 " / > < a : e x t   c x = " 4 1 5 1 1 0 0 "   c y = " 3 5 0 7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1 p P r > < a : l v l 2 p P r   a l g n = " l "   l v l = " 1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2 p P r > < a : l v l 3 p P r   a l g n = " l "   l v l = " 2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3 p P r > < a : l v l 4 p P r   a l g n = " l "   l v l = " 3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4 p P r > < a : l v l 5 p P r   a l g n = " l "   l v l = " 4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5 p P r > < a : l v l 6 p P r   a l g n = " l "   l v l = " 5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6 p P r > < a : l v l 7 p P r   a l g n = " l "   l v l = " 6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7 p P r > < a : l v l 8 p P r   a l g n = " l "   l v l = " 7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8 p P r > < a : l v l 9 p P r   a l g n = " l "   l v l = " 8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N o n e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G o o g l e   S h a p e ; 1 8 5 ; p 4 2 " > < a : e x t L s t > < a : e x t   u r i = " { C 9 2 B A D 3 1 - 8 1 4 7 - 4 E E B - 9 2 7 D - B 8 6 2 B 1 1 7 7 0 2 3 } " > < a 1 6 : c r e a t i o n I d   x m l n s : a 1 6 = " h t t p : / / s c h e m a s . m i c r o s o f t . c o m / o f f i c e / d r a w i n g / 2 0 1 0 / m a i n "   i d = " { D 7 C B 8 C 6 D - 3 3 7 5 - 4 8 7 C - 8 9 C 9 - C E 7 D 1 A B 6 D 7 2 4 } " / > < / a : e x t > < / a : e x t L s t > < / p : c N v P r > < p : c N v S p P r / > < p : n v P r > < p : p h   i d x = " 1 2 "   t y p e = " b o d y " / > < / p : n v P r > < / p : n v S p P r > < p : s p P r > < a : x f r m   r o t = " 0 " > < a : o f f   x = " 3 7 3 9 1 5 1 "   y = " 1 3 0 3 8 5 0 " / > < a : e x t   c x = " 5 1 6 1 5 0 0 "   c y = " 3 3 9 4 4 9 9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i n d e n t = " - 3 1 7 4 9 9 "   l v l = " 0 "   m a r L = " 4 5 7 2 0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4 0 0 " / > < / a : l v l 1 p P r > < a : l v l 2 p P r   a l g n = " l "   i n d e n t = " - 3 1 7 4 9 9 "   l v l = " 1 "   m a r L = " 9 1 4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2 p P r > < a : l v l 3 p P r   a l g n = " l "   i n d e n t = " - 3 1 7 4 9 9 "   l v l = " 2 "   m a r L = " 1 3 7 1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3 p P r > < a : l v l 4 p P r   a l g n = " l "   i n d e n t = " - 3 1 7 4 9 9 "   l v l = " 3 "   m a r L = " 1 8 2 8 8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4 p P r > < a : l v l 5 p P r   a l g n = " l "   i n d e n t = " - 3 1 7 4 9 9 "   l v l = " 4 "   m a r L = " 2 2 8 6 0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5 p P r > < a : l v l 6 p P r   a l g n = " l "   i n d e n t = " - 3 1 7 4 9 9 "   l v l = " 5 "   m a r L = " 2 7 4 3 2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6 p P r > < a : l v l 7 p P r   a l g n = " l "   i n d e n t = " - 3 1 7 4 9 9 "   l v l = " 6 "   m a r L = " 3 2 0 0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7 p P r > < a : l v l 8 p P r   a l g n = " l "   i n d e n t = " - 3 1 7 4 9 9 "   l v l = " 7 "   m a r L = " 3 6 5 7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8 p P r > < a : l v l 9 p P r   a l g n = " l "   i n d e n t = " - 3 1 7 4 9 9 "   l v l = " 8 "   m a r L = " 4 1 1 4 8 0 0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C h a r   c h a r = "%�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7 "   n a m e = " G o o g l e   S h a p e ; 1 8 6 ; p 4 2 " > < a : e x t L s t > < a : e x t   u r i = " { 0 D C 0 F C 2 C - B C 6 B - 4 D 8 0 - A 1 4 E - E C B 9 0 A 6 7 7 5 2 F } " > < a 1 6 : c r e a t i o n I d   x m l n s : a 1 6 = " h t t p : / / s c h e m a s . m i c r o s o f t . c o m / o f f i c e / d r a w i n g / 2 0 1 0 / m a i n "   i d = " { 8 3 6 D C D 3 D - F B 7 6 - 4 A B 8 - B E C 0 - 7 E A E 4 1 0 A D 6 A 5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7 5 6 "   y = " 4 9 3 8 4 5 6 " / > < a : e x t   c x = " 9 1 4 3 2 4 2 "   c y = " 2 0 1 1 5 0 " / > < / a : x f r m > < a : p r s t G e o m   p r s t = " r e c t " > < a : a v L s t / > < / a : p r s t G e o m > < a : n o F i l l / > < a : l n > < a : n o F i l l / > < / a : l n > < / p : s p P r > < / p : p i c > < / p : s p T r e e > < p : e x t L s t > < p : e x t   u r i = " { 1 9 9 D F 5 0 F - 3 3 F 8 - 4 4 2 C - 9 B 8 7 - C 4 E E B 7 1 C 3 F D 9 } " > < p 1 4 : c r e a t i o n I d   x m l n s : p 1 4 = " h t t p : / / s c h e m a s . m i c r o s o f t . c o m / o f f i c e / p o w e r p o i n t / 2 0 1 0 / m a i n "   v a l = " 1 6 6 2 5 4 7 1 3 1 5 3 9 " / > < / p : e x t > < / p : e x t L s t > < / p : c S l d > < p : c l r M a p O v r > < a : m a s t e r C l r M a p p i n g / > < / p : c l r M a p O v r > < / p : s l d L a y o u t >
</file>

<file path=ppt/slideLayouts/slideLayout7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I m a g e   R i g h t   -   T e x t   L e f t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1 8 8 ; p 4 3 " > < a : e x t L s t > < a : e x t   u r i = " { 5 8 A 5 3 8 5 B - C 8 3 0 - 4 5 D F - 8 8 F 4 - 5 C 9 F B E C 0 8 3 A E } " > < a 1 6 : c r e a t i o n I d   x m l n s : a 1 6 = " h t t p : / / s c h e m a s . m i c r o s o f t . c o m / o f f i c e / d r a w i n g / 2 0 1 0 / m a i n "   i d = " { B 6 2 6 2 C D F - 1 9 8 B - 4 A A 2 - B F B B - 8 7 E E 4 7 E B A 5 D 5 } " / > < / a : e x t > < / a : e x t L s t > < / p : c N v P r > < p : c N v S p P r   t x B o x = " 1 " / > < p : n v P r / > < / p : n v S p P r > < p : s p P r > < a : x f r m   r o t = " 0 " > < a : o f f   x = " 4 3 3 8 5 9 9 "   y = " 4 9 0 0 0 7 4 " / > < a : e x t   c x = " 4 6 6 8 0 0 "   c y = " 1 9 8 9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 / / 0 1 < / a : t > < / a : r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3 "   n a m e = " G o o g l e   S h a p e ; 1 8 9 ; p 4 3 " > < a : e x t L s t > < a : e x t   u r i = " { 0 C B 5 5 3 D 5 - E B 1 1 - 4 1 C 7 - 9 0 5 2 - B E 1 F 8 A F 0 2 9 D 6 } " > < a 1 6 : c r e a t i o n I d   x m l n s : a 1 6 = " h t t p : / / s c h e m a s . m i c r o s o f t . c o m / o f f i c e / d r a w i n g / 2 0 1 0 / m a i n "   i d = " { 7 A 1 1 8 D 9 F - A 2 1 8 - 4 9 2 1 - 9 F 9 2 - C A 6 7 D 1 5 D 4 3 2 8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  < / a : t > < / a : r > < a : f l d   i d = " { C 2 3 5 E 0 7 D - 1 0 2 F - 4 F 8 2 - 8 4 6 6 - 4 B 4 5 D 7 8 B 1 A 3 6 } "   t y p e = " s l i d e n u m " /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4 "   n a m e = " G o o g l e   S h a p e ; 1 9 0 ; p 4 3 " > < a : e x t L s t > < a : e x t   u r i = " { C 6 A 3 6 2 E 4 - 7 8 E E - 4 3 D 3 - 8 9 A 2 - B 2 C 8 7 A C D F 7 A C } " > < a 1 6 : c r e a t i o n I d   x m l n s : a 1 6 = " h t t p : / / s c h e m a s . m i c r o s o f t . c o m / o f f i c e / d r a w i n g / 2 0 1 0 / m a i n "   i d = " { E F 6 7 F C 8 5 - 3 B B C - 4 A 4 C - A 6 F D - 4 1 1 6 5 7 9 3 E D 6 3 } " / > < / a : e x t > < / a : e x t L s t > < / p : c N v P r > < p : c N v S p P r / > < p : n v P r > < p : p h   i d x = " 1 0 "   t y p e = " t i t l e " / > < / p : n v P r > < / p : n v S p P r > < p : s p P r > < a : x f r m   r o t = " 0 " > < a : o f f   x = " 4 9 4 6 2 5 "   y = " 2 2 9 5 5 0 " / > < a : e x t   c x = " 4 9 0 0 4 9 9 "   c y = " 5 7 6 0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3 0 0 0 " > < a : l a t i n   t y p e f a c e = " L a t o " / > < / a : d e f R P r > < / a : l v l 1 p P r > < a : l v l 2 p P r   a l g n = " l "   l v l = " 1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2 p P r > < a : l v l 3 p P r   a l g n = " l "   l v l = " 2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3 p P r > < a : l v l 4 p P r   a l g n = " l "   l v l = " 3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4 p P r > < a : l v l 5 p P r   a l g n = " l "   l v l = " 4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5 p P r > < a : l v l 6 p P r   a l g n = " l "   l v l = " 5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6 p P r > < a : l v l 7 p P r   a l g n = " l "   l v l = " 6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7 p P r > < a : l v l 8 p P r   a l g n = " l "   l v l = " 7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8 p P r > < a : l v l 9 p P r   a l g n = " l "   l v l = " 8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G o o g l e   S h a p e ; 1 9 1 ; p 4 3 " > < a : e x t L s t > < a : e x t   u r i = " { 4 A 4 0 E F 1 C - 4 1 4 8 - 4 F 2 B - 8 8 3 F - C C E B C 4 0 2 5 D 1 B } " > < a 1 6 : c r e a t i o n I d   x m l n s : a 1 6 = " h t t p : / / s c h e m a s . m i c r o s o f t . c o m / o f f i c e / d r a w i n g / 2 0 1 0 / m a i n "   i d = " { D 4 0 9 A 0 F 2 - 2 1 C D - 4 F 0 A - 9 8 2 9 - 7 0 8 4 7 A 0 2 2 B 4 2 } " / > < / a : e x t > < / a : e x t L s t > < / p : c N v P r > < p : c N v S p P r / > < p : n v P r > < p : p h   i d x = " 1 1 "   t y p e = " s u b T i t l e " / > < / p : n v P r > < / p : n v S p P r > < p : s p P r > < a : x f r m   r o t = " 0 " > < a : o f f   x = " 5 0 3 8 7 5 "   y = " 7 8 7 5 2 5 " / > < a : e x t   c x = " 4 8 9 1 2 0 0 "   c y = " 3 5 0 7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1 p P r > < a : l v l 2 p P r   a l g n = " l "   l v l = " 1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2 p P r > < a : l v l 3 p P r   a l g n = " l "   l v l = " 2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3 p P r > < a : l v l 4 p P r   a l g n = " l "   l v l = " 3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4 p P r > < a : l v l 5 p P r   a l g n = " l "   l v l = " 4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5 p P r > < a : l v l 6 p P r   a l g n = " l "   l v l = " 5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6 p P r > < a : l v l 7 p P r   a l g n = " l "   l v l = " 6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7 p P r > < a : l v l 8 p P r   a l g n = " l "   l v l = " 7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8 p P r > < a : l v l 9 p P r   a l g n = " l "   l v l = " 8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N o n e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G o o g l e   S h a p e ; 1 9 2 ; p 4 3 " > < a : e x t L s t > < a : e x t   u r i = " { 8 0 9 3 C C B 6 - A C F 0 - 4 B 3 E - 8 B E 2 - 9 8 1 1 8 E 9 1 2 6 F F } " > < a 1 6 : c r e a t i o n I d   x m l n s : a 1 6 = " h t t p : / / s c h e m a s . m i c r o s o f t . c o m / o f f i c e / d r a w i n g / 2 0 1 0 / m a i n "   i d = " { 5 E B 2 8 C 3 7 - C 7 6 1 - 4 D 3 6 - 8 9 3 6 - B 6 8 3 3 0 0 C 7 F 4 2 } " / > < / a : e x t > < / a : e x t L s t > < / p : c N v P r > < p : c N v S p P r / > < p : n v P r > < p : p h   i d x = " 1 2 "   t y p e = " b o d y " / > < / p : n v P r > < / p : n v S p P r > < p : s p P r > < a : x f r m   r o t = " 0 " > < a : o f f   x = " 5 1 2 8 7 5 "   y = " 1 4 5 6 2 5 0 " / > < a : e x t   c x = " 4 8 3 1 8 0 0 "   c y = " 3 3 9 4 4 9 9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i n d e n t = " - 3 1 7 4 9 9 "   l v l = " 0 "   m a r L = " 4 5 7 2 0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4 0 0 " / > < / a : l v l 1 p P r > < a : l v l 2 p P r   a l g n = " l "   i n d e n t = " - 3 1 7 4 9 9 "   l v l = " 1 "   m a r L = " 9 1 4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2 p P r > < a : l v l 3 p P r   a l g n = " l "   i n d e n t = " - 3 1 7 4 9 9 "   l v l = " 2 "   m a r L = " 1 3 7 1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3 p P r > < a : l v l 4 p P r   a l g n = " l "   i n d e n t = " - 3 1 7 4 9 9 "   l v l = " 3 "   m a r L = " 1 8 2 8 8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4 p P r > < a : l v l 5 p P r   a l g n = " l "   i n d e n t = " - 3 1 7 4 9 9 "   l v l = " 4 "   m a r L = " 2 2 8 6 0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5 p P r > < a : l v l 6 p P r   a l g n = " l "   i n d e n t = " - 3 1 7 4 9 9 "   l v l = " 5 "   m a r L = " 2 7 4 3 2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6 p P r > < a : l v l 7 p P r   a l g n = " l "   i n d e n t = " - 3 1 7 4 9 9 "   l v l = " 6 "   m a r L = " 3 2 0 0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7 p P r > < a : l v l 8 p P r   a l g n = " l "   i n d e n t = " - 3 1 7 4 9 9 "   l v l = " 7 "   m a r L = " 3 6 5 7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8 p P r > < a : l v l 9 p P r   a l g n = " l "   i n d e n t = " - 3 1 7 4 9 9 "   l v l = " 8 "   m a r L = " 4 1 1 4 8 0 0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C h a r   c h a r = "%�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7 "   n a m e = " G o o g l e   S h a p e ; 1 9 3 ; p 4 3 " > < a : e x t L s t > < a : e x t   u r i = " { D 7 7 8 2 4 7 C - 3 7 6 5 - 4 A 3 4 - 9 A D C - A 2 3 8 3 E 3 F 7 9 B E } " > < a 1 6 : c r e a t i o n I d   x m l n s : a 1 6 = " h t t p : / / s c h e m a s . m i c r o s o f t . c o m / o f f i c e / d r a w i n g / 2 0 1 0 / m a i n "   i d = " { 2 F 1 A E A 3 9 - 3 E 1 3 - 4 0 4 7 - B 0 8 D - C D C A 6 A 6 8 7 8 8 D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7 5 6 "   y = " 4 9 4 9 0 8 9 " / > < a : e x t   c x = " 9 1 4 3 2 4 2 "   c y = " 2 0 1 1 5 0 " / > < / a : x f r m > < a : p r s t G e o m   p r s t = " r e c t " > < a : a v L s t / > < / a : p r s t G e o m > < a : n o F i l l / > < a : l n > < a : n o F i l l / > < / a : l n > < / p : s p P r > < / p : p i c > < / p : s p T r e e > < p : e x t L s t > < p : e x t   u r i = " { 0 5 9 C 3 F B C - D 2 E 1 - 4 B D 3 - 8 E E 7 - F 2 6 5 2 3 2 5 A 7 D A } " > < p 1 4 : c r e a t i o n I d   x m l n s : p 1 4 = " h t t p : / / s c h e m a s . m i c r o s o f t . c o m / o f f i c e / p o w e r p o i n t / 2 0 1 0 / m a i n "   v a l = " 1 6 6 2 5 4 7 1 3 1 5 4 6 " / > < / p : e x t > < / p : e x t L s t > < / p : c S l d > < p : c l r M a p O v r > < a : m a s t e r C l r M a p p i n g / > < / p : c l r M a p O v r > < / p : s l d L a y o u t >
</file>

<file path=ppt/slideLayouts/slideLayout8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2   C o l u m n s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1 9 5 ; p 4 4 " > < a : e x t L s t > < a : e x t   u r i = " { 3 2 5 0 E 2 E F - 1 C B 0 - 4 A 8 6 - B 1 C 1 - 3 4 4 D 9 7 6 8 A 5 C 9 } " > < a 1 6 : c r e a t i o n I d   x m l n s : a 1 6 = " h t t p : / / s c h e m a s . m i c r o s o f t . c o m / o f f i c e / d r a w i n g / 2 0 1 0 / m a i n "   i d = " { 7 5 1 1 B 3 5 9 - 7 8 1 F - 4 F 7 6 - 8 C A 6 - D 9 E D D 7 B 4 B 2 4 2 } " / > < / a : e x t > < / a : e x t L s t > < / p : c N v P r > < p : c N v S p P r / > < p : n v P r > < p : p h   i d x = " 1 0 "   t y p e = " t i t l e " / > < / p : n v P r > < / p : n v S p P r > < p : s p P r > < a : x f r m   r o t = " 0 " > < a : o f f   x = " 4 9 4 6 1 6 "   y = " 2 2 9 5 5 0 " / > < a : e x t   c x = " 5 6 4 7 5 0 0 "   c y = " 5 7 6 0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3 0 0 0 " > < a : l a t i n   t y p e f a c e = " L a t o " / > < / a : d e f R P r > < / a : l v l 1 p P r > < a : l v l 2 p P r   a l g n = " l "   l v l = " 1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2 p P r > < a : l v l 3 p P r   a l g n = " l "   l v l = " 2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3 p P r > < a : l v l 4 p P r   a l g n = " l "   l v l = " 3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4 p P r > < a : l v l 5 p P r   a l g n = " l "   l v l = " 4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5 p P r > < a : l v l 6 p P r   a l g n = " l "   l v l = " 5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6 p P r > < a : l v l 7 p P r   a l g n = " l "   l v l = " 6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7 p P r > < a : l v l 8 p P r   a l g n = " l "   l v l = " 7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8 p P r > < a : l v l 9 p P r   a l g n = " l "   l v l = " 8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G o o g l e   S h a p e ; 1 9 6 ; p 4 4 " > < a : e x t L s t > < a : e x t   u r i = " { 5 B 7 D 4 C 9 F - F E 9 4 - 4 4 1 7 - A 4 C 6 - D 6 9 4 4 E D C B D A 8 } " > < a 1 6 : c r e a t i o n I d   x m l n s : a 1 6 = " h t t p : / / s c h e m a s . m i c r o s o f t . c o m / o f f i c e / d r a w i n g / 2 0 1 0 / m a i n "   i d = " { E 1 E F 5 A C 5 - 3 0 1 6 - 4 5 C 9 - 8 4 F 2 - 5 C D B F 5 3 E 7 C C F } " / > < / a : e x t > < / a : e x t L s t > < / p : c N v P r > < p : c N v S p P r / > < p : n v P r > < p : p h   i d x = " 1 1 "   t y p e = " s u b T i t l e " / > < / p : n v P r > < / p : n v S p P r > < p : s p P r > < a : x f r m   r o t = " 0 " > < a : o f f   x = " 4 9 1 8 0 0 "   y = " 1 1 2 8 7 5 0 " / > < a : e x t   c x = " 3 5 5 3 2 0 0 "   c y = " 4 4 2 8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1 p P r > < a : l v l 2 p P r   a l g n = " l "   l v l = " 1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2 p P r > < a : l v l 3 p P r   a l g n = " l "   l v l = " 2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3 p P r > < a : l v l 4 p P r   a l g n = " l "   l v l = " 3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4 p P r > < a : l v l 5 p P r   a l g n = " l "   l v l = " 4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5 p P r > < a : l v l 6 p P r   a l g n = " l "   l v l = " 5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6 p P r > < a : l v l 7 p P r   a l g n = " l "   l v l = " 6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7 p P r > < a : l v l 8 p P r   a l g n = " l "   l v l = " 7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8 p P r > < a : l v l 9 p P r   a l g n = " l "   l v l = " 8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4 "   n a m e = " G o o g l e   S h a p e ; 1 9 7 ; p 4 4 " > < a : e x t L s t > < a : e x t   u r i = " { F 6 5 1 0 E 6 6 - 4 9 B 0 - 4 D F 8 - 9 6 D 5 - F 7 6 F 5 0 4 0 E 1 8 3 } " > < a 1 6 : c r e a t i o n I d   x m l n s : a 1 6 = " h t t p : / / s c h e m a s . m i c r o s o f t . c o m / o f f i c e / d r a w i n g / 2 0 1 0 / m a i n "   i d = " { 3 C C A 0 5 0 B - 4 7 7 0 - 4 D A 7 - B C 0 7 - 2 2 A 9 3 B 8 A A 0 2 C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5 3 1 2 5 "   y = " 4 9 8 9 2 0 0 " / > < a : e x t   c x = " 9 4 6 5 0 0 "   c y = " 1 0 9 7 7 5 " / > < / a : x f r m > < a : p r s t G e o m   p r s t = " r e c t " > < a : a v L s t / > < / a : p r s t G e o m > < a : n o F i l l / > < a : l n > < a : n o F i l l / > < / a : l n > < / p : s p P r > < / p : p i c > < p : s p > < p : n v S p P r > < p : c N v P r   i d = " 5 "   n a m e = " G o o g l e   S h a p e ; 1 9 8 ; p 4 4 " > < a : e x t L s t > < a : e x t   u r i = " { 7 E 6 4 1 4 9 5 - F 1 4 B - 4 8 F 5 - 9 6 2 A - 6 F B 5 D A D 7 6 A C 0 } " > < a 1 6 : c r e a t i o n I d   x m l n s : a 1 6 = " h t t p : / / s c h e m a s . m i c r o s o f t . c o m / o f f i c e / d r a w i n g / 2 0 1 0 / m a i n "   i d = " { F 3 1 2 1 E A F - 8 9 3 1 - 4 5 A F - B 5 A 8 - 8 4 D 4 F 8 1 C 4 A 4 0 } " / > < / a : e x t > < / a : e x t L s t > < / p : c N v P r > < p : c N v S p P r / > < p : n v P r > < p : p h   i d x = " 1 2 "   t y p e = " b o d y " / > < / p : n v P r > < / p : n v S p P r > < p : s p P r > < a : x f r m   r o t = " 0 " > < a : o f f   x = " 4 9 7 5 2 4 "   y = " 1 6 7 9 5 2 5 " / > < a : e x t   c x = " 3 7 1 4 0 0 0 "   c y = " 3 0 4 1 1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i n d e n t = " - 3 1 7 4 9 9 "   l v l = " 0 "   m a r L = " 4 5 7 2 0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4 0 0 " / > < / a : l v l 1 p P r > < a : l v l 2 p P r   a l g n = " l "   i n d e n t = " - 3 1 7 4 9 9 "   l v l = " 1 "   m a r L = " 9 1 4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2 p P r > < a : l v l 3 p P r   a l g n = " l "   i n d e n t = " - 3 1 7 4 9 9 "   l v l = " 2 "   m a r L = " 1 3 7 1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3 p P r > < a : l v l 4 p P r   a l g n = " l "   i n d e n t = " - 3 1 7 4 9 9 "   l v l = " 3 "   m a r L = " 1 8 2 8 8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4 p P r > < a : l v l 5 p P r   a l g n = " l "   i n d e n t = " - 3 1 7 4 9 9 "   l v l = " 4 "   m a r L = " 2 2 8 6 0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5 p P r > < a : l v l 6 p P r   a l g n = " l "   i n d e n t = " - 3 1 7 4 9 9 "   l v l = " 5 "   m a r L = " 2 7 4 3 2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6 p P r > < a : l v l 7 p P r   a l g n = " l "   i n d e n t = " - 3 1 7 4 9 9 "   l v l = " 6 "   m a r L = " 3 2 0 0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7 p P r > < a : l v l 8 p P r   a l g n = " l "   i n d e n t = " - 3 1 7 4 9 9 "   l v l = " 7 "   m a r L = " 3 6 5 7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8 p P r > < a : l v l 9 p P r   a l g n = " l "   i n d e n t = " - 3 1 7 4 9 9 "   l v l = " 8 "   m a r L = " 4 1 1 4 8 0 0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C h a r   c h a r = "%�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G o o g l e   S h a p e ; 1 9 9 ; p 4 4 " > < a : e x t L s t > < a : e x t   u r i = " { D 1 4 7 A 1 6 5 - 6 9 9 7 - 4 6 9 C - A A A 5 - 5 D 6 B 7 1 6 0 0 F 5 A } " > < a 1 6 : c r e a t i o n I d   x m l n s : a 1 6 = " h t t p : / / s c h e m a s . m i c r o s o f t . c o m / o f f i c e / d r a w i n g / 2 0 1 0 / m a i n "   i d = " { F C 5 E B 1 2 9 - 3 5 3 5 - 4 7 8 4 - 8 6 9 2 - 7 1 3 3 1 9 1 B 7 9 D A } " / > < / a : e x t > < / a : e x t L s t > < / p : c N v P r > < p : c N v S p P r   t x B o x = " 1 " / > < p : n v P r / > < / p : n v S p P r > < p : s p P r > < a : x f r m   r o t = " 0 " > < a : o f f   x = " 4 3 3 8 5 9 9 "   y = " 4 9 0 0 0 7 4 " / > < a : e x t   c x = " 4 6 6 8 0 0 "   c y = " 1 9 8 9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 / / 0 1 < / a : t > < / a : r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7 "   n a m e = " G o o g l e   S h a p e ; 2 0 0 ; p 4 4 " > < a : e x t L s t > < a : e x t   u r i = " { 9 E 2 2 6 C E D - 4 B 4 B - 4 7 9 D - 9 7 E C - A 6 F D E 5 D 6 1 1 1 3 } " > < a 1 6 : c r e a t i o n I d   x m l n s : a 1 6 = " h t t p : / / s c h e m a s . m i c r o s o f t . c o m / o f f i c e / d r a w i n g / 2 0 1 0 / m a i n "   i d = " { 2 C 7 C 0 C B 5 - 5 B 0 4 - 4 F 1 A - 9 D A 6 - 7 9 1 4 6 4 7 C D F 1 0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  < / a : t > < / a : r > < a : f l d   i d = " { 6 F 3 E E 7 D 6 - 4 6 C 6 - 4 0 9 9 - A 2 4 6 - 7 6 2 5 5 7 A 4 4 7 C 8 } "   t y p e = " s l i d e n u m " /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8 "   n a m e = " G o o g l e   S h a p e ; 2 0 1 ; p 4 4 " > < a : e x t L s t > < a : e x t   u r i = " { 0 D B 8 5 D C F - D 3 B 1 - 4 8 9 8 - 8 2 9 0 - B C D A 7 C 0 E D 3 8 D } " > < a 1 6 : c r e a t i o n I d   x m l n s : a 1 6 = " h t t p : / / s c h e m a s . m i c r o s o f t . c o m / o f f i c e / d r a w i n g / 2 0 1 0 / m a i n "   i d = " { A B 9 C 2 7 3 3 - 6 8 4 5 - 4 2 B 2 - 8 1 C 9 - B 7 F 3 A 7 D 0 8 5 B E } " / > < / a : e x t > < / a : e x t L s t > < / p : c N v P r > < p : c N v S p P r / > < p : n v P r > < p : p h   i d x = " 1 3 "   t y p e = " s u b T i t l e " / > < / p : n v P r > < / p : n v S p P r > < p : s p P r > < a : x f r m   r o t = " 0 " > < a : o f f   x = " 4 8 6 1 6 5 0 "   y = " 1 1 2 8 7 5 0 " / > < a : e x t   c x = " 3 5 5 3 2 0 0 "   c y = " 4 4 2 8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1 p P r > < a : l v l 2 p P r   a l g n = " l "   l v l = " 1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2 p P r > < a : l v l 3 p P r   a l g n = " l "   l v l = " 2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3 p P r > < a : l v l 4 p P r   a l g n = " l "   l v l = " 3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4 p P r > < a : l v l 5 p P r   a l g n = " l "   l v l = " 4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5 p P r > < a : l v l 6 p P r   a l g n = " l "   l v l = " 5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6 p P r > < a : l v l 7 p P r   a l g n = " l "   l v l = " 6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7 p P r > < a : l v l 8 p P r   a l g n = " l "   l v l = " 7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8 p P r > < a : l v l 9 p P r   a l g n = " l "   l v l = " 8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9 "   n a m e = " G o o g l e   S h a p e ; 2 0 2 ; p 4 4 " > < a : e x t L s t > < a : e x t   u r i = " { 6 F D 4 3 3 7 0 - 5 E E A - 4 2 9 6 - 9 B 1 8 - 9 1 A B B C A A 9 4 3 1 } " > < a 1 6 : c r e a t i o n I d   x m l n s : a 1 6 = " h t t p : / / s c h e m a s . m i c r o s o f t . c o m / o f f i c e / d r a w i n g / 2 0 1 0 / m a i n "   i d = " { A 9 1 A E 8 D 6 - 6 6 6 A - 4 9 8 9 - A D B 3 - D 4 3 F A E 9 D B 7 2 5 } " / > < / a : e x t > < / a : e x t L s t > < / p : c N v P r > < p : c N v S p P r / > < p : n v P r > < p : p h   i d x = " 1 4 "   t y p e = " b o d y " / > < / p : n v P r > < / p : n v S p P r > < p : s p P r > < a : x f r m   r o t = " 0 " > < a : o f f   x = " 4 8 6 7 3 7 5 "   y = " 1 6 7 9 5 2 5 " / > < a : e x t   c x = " 3 7 1 4 0 0 0 "   c y = " 3 0 4 1 1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i n d e n t = " - 3 1 7 4 9 9 "   l v l = " 0 "   m a r L = " 4 5 7 2 0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4 0 0 " / > < / a : l v l 1 p P r > < a : l v l 2 p P r   a l g n = " l "   i n d e n t = " - 3 1 7 4 9 9 "   l v l = " 1 "   m a r L = " 9 1 4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2 p P r > < a : l v l 3 p P r   a l g n = " l "   i n d e n t = " - 3 1 7 4 9 9 "   l v l = " 2 "   m a r L = " 1 3 7 1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3 p P r > < a : l v l 4 p P r   a l g n = " l "   i n d e n t = " - 3 1 7 4 9 9 "   l v l = " 3 "   m a r L = " 1 8 2 8 8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4 p P r > < a : l v l 5 p P r   a l g n = " l "   i n d e n t = " - 3 1 7 4 9 9 "   l v l = " 4 "   m a r L = " 2 2 8 6 0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5 p P r > < a : l v l 6 p P r   a l g n = " l "   i n d e n t = " - 3 1 7 4 9 9 "   l v l = " 5 "   m a r L = " 2 7 4 3 2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6 p P r > < a : l v l 7 p P r   a l g n = " l "   i n d e n t = " - 3 1 7 4 9 9 "   l v l = " 6 "   m a r L = " 3 2 0 0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7 p P r > < a : l v l 8 p P r   a l g n = " l "   i n d e n t = " - 3 1 7 4 9 9 "   l v l = " 7 "   m a r L = " 3 6 5 7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8 p P r > < a : l v l 9 p P r   a l g n = " l "   i n d e n t = " - 3 1 7 4 9 9 "   l v l = " 8 "   m a r L = " 4 1 1 4 8 0 0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C h a r   c h a r = "%�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1 0 "   n a m e = " G o o g l e   S h a p e ; 2 0 3 ; p 4 4 " > < a : e x t L s t > < a : e x t   u r i = " { 7 1 2 4 3 C 7 4 - 1 8 7 0 - 4 D C E - A A 0 C - E 1 6 A C 6 C 1 4 0 5 5 } " > < a 1 6 : c r e a t i o n I d   x m l n s : a 1 6 = " h t t p : / / s c h e m a s . m i c r o s o f t . c o m / o f f i c e / d r a w i n g / 2 0 1 0 / m a i n "   i d = " { C 1 3 5 3 9 1 C - 5 3 1 6 - 4 A B C - A A 4 9 - 6 1 8 A 8 6 5 5 E A A B } " / > < / a : e x t > < / a : e x t L s t > < / p : c N v P r > < p : c N v P i c P r / > < p : n v P r / > < / p : n v P i c P r > < p : b l i p F i l l > < a : b l i p   r : e m b e d = " r I d 3 " / > < a : s r c R e c t   b = " 0 "   l = " 0 "   r = " 0 "   t = " 0 " / > < a : s t r e t c h > < a : f i l l R e c t / > < / a : s t r e t c h > < / p : b l i p F i l l > < p : s p P r > < a : x f r m   r o t = " 0 " > < a : o f f   x = " 7 5 6 "   y = " 4 9 3 8 4 5 6 " / > < a : e x t   c x = " 9 1 4 3 2 4 2 "   c y = " 2 0 1 1 5 0 " / > < / a : x f r m > < a : p r s t G e o m   p r s t = " r e c t " > < a : a v L s t / > < / a : p r s t G e o m > < a : n o F i l l / > < a : l n > < a : n o F i l l / > < / a : l n > < / p : s p P r > < / p : p i c > < / p : s p T r e e > < p : e x t L s t > < p : e x t   u r i = " { 5 2 A A 2 2 A B - D 6 4 E - 4 D 6 A - A D E 3 - A 0 7 2 C A 9 4 D 9 2 C } " > < p 1 4 : c r e a t i o n I d   x m l n s : p 1 4 = " h t t p : / / s c h e m a s . m i c r o s o f t . c o m / o f f i c e / p o w e r p o i n t / 2 0 1 0 / m a i n "   v a l = " 1 6 6 2 5 4 7 1 3 1 5 5 6 " / > < / p : e x t > < / p : e x t L s t > < / p : c S l d > < p : c l r M a p O v r > < a : m a s t e r C l r M a p p i n g / > < / p : c l r M a p O v r > < / p : s l d L a y o u t >
</file>

<file path=ppt/slideLayouts/slideLayout9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3   C o l u m n s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2 0 5 ; p 4 5 " > < a : e x t L s t > < a : e x t   u r i = " { 5 B F 8 A 1 9 1 - D C 1 1 - 4 4 4 D - 9 0 D 6 - E F 8 4 E D B 9 7 3 C 8 } " > < a 1 6 : c r e a t i o n I d   x m l n s : a 1 6 = " h t t p : / / s c h e m a s . m i c r o s o f t . c o m / o f f i c e / d r a w i n g / 2 0 1 0 / m a i n "   i d = " { 5 7 E F E F 8 5 - D 5 2 B - 4 3 4 C - A 8 9 5 - C A 0 5 1 6 3 E F D 9 B } " / > < / a : e x t > < / a : e x t L s t > < / p : c N v P r > < p : c N v S p P r / > < p : n v P r > < p : p h   i d x = " 1 0 "   t y p e = " t i t l e " / > < / p : n v P r > < / p : n v S p P r > < p : s p P r > < a : x f r m   r o t = " 0 " > < a : o f f   x = " 4 9 4 6 1 6 "   y = " 2 2 9 5 5 0 " / > < a : e x t   c x = " 5 6 4 7 5 0 0 "   c y = " 5 7 6 0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3 0 0 0 " > < a : l a t i n   t y p e f a c e = " L a t o " / > < / a : d e f R P r > < / a : l v l 1 p P r > < a : l v l 2 p P r   a l g n = " l "   l v l = " 1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2 p P r > < a : l v l 3 p P r   a l g n = " l "   l v l = " 2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3 p P r > < a : l v l 4 p P r   a l g n = " l "   l v l = " 3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4 p P r > < a : l v l 5 p P r   a l g n = " l "   l v l = " 4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5 p P r > < a : l v l 6 p P r   a l g n = " l "   l v l = " 5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6 p P r > < a : l v l 7 p P r   a l g n = " l "   l v l = " 6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7 p P r > < a : l v l 8 p P r   a l g n = " l "   l v l = " 7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8 p P r > < a : l v l 9 p P r   a l g n = " l "   l v l = " 8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G o o g l e   S h a p e ; 2 0 6 ; p 4 5 " > < a : e x t L s t > < a : e x t   u r i = " { 0 F 7 1 1 B A 1 - C D 5 8 - 4 F A E - 9 3 7 E - 6 3 8 B C 5 7 D 4 8 C E } " > < a 1 6 : c r e a t i o n I d   x m l n s : a 1 6 = " h t t p : / / s c h e m a s . m i c r o s o f t . c o m / o f f i c e / d r a w i n g / 2 0 1 0 / m a i n "   i d = " { 6 D D 3 6 D 6 6 - D A B A - 4 2 D D - A D F F - A 5 B 4 9 F A 9 0 2 E A } " / > < / a : e x t > < / a : e x t L s t > < / p : c N v P r > < p : c N v S p P r / > < p : n v P r > < p : p h   i d x = " 1 1 "   t y p e = " s u b T i t l e " / > < / p : n v P r > < / p : n v S p P r > < p : s p P r > < a : x f r m   r o t = " 0 " > < a : o f f   x = " 4 9 1 8 0 0 "   y = " 1 1 2 8 7 5 0 " / > < a : e x t   c x = " 2 3 9 6 7 0 0 "   c y = " 4 4 2 8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1 p P r > < a : l v l 2 p P r   a l g n = " l "   l v l = " 1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2 p P r > < a : l v l 3 p P r   a l g n = " l "   l v l = " 2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3 p P r > < a : l v l 4 p P r   a l g n = " l "   l v l = " 3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4 p P r > < a : l v l 5 p P r   a l g n = " l "   l v l = " 4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5 p P r > < a : l v l 6 p P r   a l g n = " l "   l v l = " 5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6 p P r > < a : l v l 7 p P r   a l g n = " l "   l v l = " 6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7 p P r > < a : l v l 8 p P r   a l g n = " l "   l v l = " 7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8 p P r > < a : l v l 9 p P r   a l g n = " l "   l v l = " 8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4 "   n a m e = " G o o g l e   S h a p e ; 2 0 7 ; p 4 5 " > < a : e x t L s t > < a : e x t   u r i = " { 3 2 6 6 4 A 6 B - 5 6 7 2 - 4 9 F 2 - A 2 1 D - 5 B 2 3 C F 9 C F 4 4 4 } " > < a 1 6 : c r e a t i o n I d   x m l n s : a 1 6 = " h t t p : / / s c h e m a s . m i c r o s o f t . c o m / o f f i c e / d r a w i n g / 2 0 1 0 / m a i n "   i d = " { 9 C 1 6 E 3 C 4 - B 3 D 4 - 4 3 6 5 - A 8 1 6 - 2 F C A E 1 E 4 B B 6 0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5 3 1 2 5 "   y = " 4 9 8 9 2 0 0 " / > < a : e x t   c x = " 9 4 6 5 0 0 "   c y = " 1 0 9 7 7 5 " / > < / a : x f r m > < a : p r s t G e o m   p r s t = " r e c t " > < a : a v L s t / > < / a : p r s t G e o m > < a : n o F i l l / > < a : l n > < a : n o F i l l / > < / a : l n > < / p : s p P r > < / p : p i c > < p : s p > < p : n v S p P r > < p : c N v P r   i d = " 5 "   n a m e = " G o o g l e   S h a p e ; 2 0 8 ; p 4 5 " > < a : e x t L s t > < a : e x t   u r i = " { A 4 3 C 3 5 5 8 - E A 9 E - 4 0 E 0 - A E B 5 - 7 2 F B 1 C 8 9 9 C 9 1 } " > < a 1 6 : c r e a t i o n I d   x m l n s : a 1 6 = " h t t p : / / s c h e m a s . m i c r o s o f t . c o m / o f f i c e / d r a w i n g / 2 0 1 0 / m a i n "   i d = " { D 8 0 9 0 8 C 3 - 4 B E D - 4 9 C 1 - B E 8 9 - 3 4 4 9 F A 1 9 6 7 0 D } " / > < / a : e x t > < / a : e x t L s t > < / p : c N v P r > < p : c N v S p P r / > < p : n v P r > < p : p h   i d x = " 1 2 "   t y p e = " b o d y " / > < / p : n v P r > < / p : n v S p P r > < p : s p P r > < a : x f r m   r o t = " 0 " > < a : o f f   x = " 4 9 5 2 2 5 "   y = " 1 6 6 1 7 2 5 " / > < a : e x t   c x = " 2 3 9 3 7 0 0 "   c y = " 3 1 0 1 4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i n d e n t = " - 3 1 7 4 9 9 "   l v l = " 0 "   m a r L = " 4 5 7 2 0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4 0 0 " / > < / a : l v l 1 p P r > < a : l v l 2 p P r   a l g n = " l "   i n d e n t = " - 3 1 7 4 9 9 "   l v l = " 1 "   m a r L = " 9 1 4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2 p P r > < a : l v l 3 p P r   a l g n = " l "   i n d e n t = " - 3 1 7 4 9 9 "   l v l = " 2 "   m a r L = " 1 3 7 1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3 p P r > < a : l v l 4 p P r   a l g n = " l "   i n d e n t = " - 3 1 7 4 9 9 "   l v l = " 3 "   m a r L = " 1 8 2 8 8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4 p P r > < a : l v l 5 p P r   a l g n = " l "   i n d e n t = " - 3 1 7 4 9 9 "   l v l = " 4 "   m a r L = " 2 2 8 6 0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5 p P r > < a : l v l 6 p P r   a l g n = " l "   i n d e n t = " - 3 1 7 4 9 9 "   l v l = " 5 "   m a r L = " 2 7 4 3 2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6 p P r > < a : l v l 7 p P r   a l g n = " l "   i n d e n t = " - 3 1 7 4 9 9 "   l v l = " 6 "   m a r L = " 3 2 0 0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7 p P r > < a : l v l 8 p P r   a l g n = " l "   i n d e n t = " - 3 1 7 4 9 9 "   l v l = " 7 "   m a r L = " 3 6 5 7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8 p P r > < a : l v l 9 p P r   a l g n = " l "   i n d e n t = " - 3 1 7 4 9 9 "   l v l = " 8 "   m a r L = " 4 1 1 4 8 0 0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C h a r   c h a r = "%�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G o o g l e   S h a p e ; 2 0 9 ; p 4 5 " > < a : e x t L s t > < a : e x t   u r i = " { C 9 7 A A 6 B 6 - E 2 B D - 4 3 7 D - 9 C E 4 - E 1 F E F 3 F 5 5 F 0 6 } " > < a 1 6 : c r e a t i o n I d   x m l n s : a 1 6 = " h t t p : / / s c h e m a s . m i c r o s o f t . c o m / o f f i c e / d r a w i n g / 2 0 1 0 / m a i n "   i d = " { 7 5 2 0 A 7 E A - 3 A 6 B - 4 5 9 C - 9 5 3 3 - 0 A B 0 E 6 8 7 B 4 A 5 } " / > < / a : e x t > < / a : e x t L s t > < / p : c N v P r > < p : c N v S p P r   t x B o x = " 1 " / > < p : n v P r / > < / p : n v S p P r > < p : s p P r > < a : x f r m   r o t = " 0 " > < a : o f f   x = " 4 3 3 8 5 9 9 "   y = " 4 9 0 0 0 7 4 " / > < a : e x t   c x = " 4 6 6 8 0 0 "   c y = " 1 9 8 9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 / / 0 1 < / a : t > < / a : r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7 "   n a m e = " G o o g l e   S h a p e ; 2 1 0 ; p 4 5 " > < a : e x t L s t > < a : e x t   u r i = " { 8 D 9 1 B F 6 3 - 2 8 C 8 - 4 8 A A - B 5 C F - 6 B 3 B B 1 C 8 3 8 B 8 } " > < a 1 6 : c r e a t i o n I d   x m l n s : a 1 6 = " h t t p : / / s c h e m a s . m i c r o s o f t . c o m / o f f i c e / d r a w i n g / 2 0 1 0 / m a i n "   i d = " { E 2 0 D 7 0 7 F - B 8 5 1 - 4 8 5 5 - A 3 F 9 - 4 3 F 2 3 5 4 D A B 1 8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  < / a : t > < / a : r > < a : f l d   i d = " { B 4 7 5 F 7 B 5 - 1 9 9 9 - 4 3 C 0 - B 3 A 3 - E 9 4 7 C 7 F E 4 7 6 9 } "   t y p e = " s l i d e n u m " /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8 "   n a m e = " G o o g l e   S h a p e ; 2 1 1 ; p 4 5 " > < a : e x t L s t > < a : e x t   u r i = " { 2 E F 0 B E D 7 - 2 6 D 1 - 4 9 5 4 - 9 D C A - F D B 5 7 2 F D 2 4 C 7 } " > < a 1 6 : c r e a t i o n I d   x m l n s : a 1 6 = " h t t p : / / s c h e m a s . m i c r o s o f t . c o m / o f f i c e / d r a w i n g / 2 0 1 0 / m a i n "   i d = " { E 6 A A C 6 B C - 7 0 9 C - 4 5 2 D - B 2 9 1 - F 0 3 5 9 F 9 E 4 C 5 9 } " / > < / a : e x t > < / a : e x t L s t > < / p : c N v P r > < p : c N v S p P r / > < p : n v P r > < p : p h   i d x = " 1 3 "   t y p e = " s u b T i t l e " / > < / p : n v P r > < / p : n v S p P r > < p : s p P r > < a : x f r m   r o t = " 0 " > < a : o f f   x = " 6 3 3 9 7 7 5 "   y = " 1 1 2 8 7 5 0 " / > < a : e x t   c x = " 2 3 9 6 7 0 0 "   c y = " 4 4 2 8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1 p P r > < a : l v l 2 p P r   a l g n = " l "   l v l = " 1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2 p P r > < a : l v l 3 p P r   a l g n = " l "   l v l = " 2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3 p P r > < a : l v l 4 p P r   a l g n = " l "   l v l = " 3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4 p P r > < a : l v l 5 p P r   a l g n = " l "   l v l = " 4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5 p P r > < a : l v l 6 p P r   a l g n = " l "   l v l = " 5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6 p P r > < a : l v l 7 p P r   a l g n = " l "   l v l = " 6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7 p P r > < a : l v l 8 p P r   a l g n = " l "   l v l = " 7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8 p P r > < a : l v l 9 p P r   a l g n = " l "   l v l = " 8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9 "   n a m e = " G o o g l e   S h a p e ; 2 1 2 ; p 4 5 " > < a : e x t L s t > < a : e x t   u r i = " { 5 6 7 6 9 9 9 A - 3 A E 7 - 4 8 5 F - A B 9 C - F 7 8 7 6 9 0 2 6 4 D 9 } " > < a 1 6 : c r e a t i o n I d   x m l n s : a 1 6 = " h t t p : / / s c h e m a s . m i c r o s o f t . c o m / o f f i c e / d r a w i n g / 2 0 1 0 / m a i n "   i d = " { 2 7 0 8 B 7 F 6 - F 9 F 7 - 4 1 7 E - 9 0 5 6 - 1 9 5 5 F 9 B C 8 B 5 7 } " / > < / a : e x t > < / a : e x t L s t > < / p : c N v P r > < p : c N v S p P r / > < p : n v P r > < p : p h   i d x = " 1 4 "   t y p e = " b o d y " / > < / p : n v P r > < / p : n v S p P r > < p : s p P r > < a : x f r m   r o t = " 0 " > < a : o f f   x = " 6 3 4 3 2 0 0 "   y = " 1 6 6 1 7 2 5 " / > < a : e x t   c x = " 2 3 9 3 7 0 0 "   c y = " 3 1 0 1 4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i n d e n t = " - 3 1 7 4 9 9 "   l v l = " 0 "   m a r L = " 4 5 7 2 0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4 0 0 " / > < / a : l v l 1 p P r > < a : l v l 2 p P r   a l g n = " l "   i n d e n t = " - 3 1 7 4 9 9 "   l v l = " 1 "   m a r L = " 9 1 4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2 p P r > < a : l v l 3 p P r   a l g n = " l "   i n d e n t = " - 3 1 7 4 9 9 "   l v l = " 2 "   m a r L = " 1 3 7 1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3 p P r > < a : l v l 4 p P r   a l g n = " l "   i n d e n t = " - 3 1 7 4 9 9 "   l v l = " 3 "   m a r L = " 1 8 2 8 8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4 p P r > < a : l v l 5 p P r   a l g n = " l "   i n d e n t = " - 3 1 7 4 9 9 "   l v l = " 4 "   m a r L = " 2 2 8 6 0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5 p P r > < a : l v l 6 p P r   a l g n = " l "   i n d e n t = " - 3 1 7 4 9 9 "   l v l = " 5 "   m a r L = " 2 7 4 3 2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6 p P r > < a : l v l 7 p P r   a l g n = " l "   i n d e n t = " - 3 1 7 4 9 9 "   l v l = " 6 "   m a r L = " 3 2 0 0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7 p P r > < a : l v l 8 p P r   a l g n = " l "   i n d e n t = " - 3 1 7 4 9 9 "   l v l = " 7 "   m a r L = " 3 6 5 7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8 p P r > < a : l v l 9 p P r   a l g n = " l "   i n d e n t = " - 3 1 7 4 9 9 "   l v l = " 8 "   m a r L = " 4 1 1 4 8 0 0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C h a r   c h a r = "%�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0 "   n a m e = " G o o g l e   S h a p e ; 2 1 3 ; p 4 5 " > < a : e x t L s t > < a : e x t   u r i = " { 0 F D 3 7 D 6 9 - E 8 C F - 4 3 3 9 - 8 7 E C - 1 6 0 4 3 1 B 3 8 A 5 D } " > < a 1 6 : c r e a t i o n I d   x m l n s : a 1 6 = " h t t p : / / s c h e m a s . m i c r o s o f t . c o m / o f f i c e / d r a w i n g / 2 0 1 0 / m a i n "   i d = " { F 6 8 F 5 7 E D - 7 D 1 9 - 4 F 2 F - 8 3 7 6 - C C C 2 7 8 8 1 2 7 A C } " / > < / a : e x t > < / a : e x t L s t > < / p : c N v P r > < p : c N v S p P r / > < p : n v P r > < p : p h   i d x = " 1 5 "   t y p e = " s u b T i t l e " / > < / p : n v P r > < / p : n v S p P r > < p : s p P r > < a : x f r m   r o t = " 0 " > < a : o f f   x = " 3 4 1 7 5 0 0 "   y = " 1 1 2 8 7 5 0 " / > < a : e x t   c x = " 2 3 9 6 7 0 0 "   c y = " 4 4 2 8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1 p P r > < a : l v l 2 p P r   a l g n = " l "   l v l = " 1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2 p P r > < a : l v l 3 p P r   a l g n = " l "   l v l = " 2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3 p P r > < a : l v l 4 p P r   a l g n = " l "   l v l = " 3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4 p P r > < a : l v l 5 p P r   a l g n = " l "   l v l = " 4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5 p P r > < a : l v l 6 p P r   a l g n = " l "   l v l = " 5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6 p P r > < a : l v l 7 p P r   a l g n = " l "   l v l = " 6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7 p P r > < a : l v l 8 p P r   a l g n = " l "   l v l = " 7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8 p P r > < a : l v l 9 p P r   a l g n = " l "   l v l = " 8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1 "   n a m e = " G o o g l e   S h a p e ; 2 1 4 ; p 4 5 " > < a : e x t L s t > < a : e x t   u r i = " { 3 1 D 9 9 E 9 4 - 7 B 1 3 - 4 A C 3 - 9 C 4 D - 8 9 1 1 8 6 D 9 D 4 9 F } " > < a 1 6 : c r e a t i o n I d   x m l n s : a 1 6 = " h t t p : / / s c h e m a s . m i c r o s o f t . c o m / o f f i c e / d r a w i n g / 2 0 1 0 / m a i n "   i d = " { 4 C 1 2 4 C 2 2 - D 9 9 4 - 4 7 9 1 - B F D F - 7 4 2 6 B 2 4 9 1 6 3 7 } " / > < / a : e x t > < / a : e x t L s t > < / p : c N v P r > < p : c N v S p P r / > < p : n v P r > < p : p h   i d x = " 1 6 "   t y p e = " b o d y " / > < / p : n v P r > < / p : n v S p P r > < p : s p P r > < a : x f r m   r o t = " 0 " > < a : o f f   x = " 3 4 2 0 9 2 5 "   y = " 1 6 6 1 7 2 5 " / > < a : e x t   c x = " 2 3 9 3 7 0 0 "   c y = " 3 1 0 1 4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i n d e n t = " - 3 1 7 4 9 9 "   l v l = " 0 "   m a r L = " 4 5 7 2 0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4 0 0 " / > < / a : l v l 1 p P r > < a : l v l 2 p P r   a l g n = " l "   i n d e n t = " - 3 1 7 4 9 9 "   l v l = " 1 "   m a r L = " 9 1 4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2 p P r > < a : l v l 3 p P r   a l g n = " l "   i n d e n t = " - 3 1 7 4 9 9 "   l v l = " 2 "   m a r L = " 1 3 7 1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3 p P r > < a : l v l 4 p P r   a l g n = " l "   i n d e n t = " - 3 1 7 4 9 9 "   l v l = " 3 "   m a r L = " 1 8 2 8 8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4 p P r > < a : l v l 5 p P r   a l g n = " l "   i n d e n t = " - 3 1 7 4 9 9 "   l v l = " 4 "   m a r L = " 2 2 8 6 0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5 p P r > < a : l v l 6 p P r   a l g n = " l "   i n d e n t = " - 3 1 7 4 9 9 "   l v l = " 5 "   m a r L = " 2 7 4 3 2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6 p P r > < a : l v l 7 p P r   a l g n = " l "   i n d e n t = " - 3 1 7 4 9 9 "   l v l = " 6 "   m a r L = " 3 2 0 0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7 p P r > < a : l v l 8 p P r   a l g n = " l "   i n d e n t = " - 3 1 7 4 9 9 "   l v l = " 7 "   m a r L = " 3 6 5 7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8 p P r > < a : l v l 9 p P r   a l g n = " l "   i n d e n t = " - 3 1 7 4 9 9 "   l v l = " 8 "   m a r L = " 4 1 1 4 8 0 0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C h a r   c h a r = "%�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1 2 "   n a m e = " G o o g l e   S h a p e ; 2 1 5 ; p 4 5 " > < a : e x t L s t > < a : e x t   u r i = " { C 8 F 1 6 6 4 4 - E A 7 A - 4 F 6 3 - 9 F E 4 - D 7 3 C D 6 7 C 7 5 5 9 } " > < a 1 6 : c r e a t i o n I d   x m l n s : a 1 6 = " h t t p : / / s c h e m a s . m i c r o s o f t . c o m / o f f i c e / d r a w i n g / 2 0 1 0 / m a i n "   i d = " { 6 9 0 7 0 F D 4 - A 3 4 F - 4 6 2 B - 9 1 B C - B C 5 F E 6 1 8 4 2 6 7 } " / > < / a : e x t > < / a : e x t L s t > < / p : c N v P r > < p : c N v P i c P r / > < p : n v P r / > < / p : n v P i c P r > < p : b l i p F i l l > < a : b l i p   r : e m b e d = " r I d 3 " / > < a : s r c R e c t   b = " 0 "   l = " 0 "   r = " 0 "   t = " 0 " / > < a : s t r e t c h > < a : f i l l R e c t / > < / a : s t r e t c h > < / p : b l i p F i l l > < p : s p P r > < a : x f r m   r o t = " 0 " > < a : o f f   x = " 7 5 6 "   y = " 4 9 3 8 4 5 6 " / > < a : e x t   c x = " 9 1 4 3 2 4 2 "   c y = " 2 0 1 1 5 0 " / > < / a : x f r m > < a : p r s t G e o m   p r s t = " r e c t " > < a : a v L s t / > < / a : p r s t G e o m > < a : n o F i l l / > < a : l n > < a : n o F i l l / > < / a : l n > < / p : s p P r > < / p : p i c > < / p : s p T r e e > < p : e x t L s t > < p : e x t   u r i = " { 8 C 7 5 2 7 D 8 - 3 4 E 8 - 4 1 8 C - A 7 7 4 - 7 2 7 9 8 2 8 8 C 8 F 0 } " > < p 1 4 : c r e a t i o n I d   x m l n s : p 1 4 = " h t t p : / / s c h e m a s . m i c r o s o f t . c o m / o f f i c e / p o w e r p o i n t / 2 0 1 0 / m a i n "   v a l = " 1 6 6 2 5 4 7 1 3 1 5 6 6 " / > < / p : e x t > < / p : e x t L s t > < / p : c S l d > < p : c l r M a p O v r > < a : m a s t e r C l r M a p p i n g / > < / p : c l r M a p O v r > < / p : s l d L a y o u t >
</file>

<file path=ppt/slideMasters/_rels/slideMaster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1 . x m l "   T y p e = " h t t p : / / s c h e m a s . o p e n x m l f o r m a t s . o r g / o f f i c e D o c u m e n t / 2 0 0 6 / r e l a t i o n s h i p s / s l i d e L a y o u t " / > < R e l a t i o n s h i p   I d = " r I d 2 "   T a r g e t = " . . / s l i d e L a y o u t s / s l i d e L a y o u t 2 . x m l "   T y p e = " h t t p : / / s c h e m a s . o p e n x m l f o r m a t s . o r g / o f f i c e D o c u m e n t / 2 0 0 6 / r e l a t i o n s h i p s / s l i d e L a y o u t " / > < R e l a t i o n s h i p   I d = " r I d 3 "   T a r g e t = " . . / s l i d e L a y o u t s / s l i d e L a y o u t 3 . x m l "   T y p e = " h t t p : / / s c h e m a s . o p e n x m l f o r m a t s . o r g / o f f i c e D o c u m e n t / 2 0 0 6 / r e l a t i o n s h i p s / s l i d e L a y o u t " / > < R e l a t i o n s h i p   I d = " r I d 4 "   T a r g e t = " . . / s l i d e L a y o u t s / s l i d e L a y o u t 4 . x m l "   T y p e = " h t t p : / / s c h e m a s . o p e n x m l f o r m a t s . o r g / o f f i c e D o c u m e n t / 2 0 0 6 / r e l a t i o n s h i p s / s l i d e L a y o u t " / > < R e l a t i o n s h i p   I d = " r I d 5 "   T a r g e t = " . . / s l i d e L a y o u t s / s l i d e L a y o u t 5 . x m l "   T y p e = " h t t p : / / s c h e m a s . o p e n x m l f o r m a t s . o r g / o f f i c e D o c u m e n t / 2 0 0 6 / r e l a t i o n s h i p s / s l i d e L a y o u t " / > < R e l a t i o n s h i p   I d = " r I d 6 "   T a r g e t = " . . / s l i d e L a y o u t s / s l i d e L a y o u t 6 . x m l "   T y p e = " h t t p : / / s c h e m a s . o p e n x m l f o r m a t s . o r g / o f f i c e D o c u m e n t / 2 0 0 6 / r e l a t i o n s h i p s / s l i d e L a y o u t " / > < R e l a t i o n s h i p   I d = " r I d 7 "   T a r g e t = " . . / s l i d e L a y o u t s / s l i d e L a y o u t 7 . x m l "   T y p e = " h t t p : / / s c h e m a s . o p e n x m l f o r m a t s . o r g / o f f i c e D o c u m e n t / 2 0 0 6 / r e l a t i o n s h i p s / s l i d e L a y o u t " / > < R e l a t i o n s h i p   I d = " r I d 8 "   T a r g e t = " . . / s l i d e L a y o u t s / s l i d e L a y o u t 8 . x m l "   T y p e = " h t t p : / / s c h e m a s . o p e n x m l f o r m a t s . o r g / o f f i c e D o c u m e n t / 2 0 0 6 / r e l a t i o n s h i p s / s l i d e L a y o u t " / > < R e l a t i o n s h i p   I d = " r I d 9 "   T a r g e t = " . . / s l i d e L a y o u t s / s l i d e L a y o u t 9 . x m l "   T y p e = " h t t p : / / s c h e m a s . o p e n x m l f o r m a t s . o r g / o f f i c e D o c u m e n t / 2 0 0 6 / r e l a t i o n s h i p s / s l i d e L a y o u t " / > < R e l a t i o n s h i p   I d = " r I d 1 0 "   T a r g e t = " . . / s l i d e L a y o u t s / s l i d e L a y o u t 1 0 . x m l "   T y p e = " h t t p : / / s c h e m a s . o p e n x m l f o r m a t s . o r g / o f f i c e D o c u m e n t / 2 0 0 6 / r e l a t i o n s h i p s / s l i d e L a y o u t " / > < R e l a t i o n s h i p   I d = " r I d 1 1 "   T a r g e t = " . . / s l i d e L a y o u t s / s l i d e L a y o u t 1 1 . x m l "   T y p e = " h t t p : / / s c h e m a s . o p e n x m l f o r m a t s . o r g / o f f i c e D o c u m e n t / 2 0 0 6 / r e l a t i o n s h i p s / s l i d e L a y o u t " / > < R e l a t i o n s h i p   I d = " r I d 1 2 "   T a r g e t = " . . / s l i d e L a y o u t s / s l i d e L a y o u t 1 2 . x m l "   T y p e = " h t t p : / / s c h e m a s . o p e n x m l f o r m a t s . o r g / o f f i c e D o c u m e n t / 2 0 0 6 / r e l a t i o n s h i p s / s l i d e L a y o u t " / > < R e l a t i o n s h i p   I d = " r I d 1 3 "   T a r g e t = " . . / s l i d e L a y o u t s / s l i d e L a y o u t 1 3 . x m l "   T y p e = " h t t p : / / s c h e m a s . o p e n x m l f o r m a t s . o r g / o f f i c e D o c u m e n t / 2 0 0 6 / r e l a t i o n s h i p s / s l i d e L a y o u t " / > < R e l a t i o n s h i p   I d = " r I d 1 4 "   T a r g e t = " . . / s l i d e L a y o u t s / s l i d e L a y o u t 1 4 . x m l "   T y p e = " h t t p : / / s c h e m a s . o p e n x m l f o r m a t s . o r g / o f f i c e D o c u m e n t / 2 0 0 6 / r e l a t i o n s h i p s / s l i d e L a y o u t " / > < R e l a t i o n s h i p   I d = " r I d 1 5 "   T a r g e t = " . . / s l i d e L a y o u t s / s l i d e L a y o u t 1 5 . x m l "   T y p e = " h t t p : / / s c h e m a s . o p e n x m l f o r m a t s . o r g / o f f i c e D o c u m e n t / 2 0 0 6 / r e l a t i o n s h i p s / s l i d e L a y o u t " / > < R e l a t i o n s h i p   I d = " r I d 1 6 "   T a r g e t = " . . / s l i d e L a y o u t s / s l i d e L a y o u t 1 6 . x m l "   T y p e = " h t t p : / / s c h e m a s . o p e n x m l f o r m a t s . o r g / o f f i c e D o c u m e n t / 2 0 0 6 / r e l a t i o n s h i p s / s l i d e L a y o u t " / > < R e l a t i o n s h i p   I d = " r I d 1 7 "   T a r g e t = " . . / s l i d e L a y o u t s / s l i d e L a y o u t 1 7 . x m l "   T y p e = " h t t p : / / s c h e m a s . o p e n x m l f o r m a t s . o r g / o f f i c e D o c u m e n t / 2 0 0 6 / r e l a t i o n s h i p s / s l i d e L a y o u t " / > < R e l a t i o n s h i p   I d = " r I d 1 8 "   T a r g e t = " . . / s l i d e L a y o u t s / s l i d e L a y o u t 1 8 . x m l "   T y p e = " h t t p : / / s c h e m a s . o p e n x m l f o r m a t s . o r g / o f f i c e D o c u m e n t / 2 0 0 6 / r e l a t i o n s h i p s / s l i d e L a y o u t " / > < R e l a t i o n s h i p   I d = " r I d 1 9 "   T a r g e t = " . . / s l i d e L a y o u t s / s l i d e L a y o u t 1 9 . x m l "   T y p e = " h t t p : / / s c h e m a s . o p e n x m l f o r m a t s . o r g / o f f i c e D o c u m e n t / 2 0 0 6 / r e l a t i o n s h i p s / s l i d e L a y o u t " / > < R e l a t i o n s h i p   I d = " r I d 2 0 "   T a r g e t = " . . / s l i d e L a y o u t s / s l i d e L a y o u t 2 0 . x m l "   T y p e = " h t t p : / / s c h e m a s . o p e n x m l f o r m a t s . o r g / o f f i c e D o c u m e n t / 2 0 0 6 / r e l a t i o n s h i p s / s l i d e L a y o u t " / > < R e l a t i o n s h i p   I d = " r I d 2 1 "   T a r g e t = " . . / s l i d e L a y o u t s / s l i d e L a y o u t 2 1 . x m l "   T y p e = " h t t p : / / s c h e m a s . o p e n x m l f o r m a t s . o r g / o f f i c e D o c u m e n t / 2 0 0 6 / r e l a t i o n s h i p s / s l i d e L a y o u t " / > < R e l a t i o n s h i p   I d = " r I d 2 2 "   T a r g e t = " . . / s l i d e L a y o u t s / s l i d e L a y o u t 2 2 . x m l "   T y p e = " h t t p : / / s c h e m a s . o p e n x m l f o r m a t s . o r g / o f f i c e D o c u m e n t / 2 0 0 6 / r e l a t i o n s h i p s / s l i d e L a y o u t " / > < R e l a t i o n s h i p   I d = " r I d 2 3 "   T a r g e t = " . . / s l i d e L a y o u t s / s l i d e L a y o u t 2 3 . x m l "   T y p e = " h t t p : / / s c h e m a s . o p e n x m l f o r m a t s . o r g / o f f i c e D o c u m e n t / 2 0 0 6 / r e l a t i o n s h i p s / s l i d e L a y o u t " / > < R e l a t i o n s h i p   I d = " r I d 2 4 "   T a r g e t = " . . / s l i d e L a y o u t s / s l i d e L a y o u t 2 4 . x m l "   T y p e = " h t t p : / / s c h e m a s . o p e n x m l f o r m a t s . o r g / o f f i c e D o c u m e n t / 2 0 0 6 / r e l a t i o n s h i p s / s l i d e L a y o u t " / > < R e l a t i o n s h i p   I d = " r I d 2 5 "   T a r g e t = " . . / s l i d e L a y o u t s / s l i d e L a y o u t 2 5 . x m l "   T y p e = " h t t p : / / s c h e m a s . o p e n x m l f o r m a t s . o r g / o f f i c e D o c u m e n t / 2 0 0 6 / r e l a t i o n s h i p s / s l i d e L a y o u t " / > < R e l a t i o n s h i p   I d = " r I d 2 6 "   T a r g e t = " . . / s l i d e L a y o u t s / s l i d e L a y o u t 2 6 . x m l "   T y p e = " h t t p : / / s c h e m a s . o p e n x m l f o r m a t s . o r g / o f f i c e D o c u m e n t / 2 0 0 6 / r e l a t i o n s h i p s / s l i d e L a y o u t " / > < R e l a t i o n s h i p   I d = " r I d 2 7 "   T a r g e t = " . . / s l i d e L a y o u t s / s l i d e L a y o u t 2 7 . x m l "   T y p e = " h t t p : / / s c h e m a s . o p e n x m l f o r m a t s . o r g / o f f i c e D o c u m e n t / 2 0 0 6 / r e l a t i o n s h i p s / s l i d e L a y o u t " / > < R e l a t i o n s h i p   I d = " r I d 2 8 "   T a r g e t = " . . / s l i d e L a y o u t s / s l i d e L a y o u t 2 8 . x m l "   T y p e = " h t t p : / / s c h e m a s . o p e n x m l f o r m a t s . o r g / o f f i c e D o c u m e n t / 2 0 0 6 / r e l a t i o n s h i p s / s l i d e L a y o u t " / > < R e l a t i o n s h i p   I d = " r I d 2 9 "   T a r g e t = " . . / s l i d e L a y o u t s / s l i d e L a y o u t 2 9 . x m l "   T y p e = " h t t p : / / s c h e m a s . o p e n x m l f o r m a t s . o r g / o f f i c e D o c u m e n t / 2 0 0 6 / r e l a t i o n s h i p s / s l i d e L a y o u t " / > < R e l a t i o n s h i p   I d = " r I d 3 0 "   T a r g e t = " . . / t h e m e / t h e m e 1 . x m l "   T y p e = " h t t p : / / s c h e m a s . o p e n x m l f o r m a t s . o r g / o f f i c e D o c u m e n t / 2 0 0 6 / r e l a t i o n s h i p s / t h e m e " / > < / R e l a t i o n s h i p s >
</file>

<file path=ppt/slideMasters/_rels/slideMaster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3 0 . x m l "   T y p e = " h t t p : / / s c h e m a s . o p e n x m l f o r m a t s . o r g / o f f i c e D o c u m e n t / 2 0 0 6 / r e l a t i o n s h i p s / s l i d e L a y o u t " / > < R e l a t i o n s h i p   I d = " r I d 2 "   T a r g e t = " . . / s l i d e L a y o u t s / s l i d e L a y o u t 3 1 . x m l "   T y p e = " h t t p : / / s c h e m a s . o p e n x m l f o r m a t s . o r g / o f f i c e D o c u m e n t / 2 0 0 6 / r e l a t i o n s h i p s / s l i d e L a y o u t " / > < R e l a t i o n s h i p   I d = " r I d 3 "   T a r g e t = " . . / s l i d e L a y o u t s / s l i d e L a y o u t 3 2 . x m l "   T y p e = " h t t p : / / s c h e m a s . o p e n x m l f o r m a t s . o r g / o f f i c e D o c u m e n t / 2 0 0 6 / r e l a t i o n s h i p s / s l i d e L a y o u t " / > < R e l a t i o n s h i p   I d = " r I d 4 "   T a r g e t = " . . / s l i d e L a y o u t s / s l i d e L a y o u t 3 3 . x m l "   T y p e = " h t t p : / / s c h e m a s . o p e n x m l f o r m a t s . o r g / o f f i c e D o c u m e n t / 2 0 0 6 / r e l a t i o n s h i p s / s l i d e L a y o u t " / > < R e l a t i o n s h i p   I d = " r I d 5 "   T a r g e t = " . . / s l i d e L a y o u t s / s l i d e L a y o u t 3 4 . x m l "   T y p e = " h t t p : / / s c h e m a s . o p e n x m l f o r m a t s . o r g / o f f i c e D o c u m e n t / 2 0 0 6 / r e l a t i o n s h i p s / s l i d e L a y o u t " / > < R e l a t i o n s h i p   I d = " r I d 6 "   T a r g e t = " . . / s l i d e L a y o u t s / s l i d e L a y o u t 3 5 . x m l "   T y p e = " h t t p : / / s c h e m a s . o p e n x m l f o r m a t s . o r g / o f f i c e D o c u m e n t / 2 0 0 6 / r e l a t i o n s h i p s / s l i d e L a y o u t " / > < R e l a t i o n s h i p   I d = " r I d 7 "   T a r g e t = " . . / s l i d e L a y o u t s / s l i d e L a y o u t 3 6 . x m l "   T y p e = " h t t p : / / s c h e m a s . o p e n x m l f o r m a t s . o r g / o f f i c e D o c u m e n t / 2 0 0 6 / r e l a t i o n s h i p s / s l i d e L a y o u t " / > < R e l a t i o n s h i p   I d = " r I d 8 "   T a r g e t = " . . / s l i d e L a y o u t s / s l i d e L a y o u t 3 7 . x m l "   T y p e = " h t t p : / / s c h e m a s . o p e n x m l f o r m a t s . o r g / o f f i c e D o c u m e n t / 2 0 0 6 / r e l a t i o n s h i p s / s l i d e L a y o u t " / > < R e l a t i o n s h i p   I d = " r I d 9 "   T a r g e t = " . . / s l i d e L a y o u t s / s l i d e L a y o u t 3 8 . x m l "   T y p e = " h t t p : / / s c h e m a s . o p e n x m l f o r m a t s . o r g / o f f i c e D o c u m e n t / 2 0 0 6 / r e l a t i o n s h i p s / s l i d e L a y o u t " / > < R e l a t i o n s h i p   I d = " r I d 1 0 "   T a r g e t = " . . / s l i d e L a y o u t s / s l i d e L a y o u t 3 9 . x m l "   T y p e = " h t t p : / / s c h e m a s . o p e n x m l f o r m a t s . o r g / o f f i c e D o c u m e n t / 2 0 0 6 / r e l a t i o n s h i p s / s l i d e L a y o u t " / > < R e l a t i o n s h i p   I d = " r I d 1 1 "   T a r g e t = " . . / s l i d e L a y o u t s / s l i d e L a y o u t 4 0 . x m l "   T y p e = " h t t p : / / s c h e m a s . o p e n x m l f o r m a t s . o r g / o f f i c e D o c u m e n t / 2 0 0 6 / r e l a t i o n s h i p s / s l i d e L a y o u t " / > < R e l a t i o n s h i p   I d = " r I d 1 2 "   T a r g e t = " . . / s l i d e L a y o u t s / s l i d e L a y o u t 4 1 . x m l "   T y p e = " h t t p : / / s c h e m a s . o p e n x m l f o r m a t s . o r g / o f f i c e D o c u m e n t / 2 0 0 6 / r e l a t i o n s h i p s / s l i d e L a y o u t " / > < R e l a t i o n s h i p   I d = " r I d 1 3 "   T a r g e t = " . . / s l i d e L a y o u t s / s l i d e L a y o u t 4 2 . x m l "   T y p e = " h t t p : / / s c h e m a s . o p e n x m l f o r m a t s . o r g / o f f i c e D o c u m e n t / 2 0 0 6 / r e l a t i o n s h i p s / s l i d e L a y o u t " / > < R e l a t i o n s h i p   I d = " r I d 1 4 "   T a r g e t = " . . / s l i d e L a y o u t s / s l i d e L a y o u t 4 3 . x m l "   T y p e = " h t t p : / / s c h e m a s . o p e n x m l f o r m a t s . o r g / o f f i c e D o c u m e n t / 2 0 0 6 / r e l a t i o n s h i p s / s l i d e L a y o u t " / > < R e l a t i o n s h i p   I d = " r I d 1 5 "   T a r g e t = " . . / s l i d e L a y o u t s / s l i d e L a y o u t 4 4 . x m l "   T y p e = " h t t p : / / s c h e m a s . o p e n x m l f o r m a t s . o r g / o f f i c e D o c u m e n t / 2 0 0 6 / r e l a t i o n s h i p s / s l i d e L a y o u t " / > < R e l a t i o n s h i p   I d = " r I d 1 6 "   T a r g e t = " . . / s l i d e L a y o u t s / s l i d e L a y o u t 4 5 . x m l "   T y p e = " h t t p : / / s c h e m a s . o p e n x m l f o r m a t s . o r g / o f f i c e D o c u m e n t / 2 0 0 6 / r e l a t i o n s h i p s / s l i d e L a y o u t " / > < R e l a t i o n s h i p   I d = " r I d 1 7 "   T a r g e t = " . . / s l i d e L a y o u t s / s l i d e L a y o u t 4 6 . x m l "   T y p e = " h t t p : / / s c h e m a s . o p e n x m l f o r m a t s . o r g / o f f i c e D o c u m e n t / 2 0 0 6 / r e l a t i o n s h i p s / s l i d e L a y o u t " / > < R e l a t i o n s h i p   I d = " r I d 1 8 "   T a r g e t = " . . / s l i d e L a y o u t s / s l i d e L a y o u t 4 7 . x m l "   T y p e = " h t t p : / / s c h e m a s . o p e n x m l f o r m a t s . o r g / o f f i c e D o c u m e n t / 2 0 0 6 / r e l a t i o n s h i p s / s l i d e L a y o u t " / > < R e l a t i o n s h i p   I d = " r I d 1 9 "   T a r g e t = " . . / s l i d e L a y o u t s / s l i d e L a y o u t 4 8 . x m l "   T y p e = " h t t p : / / s c h e m a s . o p e n x m l f o r m a t s . o r g / o f f i c e D o c u m e n t / 2 0 0 6 / r e l a t i o n s h i p s / s l i d e L a y o u t " / > < R e l a t i o n s h i p   I d = " r I d 2 0 "   T a r g e t = " . . / s l i d e L a y o u t s / s l i d e L a y o u t 4 9 . x m l "   T y p e = " h t t p : / / s c h e m a s . o p e n x m l f o r m a t s . o r g / o f f i c e D o c u m e n t / 2 0 0 6 / r e l a t i o n s h i p s / s l i d e L a y o u t " / > < R e l a t i o n s h i p   I d = " r I d 2 1 "   T a r g e t = " . . / s l i d e L a y o u t s / s l i d e L a y o u t 5 0 . x m l "   T y p e = " h t t p : / / s c h e m a s . o p e n x m l f o r m a t s . o r g / o f f i c e D o c u m e n t / 2 0 0 6 / r e l a t i o n s h i p s / s l i d e L a y o u t " / > < R e l a t i o n s h i p   I d = " r I d 2 2 "   T a r g e t = " . . / s l i d e L a y o u t s / s l i d e L a y o u t 5 1 . x m l "   T y p e = " h t t p : / / s c h e m a s . o p e n x m l f o r m a t s . o r g / o f f i c e D o c u m e n t / 2 0 0 6 / r e l a t i o n s h i p s / s l i d e L a y o u t " / > < R e l a t i o n s h i p   I d = " r I d 2 3 "   T a r g e t = " . . / s l i d e L a y o u t s / s l i d e L a y o u t 5 2 . x m l "   T y p e = " h t t p : / / s c h e m a s . o p e n x m l f o r m a t s . o r g / o f f i c e D o c u m e n t / 2 0 0 6 / r e l a t i o n s h i p s / s l i d e L a y o u t " / > < R e l a t i o n s h i p   I d = " r I d 2 4 "   T a r g e t = " . . / s l i d e L a y o u t s / s l i d e L a y o u t 5 3 . x m l "   T y p e = " h t t p : / / s c h e m a s . o p e n x m l f o r m a t s . o r g / o f f i c e D o c u m e n t / 2 0 0 6 / r e l a t i o n s h i p s / s l i d e L a y o u t " / > < R e l a t i o n s h i p   I d = " r I d 2 5 "   T a r g e t = " . . / s l i d e L a y o u t s / s l i d e L a y o u t 5 4 . x m l "   T y p e = " h t t p : / / s c h e m a s . o p e n x m l f o r m a t s . o r g / o f f i c e D o c u m e n t / 2 0 0 6 / r e l a t i o n s h i p s / s l i d e L a y o u t " / > < R e l a t i o n s h i p   I d = " r I d 2 6 "   T a r g e t = " . . / t h e m e / t h e m e 2 . x m l "   T y p e = " h t t p : / / s c h e m a s . o p e n x m l f o r m a t s . o r g / o f f i c e D o c u m e n t / 2 0 0 6 / r e l a t i o n s h i p s / t h e m e " / > < / R e l a t i o n s h i p s >
</file>

<file path=ppt/slideMasters/slideMaster1.xml>�� < ? x m l   v e r s i o n = " 1 . 0 "   e n c o d i n g = " U T F - 1 6 " ? > < p : s l d M a s t e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M a s t e r 2 " > < p : b g > < p : b g P r > < a : s o l i d F i l l > < a : s c h e m e C l r   v a l = " l t 1 " / > < / a : s o l i d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1 6 2 ; p 1 2 " > < a : e x t L s t > < a : e x t   u r i = " { 4 3 C 4 6 5 F 4 - 9 8 F A - 4 3 0 B - A 8 E E - 6 F 2 6 D A 3 D 1 A 9 D } " > < a 1 6 : c r e a t i o n I d   x m l n s : a 1 6 = " h t t p : / / s c h e m a s . m i c r o s o f t . c o m / o f f i c e / d r a w i n g / 2 0 1 0 / m a i n "   i d = " { C 3 7 F D B 9 4 - D 6 F C - 4 4 E E - A 6 A 1 - 1 F 0 C C 4 7 B 1 3 4 A } " / > < / a : e x t > < / a : e x t L s t > < / p : c N v P r > < p : c N v S p P r / > < p : n v P r > < p : p h   t y p e = " t i t l e " / > < / p : n v P r > < / p : n v S p P r > < p : s p P r > < a : x f r m   r o t = " 0 " > < a : o f f   x = " 3 1 1 7 0 0 "   y = " 4 4 5 0 2 5 " / > < a : e x t   c x = " 8 5 2 0 6 0 0 "   c y = " 5 7 2 7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1 f 1 f 5 0 " / > < / a : b u C l r > < a : b u S z P c t   v a l = " 1 0 0 0 0 0 " / > < a : b u F o n t   t y p e f a c e = " L a t o   B l a c k " / > < a : b u N o n e / > < a : d e f R P r   b = " 0 "   c a p = " n o n e "   d i r t y = " 0 "   i = " 0 "   l a n g = " e n - U S "   s t r i k e = " n o S t r i k e "   s z = " 2 8 0 0 "   u = " n o n e " > < a : s o l i d F i l l > < a : s r g b C l r   v a l = " 1 f 1 f 5 0 " / > < / a : s o l i d F i l l > < a : l a t i n   t y p e f a c e = " L a t o   B l a c k " / > < / a : d e f R P r > < / a : l v l 1 p P r > < a : l v l 2 p P r   a l g n = " l "   l v l = " 1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d k 1 " / > < / a : b u C l r > < a : b u S z P c t   v a l = " 1 0 0 0 0 0 " / > < a : b u F o n t   t y p e f a c e = " A r i a l " / > < a : b u N o n e / > < a : d e f R P r   b = " 0 "   c a p = " n o n e "   d i r t y = " 0 "   i = " 0 "   l a n g = " e n - U S "   s t r i k e = " n o S t r i k e "   s z = " 2 8 0 0 "   u = " n o n e " > < a : s o l i d F i l l > < a : s c h e m e C l r   v a l = " d k 1 " / > < / a : s o l i d F i l l > < a : l a t i n   t y p e f a c e = " A r i a l " / > < / a : d e f R P r > < / a : l v l 2 p P r > < a : l v l 3 p P r   a l g n = " l "   l v l = " 2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d k 1 " / > < / a : b u C l r > < a : b u S z P c t   v a l = " 1 0 0 0 0 0 " / > < a : b u F o n t   t y p e f a c e = " A r i a l " / > < a : b u N o n e / > < a : d e f R P r   b = " 0 "   c a p = " n o n e "   d i r t y = " 0 "   i = " 0 "   l a n g = " e n - U S "   s t r i k e = " n o S t r i k e "   s z = " 2 8 0 0 "   u = " n o n e " > < a : s o l i d F i l l > < a : s c h e m e C l r   v a l = " d k 1 " / > < / a : s o l i d F i l l > < a : l a t i n   t y p e f a c e = " A r i a l " / > < / a : d e f R P r > < / a : l v l 3 p P r > < a : l v l 4 p P r   a l g n = " l "   l v l = " 3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d k 1 " / > < / a : b u C l r > < a : b u S z P c t   v a l = " 1 0 0 0 0 0 " / > < a : b u F o n t   t y p e f a c e = " A r i a l " / > < a : b u N o n e / > < a : d e f R P r   b = " 0 "   c a p = " n o n e "   d i r t y = " 0 "   i = " 0 "   l a n g = " e n - U S "   s t r i k e = " n o S t r i k e "   s z = " 2 8 0 0 "   u = " n o n e " > < a : s o l i d F i l l > < a : s c h e m e C l r   v a l = " d k 1 " / > < / a : s o l i d F i l l > < a : l a t i n   t y p e f a c e = " A r i a l " / > < / a : d e f R P r > < / a : l v l 4 p P r > < a : l v l 5 p P r   a l g n = " l "   l v l = " 4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d k 1 " / > < / a : b u C l r > < a : b u S z P c t   v a l = " 1 0 0 0 0 0 " / > < a : b u F o n t   t y p e f a c e = " A r i a l " / > < a : b u N o n e / > < a : d e f R P r   b = " 0 "   c a p = " n o n e "   d i r t y = " 0 "   i = " 0 "   l a n g = " e n - U S "   s t r i k e = " n o S t r i k e "   s z = " 2 8 0 0 "   u = " n o n e " > < a : s o l i d F i l l > < a : s c h e m e C l r   v a l = " d k 1 " / > < / a : s o l i d F i l l > < a : l a t i n   t y p e f a c e = " A r i a l " / > < / a : d e f R P r > < / a : l v l 5 p P r > < a : l v l 6 p P r   a l g n = " l "   l v l = " 5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d k 1 " / > < / a : b u C l r > < a : b u S z P c t   v a l = " 1 0 0 0 0 0 " / > < a : b u F o n t   t y p e f a c e = " A r i a l " / > < a : b u N o n e / > < a : d e f R P r   b = " 0 "   c a p = " n o n e "   d i r t y = " 0 "   i = " 0 "   l a n g = " e n - U S "   s t r i k e = " n o S t r i k e "   s z = " 2 8 0 0 "   u = " n o n e " > < a : s o l i d F i l l > < a : s c h e m e C l r   v a l = " d k 1 " / > < / a : s o l i d F i l l > < a : l a t i n   t y p e f a c e = " A r i a l " / > < / a : d e f R P r > < / a : l v l 6 p P r > < a : l v l 7 p P r   a l g n = " l "   l v l = " 6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d k 1 " / > < / a : b u C l r > < a : b u S z P c t   v a l = " 1 0 0 0 0 0 " / > < a : b u F o n t   t y p e f a c e = " A r i a l " / > < a : b u N o n e / > < a : d e f R P r   b = " 0 "   c a p = " n o n e "   d i r t y = " 0 "   i = " 0 "   l a n g = " e n - U S "   s t r i k e = " n o S t r i k e "   s z = " 2 8 0 0 "   u = " n o n e " > < a : s o l i d F i l l > < a : s c h e m e C l r   v a l = " d k 1 " / > < / a : s o l i d F i l l > < a : l a t i n   t y p e f a c e = " A r i a l " / > < / a : d e f R P r > < / a : l v l 7 p P r > < a : l v l 8 p P r   a l g n = " l "   l v l = " 7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d k 1 " / > < / a : b u C l r > < a : b u S z P c t   v a l = " 1 0 0 0 0 0 " / > < a : b u F o n t   t y p e f a c e = " A r i a l " / > < a : b u N o n e / > < a : d e f R P r   b = " 0 "   c a p = " n o n e "   d i r t y = " 0 "   i = " 0 "   l a n g = " e n - U S "   s t r i k e = " n o S t r i k e "   s z = " 2 8 0 0 "   u = " n o n e " > < a : s o l i d F i l l > < a : s c h e m e C l r   v a l = " d k 1 " / > < / a : s o l i d F i l l > < a : l a t i n   t y p e f a c e = " A r i a l " / > < / a : d e f R P r > < / a : l v l 8 p P r > < a : l v l 9 p P r   a l g n = " l "   l v l = " 8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d k 1 " / > < / a : b u C l r > < a : b u S z P c t   v a l = " 1 0 0 0 0 0 " / > < a : b u F o n t   t y p e f a c e = " A r i a l " / > < a : b u N o n e / > < a : d e f R P r   b = " 0 "   c a p = " n o n e "   d i r t y = " 0 "   i = " 0 "   l a n g = " e n - U S "   s t r i k e = " n o S t r i k e "   s z = " 2 8 0 0 "   u = " n o n e " > < a : s o l i d F i l l > < a : s c h e m e C l r   v a l = " d k 1 " / > < / a : s o l i d F i l l > < a : l a t i n   t y p e f a c e = " A r i a l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G o o g l e   S h a p e ; 1 6 3 ; p 1 2 " > < a : e x t L s t > < a : e x t   u r i = " { 9 2 9 7 4 2 2 E - 7 A 4 B - 4 B 2 A - B 1 6 F - 0 5 5 4 8 1 F D A 1 3 6 } " > < a 1 6 : c r e a t i o n I d   x m l n s : a 1 6 = " h t t p : / / s c h e m a s . m i c r o s o f t . c o m / o f f i c e / d r a w i n g / 2 0 1 0 / m a i n "   i d = " { 9 4 0 0 A 1 2 7 - 5 F 5 6 - 4 8 B A - 8 5 4 C - 5 C 1 1 7 E 6 2 0 4 8 3 } " / > < / a : e x t > < / a : e x t L s t > < / p : c N v P r > < p : c N v S p P r / > < p : n v P r > < p : p h   i d x = " 1 "   t y p e = " b o d y " / > < / p : n v P r > < / p : n v S p P r > < p : s p P r > < a : x f r m   r o t = " 0 " > < a : o f f   x = " 3 1 1 7 0 0 "   y = " 1 1 5 2 4 7 5 " / > < a : e x t   c x = " 8 5 2 0 6 0 0 "   c y = " 3 4 1 6 4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i n d e n t = " - 3 4 2 9 0 0 "   l v l = " 0 "   m a r L = " 4 5 7 2 0 0 "   m a r R = " 0 "   r t l = " f a l s e " > < a : l n S p c > < a : s p c P c t   v a l = " 1 5 0 0 0 0 " / > < / a : l n S p c > < a : s p c B e f > < a : s p c P t s   v a l = " 0 " / > < / a : s p c B e f > < a : s p c A f t > < a : s p c P t s   v a l = " 0 " / > < / a : s p c A f t > < a : b u C l r > < a : s c h e m e C l r   v a l = " d k 1 " / > < / a : b u C l r > < a : b u S z P c t   v a l = " 1 0 0 0 0 0 " / > < a : b u F o n t   t y p e f a c e = " L a t o " / > < a : b u C h a r   c h a r = "%� " / > < a : d e f R P r   b = " 0 "   c a p = " n o n e "   d i r t y = " 0 "   i = " 0 "   l a n g = " e n - U S "   s t r i k e = " n o S t r i k e "   s z = " 1 8 0 0 "   u = " n o n e " > < a : s o l i d F i l l > < a : s c h e m e C l r   v a l = " d k 1 " / > < / a : s o l i d F i l l > < a : l a t i n   t y p e f a c e = " L a t o " / > < / a : d e f R P r > < / a : l v l 1 p P r > < a : l v l 2 p P r   a l g n = " l "   i n d e n t = " - 3 1 7 4 9 9 "   l v l = " 1 "   m a r L = " 9 1 4 4 0 0 "   m a r R = " 0 "   r t l = " f a l s e " > < a : l n S p c > < a : s p c P c t   v a l = " 1 5 0 0 0 0 " / > < / a : l n S p c > < a : s p c B e f > < a : s p c P t s   v a l = " 1 6 0 0 " / > < / a : s p c B e f > < a : s p c A f t > < a : s p c P t s   v a l = " 0 " / > < / a : s p c A f t > < a : b u C l r > < a : s c h e m e C l r   v a l = " d k 1 " / > < / a : b u C l r > < a : b u S z P c t   v a l = " 1 0 0 0 0 0 " / > < a : b u F o n t   t y p e f a c e = " L a t o " / > < a : b u C h a r   c h a r = "%� " / > < a : d e f R P r   b = " 0 "   c a p = " n o n e "   d i r t y = " 0 "   i = " 0 "   l a n g = " e n - U S "   s t r i k e = " n o S t r i k e "   s z = " 1 4 0 0 "   u = " n o n e " > < a : s o l i d F i l l > < a : s c h e m e C l r   v a l = " d k 1 " / > < / a : s o l i d F i l l > < a : l a t i n   t y p e f a c e = " L a t o " / > < / a : d e f R P r > < / a : l v l 2 p P r > < a : l v l 3 p P r   a l g n = " l "   i n d e n t = " - 3 1 7 4 9 9 "   l v l = " 2 "   m a r L = " 1 3 7 1 6 0 0 "   m a r R = " 0 "   r t l = " f a l s e " > < a : l n S p c > < a : s p c P c t   v a l = " 1 5 0 0 0 0 " / > < / a : l n S p c > < a : s p c B e f > < a : s p c P t s   v a l = " 1 6 0 0 " / > < / a : s p c B e f > < a : s p c A f t > < a : s p c P t s   v a l = " 0 " / > < / a : s p c A f t > < a : b u C l r > < a : s c h e m e C l r   v a l = " d k 1 " / > < / a : b u C l r > < a : b u S z P c t   v a l = " 1 0 0 0 0 0 " / > < a : b u F o n t   t y p e f a c e = " L a t o " / > < a : b u C h a r   c h a r = "%� " / > < a : d e f R P r   b = " 0 "   c a p = " n o n e "   d i r t y = " 0 "   i = " 0 "   l a n g = " e n - U S "   s t r i k e = " n o S t r i k e "   s z = " 1 4 0 0 "   u = " n o n e " > < a : s o l i d F i l l > < a : s c h e m e C l r   v a l = " d k 1 " / > < / a : s o l i d F i l l > < a : l a t i n   t y p e f a c e = " L a t o " / > < / a : d e f R P r > < / a : l v l 3 p P r > < a : l v l 4 p P r   a l g n = " l "   i n d e n t = " - 3 1 7 4 9 9 "   l v l = " 3 "   m a r L = " 1 8 2 8 8 0 0 "   m a r R = " 0 "   r t l = " f a l s e " > < a : l n S p c > < a : s p c P c t   v a l = " 1 5 0 0 0 0 " / > < / a : l n S p c > < a : s p c B e f > < a : s p c P t s   v a l = " 1 6 0 0 " / > < / a : s p c B e f > < a : s p c A f t > < a : s p c P t s   v a l = " 0 " / > < / a : s p c A f t > < a : b u C l r > < a : s c h e m e C l r   v a l = " d k 1 " / > < / a : b u C l r > < a : b u S z P c t   v a l = " 1 0 0 0 0 0 " / > < a : b u F o n t   t y p e f a c e = " L a t o " / > < a : b u C h a r   c h a r = "%� " / > < a : d e f R P r   b = " 0 "   c a p = " n o n e "   d i r t y = " 0 "   i = " 0 "   l a n g = " e n - U S "   s t r i k e = " n o S t r i k e "   s z = " 1 4 0 0 "   u = " n o n e " > < a : s o l i d F i l l > < a : s c h e m e C l r   v a l = " d k 1 " / > < / a : s o l i d F i l l > < a : l a t i n   t y p e f a c e = " L a t o " / > < / a : d e f R P r > < / a : l v l 4 p P r > < a : l v l 5 p P r   a l g n = " l "   i n d e n t = " - 3 1 7 4 9 9 "   l v l = " 4 "   m a r L = " 2 2 8 6 0 0 0 "   m a r R = " 0 "   r t l = " f a l s e " > < a : l n S p c > < a : s p c P c t   v a l = " 1 5 0 0 0 0 " / > < / a : l n S p c > < a : s p c B e f > < a : s p c P t s   v a l = " 1 6 0 0 " / > < / a : s p c B e f > < a : s p c A f t > < a : s p c P t s   v a l = " 0 " / > < / a : s p c A f t > < a : b u C l r > < a : s c h e m e C l r   v a l = " d k 1 " / > < / a : b u C l r > < a : b u S z P c t   v a l = " 1 0 0 0 0 0 " / > < a : b u F o n t   t y p e f a c e = " L a t o " / > < a : b u C h a r   c h a r = "%� " / > < a : d e f R P r   b = " 0 "   c a p = " n o n e "   d i r t y = " 0 "   i = " 0 "   l a n g = " e n - U S "   s t r i k e = " n o S t r i k e "   s z = " 1 4 0 0 "   u = " n o n e " > < a : s o l i d F i l l > < a : s c h e m e C l r   v a l = " d k 1 " / > < / a : s o l i d F i l l > < a : l a t i n   t y p e f a c e = " L a t o " / > < / a : d e f R P r > < / a : l v l 5 p P r > < a : l v l 6 p P r   a l g n = " l "   i n d e n t = " - 3 1 7 4 9 9 "   l v l = " 5 "   m a r L = " 2 7 4 3 2 0 0 "   m a r R = " 0 "   r t l = " f a l s e " > < a : l n S p c > < a : s p c P c t   v a l = " 1 5 0 0 0 0 " / > < / a : l n S p c > < a : s p c B e f > < a : s p c P t s   v a l = " 1 6 0 0 " / > < / a : s p c B e f > < a : s p c A f t > < a : s p c P t s   v a l = " 0 " / > < / a : s p c A f t > < a : b u C l r > < a : s c h e m e C l r   v a l = " d k 1 " / > < / a : b u C l r > < a : b u S z P c t   v a l = " 1 0 0 0 0 0 " / > < a : b u F o n t   t y p e f a c e = " L a t o " / > < a : b u C h a r   c h a r = "%� " / > < a : d e f R P r   b = " 0 "   c a p = " n o n e "   d i r t y = " 0 "   i = " 0 "   l a n g = " e n - U S "   s t r i k e = " n o S t r i k e "   s z = " 1 4 0 0 "   u = " n o n e " > < a : s o l i d F i l l > < a : s c h e m e C l r   v a l = " d k 1 " / > < / a : s o l i d F i l l > < a : l a t i n   t y p e f a c e = " L a t o " / > < / a : d e f R P r > < / a : l v l 6 p P r > < a : l v l 7 p P r   a l g n = " l "   i n d e n t = " - 3 1 7 4 9 9 "   l v l = " 6 "   m a r L = " 3 2 0 0 4 0 0 "   m a r R = " 0 "   r t l = " f a l s e " > < a : l n S p c > < a : s p c P c t   v a l = " 1 5 0 0 0 0 " / > < / a : l n S p c > < a : s p c B e f > < a : s p c P t s   v a l = " 1 6 0 0 " / > < / a : s p c B e f > < a : s p c A f t > < a : s p c P t s   v a l = " 0 " / > < / a : s p c A f t > < a : b u C l r > < a : s c h e m e C l r   v a l = " d k 1 " / > < / a : b u C l r > < a : b u S z P c t   v a l = " 1 0 0 0 0 0 " / > < a : b u F o n t   t y p e f a c e = " L a t o " / > < a : b u C h a r   c h a r = "%� " / > < a : d e f R P r   b = " 0 "   c a p = " n o n e "   d i r t y = " 0 "   i = " 0 "   l a n g = " e n - U S "   s t r i k e = " n o S t r i k e "   s z = " 1 4 0 0 "   u = " n o n e " > < a : s o l i d F i l l > < a : s c h e m e C l r   v a l = " d k 1 " / > < / a : s o l i d F i l l > < a : l a t i n   t y p e f a c e = " L a t o " / > < / a : d e f R P r > < / a : l v l 7 p P r > < a : l v l 8 p P r   a l g n = " l "   i n d e n t = " - 3 1 7 4 9 9 "   l v l = " 7 "   m a r L = " 3 6 5 7 6 0 0 "   m a r R = " 0 "   r t l = " f a l s e " > < a : l n S p c > < a : s p c P c t   v a l = " 1 5 0 0 0 0 " / > < / a : l n S p c > < a : s p c B e f > < a : s p c P t s   v a l = " 1 6 0 0 " / > < / a : s p c B e f > < a : s p c A f t > < a : s p c P t s   v a l = " 0 " / > < / a : s p c A f t > < a : b u C l r > < a : s c h e m e C l r   v a l = " d k 1 " / > < / a : b u C l r > < a : b u S z P c t   v a l = " 1 0 0 0 0 0 " / > < a : b u F o n t   t y p e f a c e = " L a t o " / > < a : b u C h a r   c h a r = "%� " / > < a : d e f R P r   b = " 0 "   c a p = " n o n e "   d i r t y = " 0 "   i = " 0 "   l a n g = " e n - U S "   s t r i k e = " n o S t r i k e "   s z = " 1 4 0 0 "   u = " n o n e " > < a : s o l i d F i l l > < a : s c h e m e C l r   v a l = " d k 1 " / > < / a : s o l i d F i l l > < a : l a t i n   t y p e f a c e = " L a t o " / > < / a : d e f R P r > < / a : l v l 8 p P r > < a : l v l 9 p P r   a l g n = " l "   i n d e n t = " - 3 1 7 4 9 9 "   l v l = " 8 "   m a r L = " 4 1 1 4 8 0 0 "   m a r R = " 0 "   r t l = " f a l s e " > < a : l n S p c > < a : s p c P c t   v a l = " 1 5 0 0 0 0 " / > < / a : l n S p c > < a : s p c B e f > < a : s p c P t s   v a l = " 1 6 0 0 " / > < / a : s p c B e f > < a : s p c A f t > < a : s p c P t s   v a l = " 1 6 0 0 " / > < / a : s p c A f t > < a : b u C l r > < a : s c h e m e C l r   v a l = " d k 1 " / > < / a : b u C l r > < a : b u S z P c t   v a l = " 1 0 0 0 0 0 " / > < a : b u F o n t   t y p e f a c e = " L a t o " / > < a : b u C h a r   c h a r = "%� " / > < a : d e f R P r   b = " 0 "   c a p = " n o n e "   d i r t y = " 0 "   i = " 0 "   l a n g = " e n - U S "   s t r i k e = " n o S t r i k e "   s z = " 1 4 0 0 "   u = " n o n e " > < a : s o l i d F i l l > < a : s c h e m e C l r   v a l = " d k 1 " / > < / a : s o l i d F i l l > < a : l a t i n   t y p e f a c e = " L a t o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/ p : s p T r e e > < / p : c S l d > < p : c l r M a p   a c c e n t 1 = " a c c e n t 1 "   a c c e n t 2 = " a c c e n t 2 "   a c c e n t 3 = " a c c e n t 3 "   a c c e n t 4 = " a c c e n t 4 "   a c c e n t 5 = " a c c e n t 5 "   a c c e n t 6 = " a c c e n t 6 "   b g 1 = " l t 1 "   b g 2 = " d k 2 "   f o l H l i n k = " f o l H l i n k "   h l i n k = " h l i n k "   t x 1 = " d k 1 "   t x 2 = " l t 2 " / > < p : s l d L a y o u t I d L s t > < p : s l d L a y o u t I d   i d = " 2 1 4 7 4 8 3 6 4 9 "   r : i d = " r I d 1 " / > < p : s l d L a y o u t I d   i d = " 2 1 4 7 4 8 3 6 5 0 "   r : i d = " r I d 2 " / > < p : s l d L a y o u t I d   i d = " 2 1 4 7 4 8 3 6 5 1 "   r : i d = " r I d 3 " / > < p : s l d L a y o u t I d   i d = " 2 1 4 7 4 8 3 6 5 2 "   r : i d = " r I d 4 " / > < p : s l d L a y o u t I d   i d = " 2 1 4 7 4 8 3 6 5 3 "   r : i d = " r I d 5 " / > < p : s l d L a y o u t I d   i d = " 2 1 4 7 4 8 3 6 5 4 "   r : i d = " r I d 6 " / > < p : s l d L a y o u t I d   i d = " 2 1 4 7 4 8 3 6 5 5 "   r : i d = " r I d 7 " / > < p : s l d L a y o u t I d   i d = " 2 1 4 7 4 8 3 6 5 6 "   r : i d = " r I d 8 " / > < p : s l d L a y o u t I d   i d = " 2 1 4 7 4 8 3 6 5 7 "   r : i d = " r I d 9 " / > < p : s l d L a y o u t I d   i d = " 2 1 4 7 4 8 3 6 5 8 "   r : i d = " r I d 1 0 " / > < p : s l d L a y o u t I d   i d = " 2 1 4 7 4 8 3 6 5 9 "   r : i d = " r I d 1 1 " / > < p : s l d L a y o u t I d   i d = " 2 1 4 7 4 8 3 6 6 0 "   r : i d = " r I d 1 2 " / > < p : s l d L a y o u t I d   i d = " 2 1 4 7 4 8 3 6 6 1 "   r : i d = " r I d 1 3 " / > < p : s l d L a y o u t I d   i d = " 2 1 4 7 4 8 3 6 6 2 "   r : i d = " r I d 1 4 " / > < p : s l d L a y o u t I d   i d = " 2 1 4 7 4 8 3 6 6 3 "   r : i d = " r I d 1 5 " / > < p : s l d L a y o u t I d   i d = " 2 1 4 7 4 8 3 6 6 4 "   r : i d = " r I d 1 6 " / > < p : s l d L a y o u t I d   i d = " 2 1 4 7 4 8 3 6 6 5 "   r : i d = " r I d 1 7 " / > < p : s l d L a y o u t I d   i d = " 2 1 4 7 4 8 3 6 6 6 "   r : i d = " r I d 1 8 " / > < p : s l d L a y o u t I d   i d = " 2 1 4 7 4 8 3 6 6 7 "   r : i d = " r I d 1 9 " / > < p : s l d L a y o u t I d   i d = " 2 1 4 7 4 8 3 6 6 8 "   r : i d = " r I d 2 0 " / > < p : s l d L a y o u t I d   i d = " 2 1 4 7 4 8 3 6 6 9 "   r : i d = " r I d 2 1 " / > < p : s l d L a y o u t I d   i d = " 2 1 4 7 4 8 3 6 7 0 "   r : i d = " r I d 2 2 " / > < p : s l d L a y o u t I d   i d = " 2 1 4 7 4 8 3 6 7 1 "   r : i d = " r I d 2 3 " / > < p : s l d L a y o u t I d   i d = " 2 1 4 7 4 8 3 6 7 2 "   r : i d = " r I d 2 4 " / > < p : s l d L a y o u t I d   i d = " 2 1 4 7 4 8 3 6 7 3 "   r : i d = " r I d 2 5 " / > < p : s l d L a y o u t I d   i d = " 2 1 4 7 4 8 3 6 7 4 "   r : i d = " r I d 2 6 " / > < p : s l d L a y o u t I d   i d = " 2 1 4 7 4 8 3 6 7 5 "   r : i d = " r I d 2 7 " / > < p : s l d L a y o u t I d   i d = " 2 1 4 7 4 8 3 6 7 6 "   r : i d = " r I d 2 8 " / > < p : s l d L a y o u t I d   i d = " 2 1 4 7 4 8 3 6 7 7 "   r : i d = " r I d 2 9 " / > < / p : s l d L a y o u t I d L s t > < p : h f   d t = " 0 "   f t r = " 0 "   h d r = " 0 "   s l d N u m = " 0 " / > < p : t x S t y l e s > < p : t i t l e S t y l e > < a : l v l 1 p P r   a l g n = " l "   l v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1 p P r > < a : l v l 2 p P r   a l g n = " l "   l v l = " 1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2 p P r > < a : l v l 3 p P r   a l g n = " l "   l v l = " 2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3 p P r > < a : l v l 4 p P r   a l g n = " l "   l v l = " 3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4 p P r > < a : l v l 5 p P r   a l g n = " l "   l v l = " 4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5 p P r > < a : l v l 6 p P r   a l g n = " l "   l v l = " 5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6 p P r > < a : l v l 7 p P r   a l g n = " l "   l v l = " 6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7 p P r > < a : l v l 8 p P r   a l g n = " l "   l v l = " 7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8 p P r > < a : l v l 9 p P r   a l g n = " l "   l v l = " 8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9 p P r > < / p : t i t l e S t y l e > < p : b o d y S t y l e > < a : l v l 1 p P r   a l g n = " l "   l v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1 p P r > < a : l v l 2 p P r   a l g n = " l "   l v l = " 1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2 p P r > < a : l v l 3 p P r   a l g n = " l "   l v l = " 2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3 p P r > < a : l v l 4 p P r   a l g n = " l "   l v l = " 3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4 p P r > < a : l v l 5 p P r   a l g n = " l "   l v l = " 4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5 p P r > < a : l v l 6 p P r   a l g n = " l "   l v l = " 5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6 p P r > < a : l v l 7 p P r   a l g n = " l "   l v l = " 6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7 p P r > < a : l v l 8 p P r   a l g n = " l "   l v l = " 7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8 p P r > < a : l v l 9 p P r   a l g n = " l "   l v l = " 8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9 p P r > < / p : b o d y S t y l e > < p : o t h e r S t y l e > < a : l v l 1 p P r   a l g n = " l "   l v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1 p P r > < a : l v l 2 p P r   a l g n = " l "   l v l = " 1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2 p P r > < a : l v l 3 p P r   a l g n = " l "   l v l = " 2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3 p P r > < a : l v l 4 p P r   a l g n = " l "   l v l = " 3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4 p P r > < a : l v l 5 p P r   a l g n = " l "   l v l = " 4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5 p P r > < a : l v l 6 p P r   a l g n = " l "   l v l = " 5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6 p P r > < a : l v l 7 p P r   a l g n = " l "   l v l = " 6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7 p P r > < a : l v l 8 p P r   a l g n = " l "   l v l = " 7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8 p P r > < a : l v l 9 p P r   a l g n = " l "   l v l = " 8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9 p P r > < / p : o t h e r S t y l e > < / p : t x S t y l e s > < / p : s l d M a s t e r >
</file>

<file path=ppt/slideMasters/slideMaster2.xml>�� < ? x m l   v e r s i o n = " 1 . 0 "   e n c o d i n g = " U T F - 1 6 " ? > < p : s l d M a s t e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M a s t e r 1 " > < p : b g > < p : b g P r > < a : s o l i d F i l l > < a : s c h e m e C l r   v a l = " l t 1 " / > < / a : s o l i d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6 ; p 1 0 " > < a : e x t L s t > < a : e x t   u r i = " { 6 8 7 5 3 0 1 5 - D 1 C A - 4 B 1 3 - A 6 3 8 - C C F C F 3 0 A C F 3 0 } " > < a 1 6 : c r e a t i o n I d   x m l n s : a 1 6 = " h t t p : / / s c h e m a s . m i c r o s o f t . c o m / o f f i c e / d r a w i n g / 2 0 1 0 / m a i n "   i d = " { 9 6 A 3 1 8 C C - 6 B F B - 4 A C B - 9 8 9 F - D 7 0 4 B D C 6 F 1 6 1 } " / > < / a : e x t > < / a : e x t L s t > < / p : c N v P r > < p : c N v S p P r / > < p : n v P r > < p : p h   t y p e = " t i t l e " / > < / p : n v P r > < / p : n v S p P r > < p : s p P r > < a : x f r m   r o t = " 0 " > < a : o f f   x = " 3 1 1 7 0 0 "   y = " 4 4 5 0 2 5 " / > < a : e x t   c x = " 8 5 2 0 6 0 0 "   c y = " 5 7 2 7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1 f 1 f 5 0 " / > < / a : b u C l r > < a : b u S z P c t   v a l = " 1 0 0 0 0 0 " / > < a : b u F o n t   t y p e f a c e = " L a t o   B l a c k " / > < a : b u N o n e / > < a : d e f R P r   b = " 0 "   c a p = " n o n e "   d i r t y = " 0 "   i = " 0 "   l a n g = " e n - U S "   s t r i k e = " n o S t r i k e "   s z = " 2 8 0 0 "   u = " n o n e " > < a : s o l i d F i l l > < a : s r g b C l r   v a l = " 1 f 1 f 5 0 " / > < / a : s o l i d F i l l > < a : l a t i n   t y p e f a c e = " L a t o   B l a c k " / > < / a : d e f R P r > < / a : l v l 1 p P r > < a : l v l 2 p P r   a l g n = " l "   l v l = " 1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d k 1 " / > < / a : b u C l r > < a : b u S z P c t   v a l = " 1 0 0 0 0 0 " / > < a : b u F o n t   t y p e f a c e = " A r i a l " / > < a : b u N o n e / > < a : d e f R P r   b = " 0 "   c a p = " n o n e "   d i r t y = " 0 "   i = " 0 "   l a n g = " e n - U S "   s t r i k e = " n o S t r i k e "   s z = " 2 8 0 0 "   u = " n o n e " > < a : s o l i d F i l l > < a : s c h e m e C l r   v a l = " d k 1 " / > < / a : s o l i d F i l l > < a : l a t i n   t y p e f a c e = " A r i a l " / > < / a : d e f R P r > < / a : l v l 2 p P r > < a : l v l 3 p P r   a l g n = " l "   l v l = " 2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d k 1 " / > < / a : b u C l r > < a : b u S z P c t   v a l = " 1 0 0 0 0 0 " / > < a : b u F o n t   t y p e f a c e = " A r i a l " / > < a : b u N o n e / > < a : d e f R P r   b = " 0 "   c a p = " n o n e "   d i r t y = " 0 "   i = " 0 "   l a n g = " e n - U S "   s t r i k e = " n o S t r i k e "   s z = " 2 8 0 0 "   u = " n o n e " > < a : s o l i d F i l l > < a : s c h e m e C l r   v a l = " d k 1 " / > < / a : s o l i d F i l l > < a : l a t i n   t y p e f a c e = " A r i a l " / > < / a : d e f R P r > < / a : l v l 3 p P r > < a : l v l 4 p P r   a l g n = " l "   l v l = " 3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d k 1 " / > < / a : b u C l r > < a : b u S z P c t   v a l = " 1 0 0 0 0 0 " / > < a : b u F o n t   t y p e f a c e = " A r i a l " / > < a : b u N o n e / > < a : d e f R P r   b = " 0 "   c a p = " n o n e "   d i r t y = " 0 "   i = " 0 "   l a n g = " e n - U S "   s t r i k e = " n o S t r i k e "   s z = " 2 8 0 0 "   u = " n o n e " > < a : s o l i d F i l l > < a : s c h e m e C l r   v a l = " d k 1 " / > < / a : s o l i d F i l l > < a : l a t i n   t y p e f a c e = " A r i a l " / > < / a : d e f R P r > < / a : l v l 4 p P r > < a : l v l 5 p P r   a l g n = " l "   l v l = " 4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d k 1 " / > < / a : b u C l r > < a : b u S z P c t   v a l = " 1 0 0 0 0 0 " / > < a : b u F o n t   t y p e f a c e = " A r i a l " / > < a : b u N o n e / > < a : d e f R P r   b = " 0 "   c a p = " n o n e "   d i r t y = " 0 "   i = " 0 "   l a n g = " e n - U S "   s t r i k e = " n o S t r i k e "   s z = " 2 8 0 0 "   u = " n o n e " > < a : s o l i d F i l l > < a : s c h e m e C l r   v a l = " d k 1 " / > < / a : s o l i d F i l l > < a : l a t i n   t y p e f a c e = " A r i a l " / > < / a : d e f R P r > < / a : l v l 5 p P r > < a : l v l 6 p P r   a l g n = " l "   l v l = " 5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d k 1 " / > < / a : b u C l r > < a : b u S z P c t   v a l = " 1 0 0 0 0 0 " / > < a : b u F o n t   t y p e f a c e = " A r i a l " / > < a : b u N o n e / > < a : d e f R P r   b = " 0 "   c a p = " n o n e "   d i r t y = " 0 "   i = " 0 "   l a n g = " e n - U S "   s t r i k e = " n o S t r i k e "   s z = " 2 8 0 0 "   u = " n o n e " > < a : s o l i d F i l l > < a : s c h e m e C l r   v a l = " d k 1 " / > < / a : s o l i d F i l l > < a : l a t i n   t y p e f a c e = " A r i a l " / > < / a : d e f R P r > < / a : l v l 6 p P r > < a : l v l 7 p P r   a l g n = " l "   l v l = " 6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d k 1 " / > < / a : b u C l r > < a : b u S z P c t   v a l = " 1 0 0 0 0 0 " / > < a : b u F o n t   t y p e f a c e = " A r i a l " / > < a : b u N o n e / > < a : d e f R P r   b = " 0 "   c a p = " n o n e "   d i r t y = " 0 "   i = " 0 "   l a n g = " e n - U S "   s t r i k e = " n o S t r i k e "   s z = " 2 8 0 0 "   u = " n o n e " > < a : s o l i d F i l l > < a : s c h e m e C l r   v a l = " d k 1 " / > < / a : s o l i d F i l l > < a : l a t i n   t y p e f a c e = " A r i a l " / > < / a : d e f R P r > < / a : l v l 7 p P r > < a : l v l 8 p P r   a l g n = " l "   l v l = " 7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d k 1 " / > < / a : b u C l r > < a : b u S z P c t   v a l = " 1 0 0 0 0 0 " / > < a : b u F o n t   t y p e f a c e = " A r i a l " / > < a : b u N o n e / > < a : d e f R P r   b = " 0 "   c a p = " n o n e "   d i r t y = " 0 "   i = " 0 "   l a n g = " e n - U S "   s t r i k e = " n o S t r i k e "   s z = " 2 8 0 0 "   u = " n o n e " > < a : s o l i d F i l l > < a : s c h e m e C l r   v a l = " d k 1 " / > < / a : s o l i d F i l l > < a : l a t i n   t y p e f a c e = " A r i a l " / > < / a : d e f R P r > < / a : l v l 8 p P r > < a : l v l 9 p P r   a l g n = " l "   l v l = " 8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d k 1 " / > < / a : b u C l r > < a : b u S z P c t   v a l = " 1 0 0 0 0 0 " / > < a : b u F o n t   t y p e f a c e = " A r i a l " / > < a : b u N o n e / > < a : d e f R P r   b = " 0 "   c a p = " n o n e "   d i r t y = " 0 "   i = " 0 "   l a n g = " e n - U S "   s t r i k e = " n o S t r i k e "   s z = " 2 8 0 0 "   u = " n o n e " > < a : s o l i d F i l l > < a : s c h e m e C l r   v a l = " d k 1 " / > < / a : s o l i d F i l l > < a : l a t i n   t y p e f a c e = " A r i a l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G o o g l e   S h a p e ; 7 ; p 1 0 " > < a : e x t L s t > < a : e x t   u r i = " { B 1 1 9 6 7 7 0 - A 1 B 0 - 4 D A B - B D D 0 - B A 0 E 0 5 7 7 2 3 3 B } " > < a 1 6 : c r e a t i o n I d   x m l n s : a 1 6 = " h t t p : / / s c h e m a s . m i c r o s o f t . c o m / o f f i c e / d r a w i n g / 2 0 1 0 / m a i n "   i d = " { 3 4 F A F 2 9 D - A F E 0 - 4 6 A 5 - 8 B C C - 1 1 7 7 D 6 8 5 7 0 2 6 } " / > < / a : e x t > < / a : e x t L s t > < / p : c N v P r > < p : c N v S p P r / > < p : n v P r > < p : p h   i d x = " 1 "   t y p e = " b o d y " / > < / p : n v P r > < / p : n v S p P r > < p : s p P r > < a : x f r m   r o t = " 0 " > < a : o f f   x = " 3 1 1 7 0 0 "   y = " 1 1 5 2 4 7 5 " / > < a : e x t   c x = " 8 5 2 0 6 0 0 "   c y = " 3 4 1 6 4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i n d e n t = " - 3 4 2 9 0 0 "   l v l = " 0 "   m a r L = " 4 5 7 2 0 0 "   m a r R = " 0 "   r t l = " f a l s e " > < a : l n S p c > < a : s p c P c t   v a l = " 1 5 0 0 0 0 " / > < / a : l n S p c > < a : s p c B e f > < a : s p c P t s   v a l = " 0 " / > < / a : s p c B e f > < a : s p c A f t > < a : s p c P t s   v a l = " 0 " / > < / a : s p c A f t > < a : b u C l r > < a : s c h e m e C l r   v a l = " d k 1 " / > < / a : b u C l r > < a : b u S z P c t   v a l = " 1 0 0 0 0 0 " / > < a : b u F o n t   t y p e f a c e = " L a t o " / > < a : b u C h a r   c h a r = "%� " / > < a : d e f R P r   b = " 0 "   c a p = " n o n e "   d i r t y = " 0 "   i = " 0 "   l a n g = " e n - U S "   s t r i k e = " n o S t r i k e "   s z = " 1 8 0 0 "   u = " n o n e " > < a : s o l i d F i l l > < a : s c h e m e C l r   v a l = " d k 1 " / > < / a : s o l i d F i l l > < a : l a t i n   t y p e f a c e = " L a t o " / > < / a : d e f R P r > < / a : l v l 1 p P r > < a : l v l 2 p P r   a l g n = " l "   i n d e n t = " - 3 1 7 4 9 9 "   l v l = " 1 "   m a r L = " 9 1 4 4 0 0 "   m a r R = " 0 "   r t l = " f a l s e " > < a : l n S p c > < a : s p c P c t   v a l = " 1 5 0 0 0 0 " / > < / a : l n S p c > < a : s p c B e f > < a : s p c P t s   v a l = " 1 6 0 0 " / > < / a : s p c B e f > < a : s p c A f t > < a : s p c P t s   v a l = " 0 " / > < / a : s p c A f t > < a : b u C l r > < a : s c h e m e C l r   v a l = " d k 1 " / > < / a : b u C l r > < a : b u S z P c t   v a l = " 1 0 0 0 0 0 " / > < a : b u F o n t   t y p e f a c e = " L a t o " / > < a : b u C h a r   c h a r = "%� " / > < a : d e f R P r   b = " 0 "   c a p = " n o n e "   d i r t y = " 0 "   i = " 0 "   l a n g = " e n - U S "   s t r i k e = " n o S t r i k e "   s z = " 1 4 0 0 "   u = " n o n e " > < a : s o l i d F i l l > < a : s c h e m e C l r   v a l = " d k 1 " / > < / a : s o l i d F i l l > < a : l a t i n   t y p e f a c e = " L a t o " / > < / a : d e f R P r > < / a : l v l 2 p P r > < a : l v l 3 p P r   a l g n = " l "   i n d e n t = " - 3 1 7 4 9 9 "   l v l = " 2 "   m a r L = " 1 3 7 1 6 0 0 "   m a r R = " 0 "   r t l = " f a l s e " > < a : l n S p c > < a : s p c P c t   v a l = " 1 5 0 0 0 0 " / > < / a : l n S p c > < a : s p c B e f > < a : s p c P t s   v a l = " 1 6 0 0 " / > < / a : s p c B e f > < a : s p c A f t > < a : s p c P t s   v a l = " 0 " / > < / a : s p c A f t > < a : b u C l r > < a : s c h e m e C l r   v a l = " d k 1 " / > < / a : b u C l r > < a : b u S z P c t   v a l = " 1 0 0 0 0 0 " / > < a : b u F o n t   t y p e f a c e = " L a t o " / > < a : b u C h a r   c h a r = "%� " / > < a : d e f R P r   b = " 0 "   c a p = " n o n e "   d i r t y = " 0 "   i = " 0 "   l a n g = " e n - U S "   s t r i k e = " n o S t r i k e "   s z = " 1 4 0 0 "   u = " n o n e " > < a : s o l i d F i l l > < a : s c h e m e C l r   v a l = " d k 1 " / > < / a : s o l i d F i l l > < a : l a t i n   t y p e f a c e = " L a t o " / > < / a : d e f R P r > < / a : l v l 3 p P r > < a : l v l 4 p P r   a l g n = " l "   i n d e n t = " - 3 1 7 4 9 9 "   l v l = " 3 "   m a r L = " 1 8 2 8 8 0 0 "   m a r R = " 0 "   r t l = " f a l s e " > < a : l n S p c > < a : s p c P c t   v a l = " 1 5 0 0 0 0 " / > < / a : l n S p c > < a : s p c B e f > < a : s p c P t s   v a l = " 1 6 0 0 " / > < / a : s p c B e f > < a : s p c A f t > < a : s p c P t s   v a l = " 0 " / > < / a : s p c A f t > < a : b u C l r > < a : s c h e m e C l r   v a l = " d k 1 " / > < / a : b u C l r > < a : b u S z P c t   v a l = " 1 0 0 0 0 0 " / > < a : b u F o n t   t y p e f a c e = " L a t o " / > < a : b u C h a r   c h a r = "%� " / > < a : d e f R P r   b = " 0 "   c a p = " n o n e "   d i r t y = " 0 "   i = " 0 "   l a n g = " e n - U S "   s t r i k e = " n o S t r i k e "   s z = " 1 4 0 0 "   u = " n o n e " > < a : s o l i d F i l l > < a : s c h e m e C l r   v a l = " d k 1 " / > < / a : s o l i d F i l l > < a : l a t i n   t y p e f a c e = " L a t o " / > < / a : d e f R P r > < / a : l v l 4 p P r > < a : l v l 5 p P r   a l g n = " l "   i n d e n t = " - 3 1 7 4 9 9 "   l v l = " 4 "   m a r L = " 2 2 8 6 0 0 0 "   m a r R = " 0 "   r t l = " f a l s e " > < a : l n S p c > < a : s p c P c t   v a l = " 1 5 0 0 0 0 " / > < / a : l n S p c > < a : s p c B e f > < a : s p c P t s   v a l = " 1 6 0 0 " / > < / a : s p c B e f > < a : s p c A f t > < a : s p c P t s   v a l = " 0 " / > < / a : s p c A f t > < a : b u C l r > < a : s c h e m e C l r   v a l = " d k 1 " / > < / a : b u C l r > < a : b u S z P c t   v a l = " 1 0 0 0 0 0 " / > < a : b u F o n t   t y p e f a c e = " L a t o " / > < a : b u C h a r   c h a r = "%� " / > < a : d e f R P r   b = " 0 "   c a p = " n o n e "   d i r t y = " 0 "   i = " 0 "   l a n g = " e n - U S "   s t r i k e = " n o S t r i k e "   s z = " 1 4 0 0 "   u = " n o n e " > < a : s o l i d F i l l > < a : s c h e m e C l r   v a l = " d k 1 " / > < / a : s o l i d F i l l > < a : l a t i n   t y p e f a c e = " L a t o " / > < / a : d e f R P r > < / a : l v l 5 p P r > < a : l v l 6 p P r   a l g n = " l "   i n d e n t = " - 3 1 7 4 9 9 "   l v l = " 5 "   m a r L = " 2 7 4 3 2 0 0 "   m a r R = " 0 "   r t l = " f a l s e " > < a : l n S p c > < a : s p c P c t   v a l = " 1 5 0 0 0 0 " / > < / a : l n S p c > < a : s p c B e f > < a : s p c P t s   v a l = " 1 6 0 0 " / > < / a : s p c B e f > < a : s p c A f t > < a : s p c P t s   v a l = " 0 " / > < / a : s p c A f t > < a : b u C l r > < a : s c h e m e C l r   v a l = " d k 1 " / > < / a : b u C l r > < a : b u S z P c t   v a l = " 1 0 0 0 0 0 " / > < a : b u F o n t   t y p e f a c e = " L a t o " / > < a : b u C h a r   c h a r = "%� " / > < a : d e f R P r   b = " 0 "   c a p = " n o n e "   d i r t y = " 0 "   i = " 0 "   l a n g = " e n - U S "   s t r i k e = " n o S t r i k e "   s z = " 1 4 0 0 "   u = " n o n e " > < a : s o l i d F i l l > < a : s c h e m e C l r   v a l = " d k 1 " / > < / a : s o l i d F i l l > < a : l a t i n   t y p e f a c e = " L a t o " / > < / a : d e f R P r > < / a : l v l 6 p P r > < a : l v l 7 p P r   a l g n = " l "   i n d e n t = " - 3 1 7 4 9 9 "   l v l = " 6 "   m a r L = " 3 2 0 0 4 0 0 "   m a r R = " 0 "   r t l = " f a l s e " > < a : l n S p c > < a : s p c P c t   v a l = " 1 5 0 0 0 0 " / > < / a : l n S p c > < a : s p c B e f > < a : s p c P t s   v a l = " 1 6 0 0 " / > < / a : s p c B e f > < a : s p c A f t > < a : s p c P t s   v a l = " 0 " / > < / a : s p c A f t > < a : b u C l r > < a : s c h e m e C l r   v a l = " d k 1 " / > < / a : b u C l r > < a : b u S z P c t   v a l = " 1 0 0 0 0 0 " / > < a : b u F o n t   t y p e f a c e = " L a t o " / > < a : b u C h a r   c h a r = "%� " / > < a : d e f R P r   b = " 0 "   c a p = " n o n e "   d i r t y = " 0 "   i = " 0 "   l a n g = " e n - U S "   s t r i k e = " n o S t r i k e "   s z = " 1 4 0 0 "   u = " n o n e " > < a : s o l i d F i l l > < a : s c h e m e C l r   v a l = " d k 1 " / > < / a : s o l i d F i l l > < a : l a t i n   t y p e f a c e = " L a t o " / > < / a : d e f R P r > < / a : l v l 7 p P r > < a : l v l 8 p P r   a l g n = " l "   i n d e n t = " - 3 1 7 4 9 9 "   l v l = " 7 "   m a r L = " 3 6 5 7 6 0 0 "   m a r R = " 0 "   r t l = " f a l s e " > < a : l n S p c > < a : s p c P c t   v a l = " 1 5 0 0 0 0 " / > < / a : l n S p c > < a : s p c B e f > < a : s p c P t s   v a l = " 1 6 0 0 " / > < / a : s p c B e f > < a : s p c A f t > < a : s p c P t s   v a l = " 0 " / > < / a : s p c A f t > < a : b u C l r > < a : s c h e m e C l r   v a l = " d k 1 " / > < / a : b u C l r > < a : b u S z P c t   v a l = " 1 0 0 0 0 0 " / > < a : b u F o n t   t y p e f a c e = " L a t o " / > < a : b u C h a r   c h a r = "%� " / > < a : d e f R P r   b = " 0 "   c a p = " n o n e "   d i r t y = " 0 "   i = " 0 "   l a n g = " e n - U S "   s t r i k e = " n o S t r i k e "   s z = " 1 4 0 0 "   u = " n o n e " > < a : s o l i d F i l l > < a : s c h e m e C l r   v a l = " d k 1 " / > < / a : s o l i d F i l l > < a : l a t i n   t y p e f a c e = " L a t o " / > < / a : d e f R P r > < / a : l v l 8 p P r > < a : l v l 9 p P r   a l g n = " l "   i n d e n t = " - 3 1 7 4 9 9 "   l v l = " 8 "   m a r L = " 4 1 1 4 8 0 0 "   m a r R = " 0 "   r t l = " f a l s e " > < a : l n S p c > < a : s p c P c t   v a l = " 1 5 0 0 0 0 " / > < / a : l n S p c > < a : s p c B e f > < a : s p c P t s   v a l = " 1 6 0 0 " / > < / a : s p c B e f > < a : s p c A f t > < a : s p c P t s   v a l = " 1 6 0 0 " / > < / a : s p c A f t > < a : b u C l r > < a : s c h e m e C l r   v a l = " d k 1 " / > < / a : b u C l r > < a : b u S z P c t   v a l = " 1 0 0 0 0 0 " / > < a : b u F o n t   t y p e f a c e = " L a t o " / > < a : b u C h a r   c h a r = "%� " / > < a : d e f R P r   b = " 0 "   c a p = " n o n e "   d i r t y = " 0 "   i = " 0 "   l a n g = " e n - U S "   s t r i k e = " n o S t r i k e "   s z = " 1 4 0 0 "   u = " n o n e " > < a : s o l i d F i l l > < a : s c h e m e C l r   v a l = " d k 1 " / > < / a : s o l i d F i l l > < a : l a t i n   t y p e f a c e = " L a t o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/ p : s p T r e e > < / p : c S l d > < p : c l r M a p   a c c e n t 1 = " a c c e n t 1 "   a c c e n t 2 = " a c c e n t 2 "   a c c e n t 3 = " a c c e n t 3 "   a c c e n t 4 = " a c c e n t 4 "   a c c e n t 5 = " a c c e n t 5 "   a c c e n t 6 = " a c c e n t 6 "   b g 1 = " l t 1 "   b g 2 = " d k 2 "   f o l H l i n k = " f o l H l i n k "   h l i n k = " h l i n k "   t x 1 = " d k 1 "   t x 2 = " l t 2 " / > < p : s l d L a y o u t I d L s t > < p : s l d L a y o u t I d   i d = " 2 1 4 7 4 8 3 6 7 9 "   r : i d = " r I d 1 " / > < p : s l d L a y o u t I d   i d = " 2 1 4 7 4 8 3 6 8 0 "   r : i d = " r I d 2 " / > < p : s l d L a y o u t I d   i d = " 2 1 4 7 4 8 3 6 8 1 "   r : i d = " r I d 3 " / > < p : s l d L a y o u t I d   i d = " 2 1 4 7 4 8 3 6 8 2 "   r : i d = " r I d 4 " / > < p : s l d L a y o u t I d   i d = " 2 1 4 7 4 8 3 6 8 3 "   r : i d = " r I d 5 " / > < p : s l d L a y o u t I d   i d = " 2 1 4 7 4 8 3 6 8 4 "   r : i d = " r I d 6 " / > < p : s l d L a y o u t I d   i d = " 2 1 4 7 4 8 3 6 8 5 "   r : i d = " r I d 7 " / > < p : s l d L a y o u t I d   i d = " 2 1 4 7 4 8 3 6 8 6 "   r : i d = " r I d 8 " / > < p : s l d L a y o u t I d   i d = " 2 1 4 7 4 8 3 6 8 7 "   r : i d = " r I d 9 " / > < p : s l d L a y o u t I d   i d = " 2 1 4 7 4 8 3 6 8 8 "   r : i d = " r I d 1 0 " / > < p : s l d L a y o u t I d   i d = " 2 1 4 7 4 8 3 6 8 9 "   r : i d = " r I d 1 1 " / > < p : s l d L a y o u t I d   i d = " 2 1 4 7 4 8 3 6 9 0 "   r : i d = " r I d 1 2 " / > < p : s l d L a y o u t I d   i d = " 2 1 4 7 4 8 3 6 9 1 "   r : i d = " r I d 1 3 " / > < p : s l d L a y o u t I d   i d = " 2 1 4 7 4 8 3 6 9 2 "   r : i d = " r I d 1 4 " / > < p : s l d L a y o u t I d   i d = " 2 1 4 7 4 8 3 6 9 3 "   r : i d = " r I d 1 5 " / > < p : s l d L a y o u t I d   i d = " 2 1 4 7 4 8 3 6 9 4 "   r : i d = " r I d 1 6 " / > < p : s l d L a y o u t I d   i d = " 2 1 4 7 4 8 3 6 9 5 "   r : i d = " r I d 1 7 " / > < p : s l d L a y o u t I d   i d = " 2 1 4 7 4 8 3 6 9 6 "   r : i d = " r I d 1 8 " / > < p : s l d L a y o u t I d   i d = " 2 1 4 7 4 8 3 6 9 7 "   r : i d = " r I d 1 9 " / > < p : s l d L a y o u t I d   i d = " 2 1 4 7 4 8 3 6 9 8 "   r : i d = " r I d 2 0 " / > < p : s l d L a y o u t I d   i d = " 2 1 4 7 4 8 3 6 9 9 "   r : i d = " r I d 2 1 " / > < p : s l d L a y o u t I d   i d = " 2 1 4 7 4 8 3 7 0 0 "   r : i d = " r I d 2 2 " / > < p : s l d L a y o u t I d   i d = " 2 1 4 7 4 8 3 7 0 1 "   r : i d = " r I d 2 3 " / > < p : s l d L a y o u t I d   i d = " 2 1 4 7 4 8 3 7 0 2 "   r : i d = " r I d 2 4 " / > < p : s l d L a y o u t I d   i d = " 2 1 4 7 4 8 3 7 0 3 "   r : i d = " r I d 2 5 " / > < / p : s l d L a y o u t I d L s t > < p : h f   d t = " 0 "   f t r = " 0 "   h d r = " 0 "   s l d N u m = " 0 " / > < p : t x S t y l e s > < p : t i t l e S t y l e > < a : l v l 1 p P r   a l g n = " l "   l v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1 p P r > < a : l v l 2 p P r   a l g n = " l "   l v l = " 1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2 p P r > < a : l v l 3 p P r   a l g n = " l "   l v l = " 2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3 p P r > < a : l v l 4 p P r   a l g n = " l "   l v l = " 3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4 p P r > < a : l v l 5 p P r   a l g n = " l "   l v l = " 4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5 p P r > < a : l v l 6 p P r   a l g n = " l "   l v l = " 5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6 p P r > < a : l v l 7 p P r   a l g n = " l "   l v l = " 6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7 p P r > < a : l v l 8 p P r   a l g n = " l "   l v l = " 7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8 p P r > < a : l v l 9 p P r   a l g n = " l "   l v l = " 8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9 p P r > < / p : t i t l e S t y l e > < p : b o d y S t y l e > < a : l v l 1 p P r   a l g n = " l "   l v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1 p P r > < a : l v l 2 p P r   a l g n = " l "   l v l = " 1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2 p P r > < a : l v l 3 p P r   a l g n = " l "   l v l = " 2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3 p P r > < a : l v l 4 p P r   a l g n = " l "   l v l = " 3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4 p P r > < a : l v l 5 p P r   a l g n = " l "   l v l = " 4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5 p P r > < a : l v l 6 p P r   a l g n = " l "   l v l = " 5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6 p P r > < a : l v l 7 p P r   a l g n = " l "   l v l = " 6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7 p P r > < a : l v l 8 p P r   a l g n = " l "   l v l = " 7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8 p P r > < a : l v l 9 p P r   a l g n = " l "   l v l = " 8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9 p P r > < / p : b o d y S t y l e > < p : o t h e r S t y l e > < a : l v l 1 p P r   a l g n = " l "   l v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1 p P r > < a : l v l 2 p P r   a l g n = " l "   l v l = " 1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2 p P r > < a : l v l 3 p P r   a l g n = " l "   l v l = " 2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3 p P r > < a : l v l 4 p P r   a l g n = " l "   l v l = " 3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4 p P r > < a : l v l 5 p P r   a l g n = " l "   l v l = " 4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5 p P r > < a : l v l 6 p P r   a l g n = " l "   l v l = " 5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6 p P r > < a : l v l 7 p P r   a l g n = " l "   l v l = " 6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7 p P r > < a : l v l 8 p P r   a l g n = " l "   l v l = " 7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8 p P r > < a : l v l 9 p P r   a l g n = " l "   l v l = " 8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9 p P r > < / p : o t h e r S t y l e > < / p : t x S t y l e s > < / p : s l d M a s t e r >
</file>

<file path=ppt/slides/_rels/slide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7 . p n g "   T y p e = " h t t p : / / s c h e m a s . o p e n x m l f o r m a t s . o r g / o f f i c e D o c u m e n t / 2 0 0 6 / r e l a t i o n s h i p s / i m a g e " / > < R e l a t i o n s h i p   I d = " r I d 3 "   T a r g e t = " . . / m e d i a / i m a g e 8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3 0 . x m l "   T y p e = " h t t p : / / s c h e m a s . o p e n x m l f o r m a t s . o r g / o f f i c e D o c u m e n t / 2 0 0 6 / r e l a t i o n s h i p s / s l i d e L a y o u t " / > < R e l a t i o n s h i p   I d = " r I d 4 "   T a r g e t = " . . / n o t e s S l i d e s / n o t e s S l i d e 1 . x m l "   T y p e = " h t t p : / / s c h e m a s . o p e n x m l f o r m a t s . o r g / o f f i c e D o c u m e n t / 2 0 0 6 / r e l a t i o n s h i p s / n o t e s S l i d e " / > < / R e l a t i o n s h i p s >
</file>

<file path=ppt/slides/_rels/slide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3 0 . x m l "   T y p e = " h t t p : / / s c h e m a s . o p e n x m l f o r m a t s . o r g / o f f i c e D o c u m e n t / 2 0 0 6 / r e l a t i o n s h i p s / s l i d e L a y o u t " / > < R e l a t i o n s h i p   I d = " r I d 2 "   T a r g e t = " . . / n o t e s S l i d e s / n o t e s S l i d e 2 . x m l "   T y p e = " h t t p : / / s c h e m a s . o p e n x m l f o r m a t s . o r g / o f f i c e D o c u m e n t / 2 0 0 6 / r e l a t i o n s h i p s / n o t e s S l i d e " / > < / R e l a t i o n s h i p s >
</file>

<file path=ppt/slides/_rels/slide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3 0 . x m l "   T y p e = " h t t p : / / s c h e m a s . o p e n x m l f o r m a t s . o r g / o f f i c e D o c u m e n t / 2 0 0 6 / r e l a t i o n s h i p s / s l i d e L a y o u t " / > < R e l a t i o n s h i p   I d = " r I d 2 "   T a r g e t = " . . / n o t e s S l i d e s / n o t e s S l i d e 3 . x m l "   T y p e = " h t t p : / / s c h e m a s . o p e n x m l f o r m a t s . o r g / o f f i c e D o c u m e n t / 2 0 0 6 / r e l a t i o n s h i p s / n o t e s S l i d e " / > < / R e l a t i o n s h i p s >
</file>

<file path=ppt/slides/_rels/slide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3 0 . x m l "   T y p e = " h t t p : / / s c h e m a s . o p e n x m l f o r m a t s . o r g / o f f i c e D o c u m e n t / 2 0 0 6 / r e l a t i o n s h i p s / s l i d e L a y o u t " / > < R e l a t i o n s h i p   I d = " r I d 2 "   T a r g e t = " . . / n o t e s S l i d e s / n o t e s S l i d e 4 . x m l "   T y p e = " h t t p : / / s c h e m a s . o p e n x m l f o r m a t s . o r g / o f f i c e D o c u m e n t / 2 0 0 6 / r e l a t i o n s h i p s / n o t e s S l i d e " / > < / R e l a t i o n s h i p s >
</file>

<file path=ppt/slides/_rels/slide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3 0 . x m l "   T y p e = " h t t p : / / s c h e m a s . o p e n x m l f o r m a t s . o r g / o f f i c e D o c u m e n t / 2 0 0 6 / r e l a t i o n s h i p s / s l i d e L a y o u t " / > < R e l a t i o n s h i p   I d = " r I d 2 "   T a r g e t = " . . / n o t e s S l i d e s / n o t e s S l i d e 5 . x m l "   T y p e = " h t t p : / / s c h e m a s . o p e n x m l f o r m a t s . o r g / o f f i c e D o c u m e n t / 2 0 0 6 / r e l a t i o n s h i p s / n o t e s S l i d e " / > < / R e l a t i o n s h i p s >
</file>

<file path=ppt/slides/_rels/slide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3 0 . x m l "   T y p e = " h t t p : / / s c h e m a s . o p e n x m l f o r m a t s . o r g / o f f i c e D o c u m e n t / 2 0 0 6 / r e l a t i o n s h i p s / s l i d e L a y o u t " / > < R e l a t i o n s h i p   I d = " r I d 2 "   T a r g e t = " . . / n o t e s S l i d e s / n o t e s S l i d e 6 . x m l "   T y p e = " h t t p : / / s c h e m a s . o p e n x m l f o r m a t s . o r g / o f f i c e D o c u m e n t / 2 0 0 6 / r e l a t i o n s h i p s / n o t e s S l i d e " / > < / R e l a t i o n s h i p s >
</file>

<file path=ppt/slides/_rels/slide7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3 0 . x m l "   T y p e = " h t t p : / / s c h e m a s . o p e n x m l f o r m a t s . o r g / o f f i c e D o c u m e n t / 2 0 0 6 / r e l a t i o n s h i p s / s l i d e L a y o u t " / > < R e l a t i o n s h i p   I d = " r I d 2 "   T a r g e t = " . . / n o t e s S l i d e s / n o t e s S l i d e 7 . x m l "   T y p e = " h t t p : / / s c h e m a s . o p e n x m l f o r m a t s . o r g / o f f i c e D o c u m e n t / 2 0 0 6 / r e l a t i o n s h i p s / n o t e s S l i d e " / > < / R e l a t i o n s h i p s >
</file>

<file path=ppt/slides/_rels/slide8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3 0 . x m l "   T y p e = " h t t p : / / s c h e m a s . o p e n x m l f o r m a t s . o r g / o f f i c e D o c u m e n t / 2 0 0 6 / r e l a t i o n s h i p s / s l i d e L a y o u t " / > < R e l a t i o n s h i p   I d = " r I d 2 "   T a r g e t = " . . / n o t e s S l i d e s / n o t e s S l i d e 8 . x m l "   T y p e = " h t t p : / / s c h e m a s . o p e n x m l f o r m a t s . o r g / o f f i c e D o c u m e n t / 2 0 0 6 / r e l a t i o n s h i p s / n o t e s S l i d e " / > < / R e l a t i o n s h i p s >
</file>

<file path=ppt/slides/_rels/slide9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1 . x m l "   T y p e = " h t t p : / / s c h e m a s . o p e n x m l f o r m a t s . o r g / o f f i c e D o c u m e n t / 2 0 0 6 / r e l a t i o n s h i p s / s l i d e L a y o u t " / > < R e l a t i o n s h i p   I d = " r I d 2 "   T a r g e t = " . . / n o t e s S l i d e s / n o t e s S l i d e 9 . x m l "   T y p e = " h t t p : / / s c h e m a s . o p e n x m l f o r m a t s . o r g / o f f i c e D o c u m e n t / 2 0 0 6 / r e l a t i o n s h i p s / n o t e s S l i d e " / > < / R e l a t i o n s h i p s >
</file>

<file path=ppt/slides/slide1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1 " > < p : b g > < p : b g P r > < a : b l i p F i l l   d p i = " 0 "   r o t W i t h S h a p e = " 1 " > < a : b l i p   r : e m b e d = " r I d 2 " / > < a : s t r e t c h > < a : f i l l R e c t / > < / a : s t r e t c h > < / a : b l i p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3 3 8 ; p 1 " > < a : e x t L s t > < a : e x t   u r i = " { B C 6 8 7 0 5 0 - C 5 E 1 - 4 9 E 6 - A C F 0 - F 5 6 7 3 2 2 2 2 6 F F } " > < a 1 6 : c r e a t i o n I d   x m l n s : a 1 6 = " h t t p : / / s c h e m a s . m i c r o s o f t . c o m / o f f i c e / d r a w i n g / 2 0 1 0 / m a i n "   i d = " { C 6 2 F 7 E 4 7 - 1 E 3 F - 4 5 3 1 - A C B 1 - 6 5 7 3 0 3 2 7 2 1 E 7 } " / > < / a : e x t > < / a : e x t L s t > < / p : c N v P r > < p : c N v S p P r / > < p : n v P r > < p : p h   t y p e = " t i t l e " / > < / p : n v P r > < / p : n v S p P r > < p : s p P r > < a : x f r m   r o t = " 0 " > < a : o f f   x = " 0 "   y = " 1 3 7 1 6 0 0 " / > < a : e x t   c x = " 9 1 4 4 0 0 0 "   c y = " 5 7 6 0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9 6 5 5 1 " / > < a : b u N o n e / > < / a : p P r > < a : r > < a : r P r   d i r t y = " 0 "   l a n g = " e n "   s z = " 2 9 0 0 "   u = " s n g " > < a : s o l i d F i l l > < a : s c h e m e C l r   v a l = " l t 1 " / > < / a : s o l i d F i l l > < a : l a t i n   t y p e f a c e = " T r e b u c h e t   M S " / > < / a : r P r > < a : t > B a n k   o f   B a r o d a   H a c k a t h o n   -   2 0 2 2                                               < / a : t > < / a : r > < a : e n d P a r a R P r   d i r t y = " 0 "   l a n g = " e n "   s z = " 2 9 0 0 "   u = " s n g " > < a : s o l i d F i l l > < a : s c h e m e C l r   v a l = " l t 1 " / > < / a : s o l i d F i l l > < a : l a t i n   t y p e f a c e = " T r e b u c h e t   M S " / > < / a : e n d P a r a R P r > < / a : p > < / p : t x B o d y > < / p : s p > < p : s p > < p : n v S p P r > < p : c N v P r   i d = " 3 "   n a m e = " G o o g l e   S h a p e ; 3 3 9 ; p 1 " > < a : e x t L s t > < a : e x t   u r i = " { 1 6 2 4 E B D 4 - F 3 0 8 - 4 5 C E - B 6 C F - F 4 E 1 8 3 F 2 2 6 3 F } " > < a 1 6 : c r e a t i o n I d   x m l n s : a 1 6 = " h t t p : / / s c h e m a s . m i c r o s o f t . c o m / o f f i c e / d r a w i n g / 2 0 1 0 / m a i n "   i d = " { 5 5 A E 7 3 A D - 9 B F A - 4 A 1 6 - A 9 5 3 - 7 0 7 B F 6 6 E E B 2 D } " / > < / a : e x t > < / a : e x t L s t > < / p : c N v P r > < p : c N v S p P r   t x B o x = " 1 " / > < p : n v P r / > < / p : n v S p P r > < p : s p P r > < a : x f r m   r o t = " 0 " > < a : o f f   x = " 0 "   y = " 2 1 6 1 2 7 5 " / > < a : e x t   c x = " 6 1 9 2 3 0 0 "   c y = " 6 2 4 6 9 7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s p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2 4 1 3 7 " / > < a : b u F o n t   t y p e f a c e = " A r i a l " / > < a : b u N o n e / > < / a : p P r > < a : r > < a : r P r   b = " 1 "   c a p = " n o n e "   d i r t y = " 0 "   i = " 0 "   l a n g = " e n "   s t r i k e = " n o S t r i k e "   s z = " 2 9 0 0 "   u = " n o n e " > < a : s o l i d F i l l > < a : s c h e m e C l r   v a l = " l t 1 " / > < / a : s o l i d F i l l > < a : l a t i n   t y p e f a c e = " T r e b u c h e t   M S " / > < / a : r P r > < a : t > Y o u r   T e a m   N a m e   :   B l u e N e s h   B e t a < / a : t > < / a : r > < a : r > < a : r P r   b = " 1 "   c a p = " n o n e "   d i r t y = " 0 "   i = " 0 "   l a n g = " e n "   s t r i k e = " n o S t r i k e "   s z = " 2 9 0 0 "   u = " n o n e " > < a : s o l i d F i l l > < a : s c h e m e C l r   v a l = " l t 1 " / > < / a : s o l i d F i l l > < a : l a t i n   t y p e f a c e = " T r e b u c h e t   M S " / > < / a : r P r > < a : t >   < / a : t > < / a : r > < a : e n d P a r a R P r   b = " 1 "   c a p = " n o n e "   d i r t y = " 0 "   i = " 0 "   l a n g = " e n "   s t r i k e = " n o S t r i k e "   s z = " 2 9 0 0 "   u = " n o n e " > < a : s o l i d F i l l > < a : s c h e m e C l r   v a l = " l t 1 " / > < / a : s o l i d F i l l > < a : l a t i n   t y p e f a c e = " T r e b u c h e t   M S " / > < / a : e n d P a r a R P r > < / a : p > < / p : t x B o d y > < / p : s p > < p : s p > < p : n v S p P r > < p : c N v P r   i d = " 4 "   n a m e = " G o o g l e   S h a p e ; 3 4 0 ; p 1 " > < a : e x t L s t > < a : e x t   u r i = " { E 2 0 E 4 4 9 5 - 6 E 1 8 - 4 1 A 2 - 8 F 2 B - 7 D 3 B 1 1 4 0 3 8 2 4 } " > < a 1 6 : c r e a t i o n I d   x m l n s : a 1 6 = " h t t p : / / s c h e m a s . m i c r o s o f t . c o m / o f f i c e / d r a w i n g / 2 0 1 0 / m a i n "   i d = " { D 5 A 5 7 A 0 D - 7 D A 4 - 4 2 F 1 - 8 B 0 C - F 6 3 9 A B 2 7 A C 1 B } " / > < / a : e x t > < / a : e x t L s t > < / p : c N v P r > < p : c N v S p P r   t x B o x = " 1 " / > < p : n v P r / > < / p : n v S p P r > < p : s p P r > < a : x f r m   r o t = " 0 " > < a : o f f   x = " 1 5 8 5 6 2 "   y = " 2 9 9 2 5 0 0 " / > < a : e x t   c x = " 4 5 5 9 1 0 0 "   c y = " 3 7 7 7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5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5 8 8 2 " / > < a : b u F o n t   t y p e f a c e = " A r i a l " / > < a : b u N o n e / > < / a : p P r > < a : r > < a : r P r   c a p = " n o n e "   d i r t y = " 0 "   i = " 0 "   l a n g = " e n "   s t r i k e = " n o S t r i k e "   s z = " 1 7 0 0 "   u = " n o n e " > < a : s o l i d F i l l > < a : s c h e m e C l r   v a l = " l t 1 " / > < / a : s o l i d F i l l > < a : l a t i n   t y p e f a c e = " T r e b u c h e t   M S " / > < / a : r P r > < a : t > Y o u r   t e a m   b i o   :   T e a m   O f   F o u r   < / a : t > < / a : r > < / a : p > < a : p > < a : p P r   a l g n = " l "   i n d e n t = " 0 "   l v l = " 0 "   m a r L = " 0 "   m a r R = " 0 "   r t l = " f a l s e " > < a : l n S p c > < a : s p c P c t   v a l = " 1 5 0 0 0 0 " / > < / a : l n S p c > < a : s p c B e f > < a : s p c P t s   v a l = " 1 6 0 0 " / > < / a : s p c B e f > < a : s p c A f t > < a : s p c P t s   v a l = " 1 6 0 0 " / > < / a : s p c A f t > < a : b u C l r > < a : s r g b C l r   v a l = " 0 0 0 0 0 0 " / > < / a : b u C l r > < a : b u S z P c t   v a l = " 1 0 8 3 3 3 " / > < a : b u F o n t   t y p e f a c e = " A r i a l " / > < a : b u N o n e / > < / a : p P r > < a : r > < a : r P r   c a p = " n o n e "   d i r t y = " 0 "   i = " 0 "   l a n g = " e n "   s t r i k e = " n o S t r i k e "   s z = " 1 2 0 0 "   u = " n o n e " > < a : s o l i d F i l l > < a : s c h e m e C l r   v a l = " l t 1 " / > < / a : s o l i d F i l l > < a : l a t i n   t y p e f a c e = " T r e b u c h e t   M S " / > < / a : r P r > < a : t > D a t e   :   0 7 / 0 9 / 2 0 2 2 < / a : t > < / a : r > < a : e n d P a r a R P r   c a p = " n o n e "   d i r t y = " 0 "   i = " 0 "   l a n g = " e n "   s t r i k e = " n o S t r i k e "   s z = " 1 2 0 0 "   u = " n o n e " > < a : s o l i d F i l l > < a : s c h e m e C l r   v a l = " l t 1 " / > < / a : s o l i d F i l l > < a : l a t i n   t y p e f a c e = " T r e b u c h e t   M S " / > < / a : e n d P a r a R P r > < / a : p > < / p : t x B o d y > < / p : s p > < p : p i c > < p : n v P i c P r > < p : c N v P r   i d = " 5 "   n a m e = " G o o g l e   S h a p e ; 3 4 1 ; p 1 " > < a : e x t L s t > < a : e x t   u r i = " { A 4 2 E F 3 D 1 - 6 B 2 4 - 4 6 5 8 - 8 6 0 E - 4 6 2 A 7 C 9 F 8 E 6 9 } " > < a 1 6 : c r e a t i o n I d   x m l n s : a 1 6 = " h t t p : / / s c h e m a s . m i c r o s o f t . c o m / o f f i c e / d r a w i n g / 2 0 1 0 / m a i n "   i d = " { C 6 F 8 2 2 D 6 - B 7 F 5 - 4 A 3 F - A 9 E D - D 2 1 F F 9 0 6 2 4 D 3 } " / > < / a : e x t > < / a : e x t L s t > < / p : c N v P r > < p : c N v P i c P r / > < p : n v P r / > < / p : n v P i c P r > < p : b l i p F i l l > < a : b l i p   r : e m b e d = " r I d 3 " / > < a : s t r e t c h > < a : f i l l R e c t / > < / a : s t r e t c h > < / p : b l i p F i l l > < p : s p P r > < a : x f r m   r o t = " 0 " > < a : o f f   x = " 6 8 0 7 4 5 0 "   y = " 2 7 0 3 5 0 " / > < a : e x t   c x = " 2 2 3 5 2 2 8 "   c y = " 7 3 8 8 9 9 " / > < / a : x f r m > < a : p r s t G e o m   p r s t = " r e c t " > < a : a v L s t / > < / a : p r s t G e o m > < a : n o F i l l / > < a : l n > < a : n o F i l l / > < / a : l n > < / p : s p P r > < / p : p i c > < p : s p > < p : n v S p P r > < p : c N v P r   i d = " 6 "   n a m e = " G o o g l e   S h a p e ; 3 4 2 ; p 1 " > < a : e x t L s t > < a : e x t   u r i = " { 5 3 D 8 3 6 2 D - 8 2 8 7 - 4 6 D E - 9 3 B D - C C F D 9 3 D 9 C 2 4 0 } " > < a 1 6 : c r e a t i o n I d   x m l n s : a 1 6 = " h t t p : / / s c h e m a s . m i c r o s o f t . c o m / o f f i c e / d r a w i n g / 2 0 1 0 / m a i n "   i d = " { 4 2 2 C 0 8 A E - 8 9 8 8 - 4 A 8 7 - A E 7 F - D A 1 B 4 C 6 4 B 3 7 F } " / > < / a : e x t > < / a : e x t L s t > < / p : c N v P r > < p : c N v S p P r   t x B o x = " 1 " / > < p : n v P r / > < / p : n v S p P r > < p : s p P r > < a : x f r m   r o t = " 0 " > < a : o f f   x = " 6 8 0 7 4 5 0 "   y = " 1 1 7 5 7 5 " / > < a : e x t   c x = " 2 3 8 6 2 0 0 "   c y = " 5 0 2 8 0 5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s p A u t o F i t / > < / a : b o d y P r > < a : l s t S t y l e / > < a : p > < a : p P r   a l g n = " c t r "   i n d e n t = " 0 "   l v l = " 0 "   m a r L = " 0 "   r t l = " f a l s e " > < a : l n S p c > < a : s p c P c t   v a l = " 1 5 0 0 0 0 " / > < / a : l n S p c > < a : s p c B e f > < a : s p c P t s   v a l = " 0 " / > < / a : s p c B e f > < a : s p c A f t > < a : s p c P t s   v a l = " 0 " / > < / a : s p c A f t > < a : b u N o n e / > < / a : p P r > < a : r > < a : r P r   d i r t y = " 0 "   l a n g = " e n " > < a : s o l i d F i l l > < a : s c h e m e C l r   v a l = " d k 1 " / > < / a : s o l i d F i l l > < a : l a t i n   t y p e f a c e = " L a t o " / > < / a : r P r > < a : t > T e c h n o l o g y   P a r t n e r < / a : t > < / a : r > < a : e n d P a r a R P r   d i r t y = " 0 "   l a n g = " e n " > < a : s o l i d F i l l > < a : s c h e m e C l r   v a l = " d k 1 " / > < / a : s o l i d F i l l > < a : l a t i n   t y p e f a c e = " L a t o " / > < / a : e n d P a r a R P r > < / a : p > < / p : t x B o d y > < / p : s p > < / p : s p T r e e > < p : e x t L s t > < p : e x t   u r i = " { 3 4 6 C E E D F - 8 1 F 1 - 4 1 4 7 - A A 6 F - 8 6 3 4 A C C 7 B 9 3 E } " > < p 1 4 : c r e a t i o n I d   x m l n s : p 1 4 = " h t t p : / / s c h e m a s . m i c r o s o f t . c o m / o f f i c e / p o w e r p o i n t / 2 0 1 0 / m a i n "   v a l = " 1 6 6 2 5 4 7 1 3 1 8 1 2 " / > < / p : e x t > < / p : e x t L s t > < / p : c S l d > < p : c l r M a p O v r > < a : m a s t e r C l r M a p p i n g / > < / p : c l r M a p O v r > < / p : s l d >
</file>

<file path=ppt/slides/slide2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2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3 4 7 ; p 2 " > < a : e x t L s t > < a : e x t   u r i = " { 0 1 2 3 7 C B 9 - A 0 3 5 - 4 A B F - 8 C 8 8 - 9 4 0 B D F 6 8 E 5 0 D } " > < a 1 6 : c r e a t i o n I d   x m l n s : a 1 6 = " h t t p : / / s c h e m a s . m i c r o s o f t . c o m / o f f i c e / d r a w i n g / 2 0 1 0 / m a i n "   i d = " { E 8 0 E 9 4 6 A - 9 3 5 E - 4 D 9 E - 9 E C C - 0 2 D C F 6 B 8 A 4 8 F } " / > < / a : e x t > < / a : e x t L s t > < / p : c N v P r > < p : c N v S p P r / > < p : n v P r > < p : p h   t y p e = " t i t l e " / > < / p : n v P r > < / p : n v S p P r > < p : s p P r > < a : x f r m   r o t = " 0 " > < a : o f f   x = " 4 9 4 6 2 8 "   y = " 2 2 9 5 5 0 " / > < a : e x t   c x = " 8 2 8 0 0 0 0 "   c y = " 5 7 6 0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4 0 0 0 0 " / > < a : b u N o n e / > < / a : p P r > < a : r > < a : r P r   d i r t y = " 0 "   l a n g = " e n "   s z = " 2 0 0 0 " / > < a : t > P r o b l e m   S t a t e m e n t ? < / a : t > < / a : r > < a : e n d P a r a R P r   d i r t y = " 0 "   l a n g = " e n "   s z = " 2 0 0 0 " / > < / a : p > < / p : t x B o d y > < / p : s p > < p : s p > < p : n v S p P r > < p : c N v P r   i d = " 3 "   n a m e = " G o o g l e   S h a p e ; 3 4 8 ; p 2 " > < a : e x t L s t > < a : e x t   u r i = " { 1 E D 6 0 E C 4 - D E C B - 4 A 7 5 - 8 8 3 4 - 1 D D 5 B 7 5 5 9 7 A 4 } " > < a 1 6 : c r e a t i o n I d   x m l n s : a 1 6 = " h t t p : / / s c h e m a s . m i c r o s o f t . c o m / o f f i c e / d r a w i n g / 2 0 1 0 / m a i n "   i d = " { 2 D 6 9 9 2 F 5 - E 7 0 A - 4 6 6 0 - B 3 9 F - D A 1 3 8 1 6 F 2 D 3 B } " / > < / a : e x t > < / a : e x t L s t > < / p : c N v P r > < p : c N v S p P r   t x B o x = " 1 " / > < p : n v P r / > < / p : n v S p P r > < p : s p P r > < a : x f r m   r o t = " 0 " > < a : o f f   x = " 5 1 2 3 7 4 "   y = " 1 1 5 1 2 9 9 " / > < a : e x t   c x = " 8 2 3 8 6 0 0 "   c y = " 3 4 1 4 3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1 4 0 0 "   u = " n o n e " > < a : s o l i d F i l l > < a : s r g b C l r   v a l = " 2 2 2 2 2 2 " / > < / a : s o l i d F i l l > < a : l a t i n   t y p e f a c e = " L a t o " / > < / a : r P r > < a : t > W h y   d i d   y o u   d e c i d e   t o   s o l v e   t h i s   P r o b l e m   s t a t e m e n t ? < / a : t > < / a : r > < / a : p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- U S "   s t r i k e = " n o S t r i k e "   s z = " 1 4 0 0 "   u = " n o n e " > < a : s o l i d F i l l > < a : s r g b C l r   v a l = " 2 2 2 2 2 2 " / > < / a : s o l i d F i l l > < a : l a t i n   t y p e f a c e = " L a t o " / > < / a : r P r > < a : t >         < / a : t > < / a : r > < / a : p > < a : p > < a : p P r   a l g n = " l "   i n d e n t = " - 3 4 2 9 0 0 "   l v l = " 0 "   m a r L = " 3 4 2 9 0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C h a r   c h a r = " " " / > < / a : p P r > < a : r > < a : r P r   b = " 0 "   c a p = " n o n e "   d i r t y = " 0 "   i = " 0 "   l a n g = " e n - U S "   s t r i k e = " n o S t r i k e "   s z = " 1 4 0 0 "   u = " n o n e " > < a : s o l i d F i l l > < a : s r g b C l r   v a l = " 2 2 2 2 2 2 " / > < / a : s o l i d F i l l > < a : l a t i n   t y p e f a c e = " L a t o " / > < / a : r P r > < a : t > T o   c o m p l e t e   t h e   p r o c e s s   r e q u i r e m e n t ,   t h e   c l i e n t   i s   h a v i n g   d i f f i c u l t y . < / a : t > < / a : r > < / a : p > < a : p > < a : p P r   a l g n = " l "   i n d e n t = " - 3 4 2 9 0 0 "   l v l = " 0 "   m a r L = " 3 4 2 9 0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C h a r   c h a r = " " " / > < / a : p P r > < a : r > < a : r P r   b = " 0 "   c a p = " n o n e "   d i r t y = " 0 "   i = " 0 "   l a n g = " e n - U S "   s t r i k e = " n o S t r i k e "   s z = " 1 4 0 0 "   u = " n o n e " > < a : s o l i d F i l l > < a : s r g b C l r   v a l = " 2 2 2 2 2 2 " / > < / a : s o l i d F i l l > < a : l a t i n   t y p e f a c e = " L a t o " / > < / a : r P r > < a : t > C u s t o m e r s   f r e q u e n t l y   f a i l   t o   c o m p l e t e   t h e   p r o c e d u r e   o r   t r a n s a c t i o n   b e c a u s e   t h e y   l a c k   t h e   n e c e s s a r y   i n f o r m a t i o n . < / a : t > < / a : r > < / a : p > < a : p > < a : p P r   a l g n = " l "   i n d e n t = " - 3 4 2 9 0 0 "   l v l = " 0 "   m a r L = " 3 4 2 9 0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C h a r   c h a r = " " " / > < / a : p P r > < a : r > < a : r P r   b = " 0 "   c a p = " n o n e "   d i r t y = " 0 "   i = " 0 "   l a n g = " e n - U S "   s t r i k e = " n o S t r i k e "   s z = " 1 4 0 0 "   u = " n o n e " > < a : s o l i d F i l l > < a : s r g b C l r   v a l = " 2 2 2 2 2 2 " / > < / a : s o l i d F i l l > < a : l a t i n   t y p e f a c e = " L a t o " / > < / a : r P r > < a : t > T h e r e   i s   n o   v e r n a c u l a r   l a n g u a g e   a s s i s t a n c e   f o r   c o m p l e t i n g   t h e   p r o c e d u r e   r e q u i r e m e n t . < / a : t > < / a : r > < / a : p > < a : p > < a : p P r   a l g n = " l "   i n d e n t = " - 3 4 2 9 0 0 "   l v l = " 0 "   m a r L = " 3 4 2 9 0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C h a r   c h a r = " " " / > < / a : p P r > < a : r > < a : r P r   b = " 0 "   c a p = " n o n e "   d i r t y = " 0 "   i = " 0 "   l a n g = " e n - U S "   s t r i k e = " n o S t r i k e "   s z = " 1 4 0 0 "   u = " n o n e " > < a : s o l i d F i l l > < a : s r g b C l r   v a l = " 2 2 2 2 2 2 " / > < / a : s o l i d F i l l > < a : l a t i n   t y p e f a c e = " L a t o " / > < / a : r P r > < a : t > W h e n   f u l f i l l i n g   t h e   p r o c e s s   r e q u i r e m e n t ,   t h e r e   i s   n o   a i d ,   a s s i s t a n c e ,   o r   s u p p o r t .         < / a : t > < / a : r > < a : e n d P a r a R P r   b = " 0 "   c a p = " n o n e "   d i r t y = " 0 "   i = " 0 "   l a n g = " e n - U S "   s t r i k e = " n o S t r i k e "   s z = " 1 4 0 0 "   u = " n o n e " > < a : s o l i d F i l l > < a : s r g b C l r   v a l = " 2 2 2 2 2 2 " / > < / a : s o l i d F i l l > < a : l a t i n   t y p e f a c e = " L a t o " / > < / a : e n d P a r a R P r > < / a : p > < / p : t x B o d y > < / p : s p > < / p : s p T r e e > < p : e x t L s t > < p : e x t   u r i = " { 5 A 6 E 8 1 C 2 - C A F E - 4 4 8 3 - A 4 F C - 2 A 7 0 C 5 7 C 9 2 2 2 } " > < p 1 4 : c r e a t i o n I d   x m l n s : p 1 4 = " h t t p : / / s c h e m a s . m i c r o s o f t . c o m / o f f i c e / p o w e r p o i n t / 2 0 1 0 / m a i n "   v a l = " 1 6 6 2 5 4 7 1 3 1 8 2 0 " / > < / p : e x t > < / p : e x t L s t > < / p : c S l d > < p : c l r M a p O v r > < a : m a s t e r C l r M a p p i n g / > < / p : c l r M a p O v r > < / p : s l d >
</file>

<file path=ppt/slides/slide3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3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3 5 3 ; p 3 " > < a : e x t L s t > < a : e x t   u r i = " { E 9 8 B E 4 0 F - B 8 F 6 - 4 E F 1 - 9 C 2 7 - D D 9 E 7 1 1 6 F 8 4 E } " > < a 1 6 : c r e a t i o n I d   x m l n s : a 1 6 = " h t t p : / / s c h e m a s . m i c r o s o f t . c o m / o f f i c e / d r a w i n g / 2 0 1 0 / m a i n "   i d = " { 2 F 1 C 2 0 A 0 - D 2 A B - 4 5 5 F - 8 C D 3 - B D A E 9 D 4 C E E 9 7 } " / > < / a : e x t > < / a : e x t L s t > < / p : c N v P r > < p : c N v S p P r / > < p : n v P r > < p : p h   t y p e = " t i t l e " / > < / p : n v P r > < / p : n v S p P r > < p : s p P r > < a : x f r m   r o t = " 0 " > < a : o f f   x = " 4 9 4 6 2 8 "   y = " 2 2 9 5 5 0 " / > < a : e x t   c x = " 8 2 8 0 0 0 0 "   c y = " 5 7 6 0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4 0 0 0 0 " / > < a : b u N o n e / > < / a : p P r > < a : r > < a : r P r   d i r t y = " 0 "   l a n g = " e n "   s z = " 2 0 0 0 " > < a : s o l i d F i l l > < a : s r g b C l r   v a l = " 2 2 2 2 2 2 " / > < / a : s o l i d F i l l > < / a : r P r > < a : t > U s e r   S e g m e n t   & a m p ;   P a i n   P o i n t s < / a : t > < / a : r > < a : e n d P a r a R P r   d i r t y = " 0 "   l a n g = " e n "   s z = " 2 0 0 0 " > < a : s o l i d F i l l > < a : s r g b C l r   v a l = " 2 2 2 2 2 2 " / > < / a : s o l i d F i l l > < / a : e n d P a r a R P r > < / a : p > < / p : t x B o d y > < / p : s p > < p : s p > < p : n v S p P r > < p : c N v P r   i d = " 3 "   n a m e = " G o o g l e   S h a p e ; 3 5 4 ; p 3 " > < a : e x t L s t > < a : e x t   u r i = " { 7 0 5 E 8 0 9 3 - 1 A 7 6 - 4 2 E D - 9 0 0 8 - E F F 2 3 E 9 F D 2 A B } " > < a 1 6 : c r e a t i o n I d   x m l n s : a 1 6 = " h t t p : / / s c h e m a s . m i c r o s o f t . c o m / o f f i c e / d r a w i n g / 2 0 1 0 / m a i n "   i d = " { 6 4 7 C 0 6 E 3 - D B 8 4 - 4 0 3 5 - A D F E - D 8 2 3 5 F 1 9 2 B 7 E } " / > < / a : e x t > < / a : e x t L s t > < / p : c N v P r > < p : c N v S p P r   t x B o x = " 1 " / > < p : n v P r / > < / p : n v S p P r > < p : s p P r > < a : x f r m   r o t = " 0 " > < a : o f f   x = " 5 1 2 3 7 4 "   y = " 1 1 5 1 2 9 9 " / > < a : e x t   c x = " 8 2 3 8 6 0 0 "   c y = " 3 4 1 4 3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1 5 0 0 0 " / > < / a : l n S p c > < a : s p c B e f > < a : s p c P t s   v a l = " 1 0 0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1 4 0 0 "   u = " n o n e " > < a : s o l i d F i l l > < a : s r g b C l r   v a l = " 2 2 2 2 2 2 " / > < / a : s o l i d F i l l > < a : l a t i n   t y p e f a c e = " L a t o " / > < / a : r P r > < a : t > W h i c h   u s e r   / a d v e r t i s e r   s e g m e n t   w o u l d   b e   e a r l y   a d o p t e r   o f   y o u r   p r o d u c t   & a m p ;   w h y ? < / a : t > < / a : r > < / a : p > < a : p > < a : p P r   a l g n = " l "   i n d e n t = " - 3 4 2 9 0 0 "   l v l = " 0 "   m a r L = " 3 4 2 9 0 0 "   m a r R = " 0 "   r t l = " f a l s e " > < a : l n S p c > < a : s p c P c t   v a l = " 1 1 5 0 0 0 " / > < / a : l n S p c > < a : s p c B e f > < a : s p c P t s   v a l = " 1 0 0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C h a r   c h a r = " " " / > < / a : p P r > < a : r > < a : r P r   b = " 0 "   c a p = " n o n e "   d i r t y = " 0 "   i = " 0 "   l a n g = " e n "   s t r i k e = " n o S t r i k e "   s z = " 1 4 0 0 "   u = " n o n e " > < a : s o l i d F i l l > < a : s r g b C l r   v a l = " 2 2 2 2 2 2 " / > < / a : s o l i d F i l l > < a : l a t i n   t y p e f a c e = " L a t o " / > < / a : r P r > < a : t > N o   b a n k   e m p l o y s   t o   h e l p   t h e   i l l i t e r a t e   c l i e n t   w h i l e   h e   o r   s h e   m e e t s   t h e   r e q u i r e m e n t s   o f   t h e   p r o c e s s ,   s o   c l i e n t s   f a c e   a g i t a t i o n . < / a : t > < / a : r > < / a : p > < a : p > < a : p P r   a l g n = " l "   i n d e n t = " - 3 4 2 9 0 0 "   l v l = " 0 "   m a r L = " 3 4 2 9 0 0 "   m a r R = " 0 "   r t l = " f a l s e " > < a : l n S p c > < a : s p c P c t   v a l = " 1 1 5 0 0 0 " / > < / a : l n S p c > < a : s p c B e f > < a : s p c P t s   v a l = " 1 0 0 0 " / > < / a : s p c B e f > < a : s p c A f t > < a : s p c P t s   v a l = " 1 0 0 0 " / > < / a : s p c A f t > < a : b u C l r > < a : s r g b C l r   v a l = " 0 0 0 0 0 0 " / > < / a : b u C l r > < a : b u S z P c t   v a l = " 1 0 0 0 0 0 " / > < a : b u F o n t   t y p e f a c e = " A r i a l " / > < a : b u C h a r   c h a r = " " " / > < / a : p P r > < a : r > < a : r P r   b = " 0 "   c a p = " n o n e "   d i r t y = " 0 "   i = " 0 "   l a n g = " e n - U S "   s t r i k e = " n o S t r i k e "   s z = " 1 2 0 0 "   u = " n o n e " > < a : s o l i d F i l l > < a : s r g b C l r   v a l = " 0 0 0 0 0 0 " / > < / a : s o l i d F i l l > < a : l a t i n   t y p e f a c e = " L a t o " / > < / a : r P r > < a : t / > < / a : r > < a : e n d P a r a R P r   b = " 0 "   c a p = " n o n e "   d i r t y = " 0 "   i = " 0 "   l a n g = " e n - U S "   s t r i k e = " n o S t r i k e "   s z = " 1 2 0 0 "   u = " n o n e " > < a : s o l i d F i l l > < a : s r g b C l r   v a l = " 0 0 0 0 0 0 " / > < / a : s o l i d F i l l > < a : l a t i n   t y p e f a c e = " L a t o " / > < / a : e n d P a r a R P r > < / a : p > < / p : t x B o d y > < / p : s p > < / p : s p T r e e > < p : e x t L s t > < p : e x t   u r i = " { 4 8 1 F 1 E D 4 - 6 2 F 0 - 4 6 3 A - 9 6 9 E - 6 1 1 3 8 9 5 2 C 9 F 0 } " > < p 1 4 : c r e a t i o n I d   x m l n s : p 1 4 = " h t t p : / / s c h e m a s . m i c r o s o f t . c o m / o f f i c e / p o w e r p o i n t / 2 0 1 0 / m a i n "   v a l = " 1 6 6 2 5 4 7 1 3 1 8 2 7 " / > < / p : e x t > < / p : e x t L s t > < / p : c S l d > < p : c l r M a p O v r > < a : m a s t e r C l r M a p p i n g / > < / p : c l r M a p O v r > < / p : s l d >
</file>

<file path=ppt/slides/slide4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4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3 5 9 ; p 4 " > < a : e x t L s t > < a : e x t   u r i = " { 2 D 7 8 3 F 0 7 - 0 0 8 3 - 4 8 0 B - 8 5 8 2 - 0 6 F 2 3 A B C 6 9 6 E } " > < a 1 6 : c r e a t i o n I d   x m l n s : a 1 6 = " h t t p : / / s c h e m a s . m i c r o s o f t . c o m / o f f i c e / d r a w i n g / 2 0 1 0 / m a i n "   i d = " { C 9 9 6 8 4 3 9 - C B D C - 4 F 0 5 - 9 B D 9 - A F C 6 2 1 4 0 D 4 1 5 } " / > < / a : e x t > < / a : e x t L s t > < / p : c N v P r > < p : c N v S p P r   t x B o x = " 1 " / > < p : n v P r / > < / p : n v S p P r > < p : s p P r > < a : x f r m   r o t = " 0 " > < a : o f f   x = " 4 3 6 1 7 5 "   y = " 1 2 2 7 5 0 0 " / > < a : e x t   c x = " 8 2 3 8 6 0 0 "   c y = " 3 4 1 4 3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1 5 0 0 0 " / > < / a : l n S p c > < a : s p c B e f > < a : s p c P t s   v a l = " 1 0 0 0 " / > < / a : s p c B e f > < a : s p c A f t > < a : s p c P t s   v a l = " 1 0 0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1 4 0 0 "   u = " n o n e " > < a : s o l i d F i l l > < a : s r g b C l r   v a l = " 2 2 2 2 2 2 " / > < / a : s o l i d F i l l > < a : l a t i n   t y p e f a c e = " L a t o " / > < / a : r P r > < a : t > W h a t   a r e   t h e   a l t e r n a t i v e s / c o m p e t i t i v e   p r o d u c t s   f o r   t h e   p r o b l e m   y o u   a r e   s o l v i n g ? < / a : t > < / a : r > < / a : p > < a : p > < a : p P r   a l g n = " l "   i n d e n t = " - 3 4 2 9 0 0 "   l v l = " 0 "   m a r L = " 3 4 2 9 0 0 "   m a r R = " 0 "   r t l = " f a l s e " > < a : l n S p c > < a : s p c P c t   v a l = " 1 1 5 0 0 0 " / > < / a : l n S p c > < a : s p c B e f > < a : s p c P t s   v a l = " 1 0 0 0 " / > < / a : s p c B e f > < a : s p c A f t > < a : s p c P t s   v a l = " 1 0 0 0 " / > < / a : s p c A f t > < a : b u C l r > < a : s r g b C l r   v a l = " 0 0 0 0 0 0 " / > < / a : b u C l r > < a : b u S z P c t   v a l = " 1 0 0 0 0 0 " / > < a : b u F o n t   t y p e f a c e = " A r i a l " / > < a : b u C h a r   c h a r = " " " / > < / a : p P r > < a : r > < a : r P r   b = " 0 "   c a p = " n o n e "   d i r t y = " 0 "   i = " 0 "   l a n g = " e n "   s t r i k e = " n o S t r i k e "   s z = " 1 4 0 0 "   u = " n o n e " > < a : s o l i d F i l l > < a : s r g b C l r   v a l = " 2 2 2 2 2 2 " / > < / a : s o l i d F i l l > < a : l a t i n   t y p e f a c e = " L a t o " / > < / a : r P r > < a : t > T h e r e   i s   n o   v i r t u a l   h e l p   t o   a d d r e s s   t h e   r e q u i r e m e n t s   o f   t h e   p r o c e s s . < / a : t > < / a : r > < a : e n d P a r a R P r   b = " 0 "   c a p = " n o n e "   d i r t y = " 0 "   i = " 0 "   l a n g = " e n "   s t r i k e = " n o S t r i k e "   s z = " 1 4 0 0 "   u = " n o n e " > < a : s o l i d F i l l > < a : s r g b C l r   v a l = " 2 2 2 2 2 2 " / > < / a : s o l i d F i l l > < a : l a t i n   t y p e f a c e = " L a t o " / > < / a : e n d P a r a R P r > < / a : p > < / p : t x B o d y > < / p : s p > < p : s p > < p : n v S p P r > < p : c N v P r   i d = " 3 "   n a m e = " G o o g l e   S h a p e ; 3 6 0 ; p 4 " > < a : e x t L s t > < a : e x t   u r i = " { 4 1 0 0 6 3 D 2 - 1 3 A 7 - 4 3 A 2 - 9 B 6 5 - D 7 A 0 D 8 9 6 7 E E B } " > < a 1 6 : c r e a t i o n I d   x m l n s : a 1 6 = " h t t p : / / s c h e m a s . m i c r o s o f t . c o m / o f f i c e / d r a w i n g / 2 0 1 0 / m a i n "   i d = " { B D D 5 7 A 8 D - 5 3 F 8 - 4 7 0 4 - 9 8 B C - 7 7 8 E F 4 E 2 6 5 A B } " / > < / a : e x t > < / a : e x t L s t > < / p : c N v P r > < p : c N v S p P r / > < p : n v P r > < p : p h   t y p e = " t i t l e " / > < / p : n v P r > < / p : n v S p P r > < p : s p P r > < a : x f r m   r o t = " 0 " > < a : o f f   x = " 3 4 2 2 2 9 "   y = " 2 2 9 5 5 0 " / > < a : e x t   c x = " 8 2 8 0 0 0 0 "   c y = " 5 7 6 0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4 0 0 0 0 " / > < a : b u N o n e / > < / a : p P r > < a : r > < a : r P r   d i r t y = " 0 "   l a n g = " e n "   s z = " 2 0 0 0 " / > < a : t > P r e - R e q u i s i t e < / a : t > < / a : r > < a : e n d P a r a R P r   d i r t y = " 0 "   l a n g = " e n "   s z = " 2 0 0 0 " / > < / a : p > < / p : t x B o d y > < / p : s p > < / p : s p T r e e > < p : e x t L s t > < p : e x t   u r i = " { 3 0 1 0 3 6 7 B - 7 1 4 5 - 4 A D D - A B B 5 - 6 0 8 E F A 2 B C A 2 6 } " > < p 1 4 : c r e a t i o n I d   x m l n s : p 1 4 = " h t t p : / / s c h e m a s . m i c r o s o f t . c o m / o f f i c e / p o w e r p o i n t / 2 0 1 0 / m a i n "   v a l = " 1 6 6 2 5 4 7 1 3 1 8 3 4 " / > < / p : e x t > < / p : e x t L s t > < / p : c S l d > < p : c l r M a p O v r > < a : m a s t e r C l r M a p p i n g / > < / p : c l r M a p O v r > < / p : s l d >
</file>

<file path=ppt/slides/slide5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5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3 6 5 ; p 5 " > < a : e x t L s t > < a : e x t   u r i = " { 2 6 C 4 4 E C B - 9 D 6 5 - 4 2 8 5 - 9 1 2 D - B 9 7 9 A B A 6 7 E E D } " > < a 1 6 : c r e a t i o n I d   x m l n s : a 1 6 = " h t t p : / / s c h e m a s . m i c r o s o f t . c o m / o f f i c e / d r a w i n g / 2 0 1 0 / m a i n "   i d = " { B 4 E 8 2 3 E A - 7 B 9 1 - 4 0 1 9 - 9 0 B C - 1 F 3 5 0 8 D 6 2 E B 7 } " / > < / a : e x t > < / a : e x t L s t > < / p : c N v P r > < p : c N v S p P r / > < p : n v P r > < p : p h   t y p e = " t i t l e " / > < / p : n v P r > < / p : n v S p P r > < p : s p P r > < a : x f r m   r o t = " 0 " > < a : o f f   x = " 4 "   y = " 8 1 8 6 0 0 " / > < a : e x t   c x = " 8 2 8 0 0 0 0 "   c y = " 5 7 6 0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4 0 0 0 0 " / > < a : b u N o n e / > < / a : p P r > < a : r > < a : r P r   d i r t y = " 0 "   l a n g = " e n "   s z = " 2 0 0 0 " > < a : s o l i d F i l l > < a : s r g b C l r   v a l = " 4 a 4 5 4 8 " / > < / a : s o l i d F i l l > < / a : r P r > < a : t > A z u r e   t o o l s   o r   r e s o u r c e s < / a : t > < / a : r > < a : e n d P a r a R P r   d i r t y = " 0 "   l a n g = " e n "   s z = " 2 0 0 0 " > < a : s o l i d F i l l > < a : s r g b C l r   v a l = " 4 a 4 5 4 8 " / > < / a : s o l i d F i l l > < / a : e n d P a r a R P r > < / a : p > < / p : t x B o d y > < / p : s p > < p : s p > < p : n v S p P r > < p : c N v P r   i d = " 3 "   n a m e = " G o o g l e   S h a p e ; 3 6 6 ; p 5 " > < a : e x t L s t > < a : e x t   u r i = " { A 1 4 9 7 A 5 F - 9 5 8 4 - 4 B E 0 - A 7 7 6 - D 1 4 3 F 3 5 6 7 6 6 5 } " > < a 1 6 : c r e a t i o n I d   x m l n s : a 1 6 = " h t t p : / / s c h e m a s . m i c r o s o f t . c o m / o f f i c e / d r a w i n g / 2 0 1 0 / m a i n "   i d = " { 5 4 8 1 A F 0 1 - A 3 3 5 - 4 4 2 6 - A 5 7 3 - 7 0 D 9 2 9 2 C 1 8 A 5 } " / > < / a : e x t > < / a : e x t L s t > < / p : c N v P r > < p : c N v S p P r / > < p : n v P r > < p : p h   t y p e = " t i t l e " / > < / p : n v P r > < / p : n v S p P r > < p : s p P r > < a : x f r m   r o t = " 0 " > < a : o f f   x = " - 8 6 2 0 "   y = " 1 9 8 5 3 1 4 " / > < a : e x t   c x = " 8 2 8 0 0 0 0 "   c y = " 5 7 6 0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2 0 0 0 0 0 " / > < a : b u N o n e / > < / a : p P r > < a : r > < a : r P r   b = " 0 "   d i r t y = " 0 "   l a n g = " e n "   s z = " 1 4 0 0 " > < a : s o l i d F i l l > < a : s r g b C l r   v a l = " 4 a 4 5 4 8 " / > < / a : s o l i d F i l l > < a : l a t i n   t y p e f a c e = " L a t o " / > < / a : r P r > < a : t > A z u r e   t o o l s   o r   r e s o u r c e s   w h i c h   a r e   l i k e l y   t o   b e   u s e d   b y   y o u   f o r   t h e   p r o t o t y p e ,   i f   y o u r   i d e a   g e t s   s e l e c t e d < / a : t > < / a : r > < / a : p > < a : p > < a : p P r   a l g n = " l "   i n d e n t = " 0 "   l v l = " 0 "   m a r L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2 0 0 0 0 0 " / > < a : b u N o n e / > < / a : p P r > < a : r > < a : r P r   b = " 0 "   d i r t y = " 0 "   l a n g = " e n "   s z = " 1 4 0 0 " > < a : s o l i d F i l l > < a : s r g b C l r   v a l = " 4 a 4 5 4 8 " / > < / a : s o l i d F i l l > < a : l a t i n   t y p e f a c e = " L a t o " / > < / a : r P r > < a : t / > < / a : r > < / a : p > < a : p > < a : p P r   a l g n = " l "   i n d e n t = " 0 "   l v l = " 0 "   m a r L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2 0 0 0 0 0 " / > < a : b u N o n e / > < / a : p P r > < a : r > < a : r P r   b = " 0 "   d i r t y = " 0 "   l a n g = " e n "   s z = " 1 4 0 0 " > < a : s o l i d F i l l > < a : s r g b C l r   v a l = " 4 a 4 5 4 8 " / > < / a : s o l i d F i l l > < a : l a t i n   t y p e f a c e = " L a t o " / > < / a : r P r > < a : t / > < / a : r > < / a : p > < a : p > < a : p P r   a l g n = " l "   i n d e n t = " - 3 4 2 9 0 0 "   l v l = " 0 "   m a r L = " 3 4 2 9 0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2 0 0 0 0 0 " / > < a : b u F o n t   t y p e f a c e = " A r i a l " / > < a : b u C h a r   c h a r = " " " / > < / a : p P r > < a : r > < a : r P r   b = " 0 "   d i r t y = " 0 "   l a n g = " e n "   s z = " 1 4 0 0 " > < a : s o l i d F i l l > < a : s r g b C l r   v a l = " 4 a 4 5 4 8 " / > < / a : s o l i d F i l l > < a : l a t i n   t y p e f a c e = " L a t o " / > < / a : r P r > < a : t > T h e   A z u r e   d a t a b a s e   S e r v i c e   w i l l   b e   n e e d e d   t o   s t o r e   t h e   c u s t o m e r   d a t a   . < / a : t > < / a : r > < / a : p > < a : p > < a : p P r   a l g n = " l "   i n d e n t = " 0 "   l v l = " 0 "   m a r L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2 0 0 0 0 0 " / > < a : b u N o n e / > < / a : p P r > < a : r > < a : r P r   b = " 0 "   d i r t y = " 0 "   l a n g = " e n "   s z = " 1 4 0 0 " > < a : s o l i d F i l l > < a : s r g b C l r   v a l = " 4 a 4 5 4 8 " / > < / a : s o l i d F i l l > < a : l a t i n   t y p e f a c e = " L a t o " / > < / a : r P r > < a : t / > < / a : r > < / a : p > < a : p > < a : p P r   a l g n = " l "   i n d e n t = " 0 "   l v l = " 0 "   m a r L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2 0 0 0 0 0 " / > < a : b u N o n e / > < / a : p P r > < a : r > < a : r P r   b = " 0 "   d i r t y = " 0 "   l a n g = " e n "   s z = " 1 4 0 0 " > < a : s o l i d F i l l > < a : s r g b C l r   v a l = " 4 a 4 5 4 8 " / > < / a : s o l i d F i l l > < a : l a t i n   t y p e f a c e = " L a t o " / > < / a : r P r > < a : t / > < / a : r > < / a : p > < a : p > < a : p P r   a l g n = " l "   i n d e n t = " 0 "   l v l = " 0 "   m a r L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2 0 0 0 0 0 " / > < a : b u N o n e / > < / a : p P r > < a : r > < a : r P r   b = " 0 "   d i r t y = " 0 "   l a n g = " e n "   s z = " 1 4 0 0 " > < a : s o l i d F i l l > < a : s r g b C l r   v a l = " 4 a 4 5 4 8 " / > < / a : s o l i d F i l l > < a : l a t i n   t y p e f a c e = " L a t o " / > < / a : r P r > < a : t / > < / a : r > < / a : p > < a : p > < a : p P r   a l g n = " l "   i n d e n t = " - 3 4 2 9 0 0 "   l v l = " 0 "   m a r L = " 3 4 2 9 0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2 0 0 0 0 0 " / > < a : b u F o n t   t y p e f a c e = " A r i a l " / > < a : b u C h a r   c h a r = " " " / > < / a : p P r > < a : r > < a : r P r   b = " 0 "   d i r t y = " 0 "   l a n g = " e n "   s z = " 1 4 0 0 " > < a : s o l i d F i l l > < a : s r g b C l r   v a l = " 4 a 4 5 4 8 " / > < / a : s o l i d F i l l > < a : l a t i n   t y p e f a c e = " L a t o " / > < / a : r P r > < a : t / > < / a : r > < a : e n d P a r a R P r   b = " 0 "   d i r t y = " 0 "   l a n g = " e n "   s z = " 1 4 0 0 " > < a : s o l i d F i l l > < a : s r g b C l r   v a l = " 4 a 4 5 4 8 " / > < / a : s o l i d F i l l > < a : l a t i n   t y p e f a c e = " L a t o " / > < / a : e n d P a r a R P r > < / a : p > < / p : t x B o d y > < / p : s p > < / p : s p T r e e > < p : e x t L s t > < p : e x t   u r i = " { F 5 F 8 D E 0 D - D A 5 2 - 4 E A 5 - A 0 0 E - 5 D 0 1 F C 1 6 3 C D A } " > < p 1 4 : c r e a t i o n I d   x m l n s : p 1 4 = " h t t p : / / s c h e m a s . m i c r o s o f t . c o m / o f f i c e / p o w e r p o i n t / 2 0 1 0 / m a i n "   v a l = " 1 6 6 2 5 4 7 1 3 1 8 4 0 " / > < / p : e x t > < / p : e x t L s t > < / p : c S l d > < p : c l r M a p O v r > < a : m a s t e r C l r M a p p i n g / > < / p : c l r M a p O v r > < / p : s l d >
</file>

<file path=ppt/slides/slide6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6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3 7 1 ; p 6 " > < a : e x t L s t > < a : e x t   u r i = " { 9 D 0 1 D A 8 5 - E B 4 A - 4 2 A C - A 4 A 1 - 0 1 3 D 9 2 D C D 0 6 A } " > < a 1 6 : c r e a t i o n I d   x m l n s : a 1 6 = " h t t p : / / s c h e m a s . m i c r o s o f t . c o m / o f f i c e / d r a w i n g / 2 0 1 0 / m a i n "   i d = " { E C 5 E F 8 B D - 6 A C 8 - 4 F 2 C - B 4 F 0 - 0 2 D 5 3 8 8 A 0 9 C 5 } " / > < / a : e x t > < / a : e x t L s t > < / p : c N v P r > < p : c N v S p P r / > < p : n v P r > < p : p h   t y p e = " t i t l e " / > < / p : n v P r > < / p : n v S p P r > < p : s p P r > < a : x f r m   r o t = " 0 " > < a : o f f   x = " 4 9 4 6 2 8 "   y = " 2 2 9 5 5 0 " / > < a : e x t   c x = " 8 2 8 0 0 0 0 "   c y = " 5 7 6 0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4 0 0 0 0 " / > < a : b u N o n e / > < / a : p P r > < a : r > < a : r P r   d i r t y = " 0 "   l a n g = " e n "   s z = " 2 0 0 0 " / > < a : t > A n y   S u p p o r t i n g   F u n c t i o n a l   D o c u m e n t s < / a : t > < / a : r > < a : e n d P a r a R P r   d i r t y = " 0 "   l a n g = " e n "   s z = " 2 0 0 0 " / > < / a : p > < / p : t x B o d y > < / p : s p > < p : s p > < p : n v S p P r > < p : c N v P r   i d = " 3 "   n a m e = " G o o g l e   S h a p e ; 3 7 2 ; p 6 " > < a : e x t L s t > < a : e x t   u r i = " { E 6 7 B 7 7 F 3 - 7 8 8 1 - 4 E 8 F - B A 5 F - D 0 9 9 A 5 0 0 C D A 9 } " > < a 1 6 : c r e a t i o n I d   x m l n s : a 1 6 = " h t t p : / / s c h e m a s . m i c r o s o f t . c o m / o f f i c e / d r a w i n g / 2 0 1 0 / m a i n "   i d = " { B 9 0 1 D C 9 3 - 9 0 F E - 4 C 1 C - B 0 6 C - 1 B F 2 5 D 2 9 1 0 7 D } " / > < / a : e x t > < / a : e x t L s t > < / p : c N v P r > < p : c N v S p P r   t x B o x = " 1 " / > < p : n v P r / > < / p : n v S p P r > < p : s p P r > < a : x f r m   r o t = " 0 " > < a : o f f   x = " 5 1 2 3 7 4 "   y = " 1 1 5 1 2 9 9 " / > < a : e x t   c x = " 8 2 3 8 6 0 0 "   c y = " 3 4 1 4 3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1 4 0 0 "   u = " n o n e " > < a : s o l i d F i l l > < a : s r g b C l r   v a l = " 2 2 2 2 2 2 " / > < / a : s o l i d F i l l > < a : l a t i n   t y p e f a c e = " L a t o " / > < / a : r P r > < a : t > P r e s e n t   y o u r   s o l u t i o n ,   t a l k   a b o u t   m e t h o d o l o g y ,   a r c h i t e c t u r e   & a m p ;   s c a l a b i l i t y < / a : t > < / a : r > < / a : p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1 4 0 0 "   u = " n o n e " > < a : s o l i d F i l l > < a : s r g b C l r   v a l = " 2 2 2 2 2 2 " / > < / a : s o l i d F i l l > < a : l a t i n   t y p e f a c e = " L a t o " / > < / a : r P r > < a : t / > < / a : r > < / a : p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1 4 0 0 "   u = " n o n e " > < a : s o l i d F i l l > < a : s r g b C l r   v a l = " 2 2 2 2 2 2 " / > < / a : s o l i d F i l l > < a : l a t i n   t y p e f a c e = " L a t o " / > < / a : r P r > < a : t / > < / a : r > < / a : p > < a : p > < a : p P r   a l g n = " l "   i n d e n t = " - 3 4 2 9 0 0 "   l v l = " 0 "   m a r L = " 3 4 2 9 0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C h a r   c h a r = " " " / > < / a : p P r > < a : r > < a : r P r   b = " 0 "   c a p = " n o n e "   d i r t y = " 0 "   i = " 0 "   l a n g = " e n "   s t r i k e = " n o S t r i k e "   s z = " 1 4 0 0 "   u = " n o n e " > < a : s o l i d F i l l > < a : s r g b C l r   v a l = " 2 2 2 2 2 2 " / > < / a : s o l i d F i l l > < a : l a t i n   t y p e f a c e = " L a t o " / > < / a : r P r > < a : t > I t   i s   a n   a p p l i c a t i o n   t h a t   u s e s   v i r t u a l   a s s i s t a n c e . < / a : t > < / a : r > < / a : p > < a : p > < a : p P r   a l g n = " l "   i n d e n t = " - 3 4 2 9 0 0 "   l v l = " 0 "   m a r L = " 3 4 2 9 0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C h a r   c h a r = " " " / > < / a : p P r > < a : r > < a : r P r   b = " 0 "   c a p = " n o n e "   d i r t y = " 0 "   i = " 0 "   l a n g = " e n "   s t r i k e = " n o S t r i k e "   s z = " 1 4 0 0 "   u = " n o n e " > < a : s o l i d F i l l > < a : s r g b C l r   v a l = " 2 2 2 2 2 2 " / > < / a : s o l i d F i l l > < a : l a t i n   t y p e f a c e = " L a t o " / > < / a : r P r > < a : t > V e r n a c u l a r   l a n g u a g e   s u p p o r t   i s   a   u n i q u e   c h a r a c t e r i s t i c   o f   v i r t u a l   a i d . < / a : t > < / a : r > < / a : p > < a : p > < a : p P r   a l g n = " l "   i n d e n t = " - 3 4 2 9 0 0 "   l v l = " 0 "   m a r L = " 3 4 2 9 0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C h a r   c h a r = " " " / > < / a : p P r > < a : r > < a : r P r   b = " 0 "   c a p = " n o n e "   d i r t y = " 0 "   i = " 0 "   l a n g = " e n "   s t r i k e = " n o S t r i k e "   s z = " 1 4 0 0 "   u = " n o n e " > < a : s o l i d F i l l > < a : s r g b C l r   v a l = " 2 2 2 2 2 2 " / > < / a : s o l i d F i l l > < a : l a t i n   t y p e f a c e = " L a t o " / > < / a : r P r > < a : t / > < / a : r > < / a : p > < a : p > < a : p P r   a l g n = " l "   i n d e n t = " - 3 4 2 9 0 0 "   l v l = " 0 "   m a r L = " 3 4 2 9 0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C h a r   c h a r = " " " / > < / a : p P r > < a : r > < a : r P r   b = " 0 "   c a p = " n o n e "   d i r t y = " 0 "   i = " 0 "   l a n g = " e n "   s t r i k e = " n o S t r i k e "   s z = " 1 4 0 0 "   u = " n o n e " > < a : s o l i d F i l l > < a : s r g b C l r   v a l = " 2 2 2 2 2 2 " / > < / a : s o l i d F i l l > < a : l a t i n   t y p e f a c e = " L a t o " / > < / a : r P r > < a : t / > < / a : r > < / a : p > < a : p > < a : p P r   a l g n = " l "   i n d e n t = " 0 "   l v l = " 0 "   m a r L = " 9 1 4 4 0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- U S "   s t r i k e = " n o S t r i k e "   s z = " 1 2 0 0 "   u = " n o n e " > < a : s o l i d F i l l > < a : s r g b C l r   v a l = " 0 0 0 0 0 0 " / > < / a : s o l i d F i l l > < a : l a t i n   t y p e f a c e = " L a t o " / > < / a : r P r > < a : t / > < / a : r > < a : e n d P a r a R P r   b = " 0 "   c a p = " n o n e "   d i r t y = " 0 "   i = " 0 "   l a n g = " e n - U S "   s t r i k e = " n o S t r i k e "   s z = " 1 2 0 0 "   u = " n o n e " > < a : s o l i d F i l l > < a : s r g b C l r   v a l = " 0 0 0 0 0 0 " / > < / a : s o l i d F i l l > < a : l a t i n   t y p e f a c e = " L a t o " / > < / a : e n d P a r a R P r > < / a : p > < / p : t x B o d y > < / p : s p > < / p : s p T r e e > < p : e x t L s t > < p : e x t   u r i = " { A 8 C 3 9 E 2 D - 8 7 C 8 - 4 E 7 7 - B 6 2 9 - 8 C 2 6 7 F F 6 4 C 2 D } " > < p 1 4 : c r e a t i o n I d   x m l n s : p 1 4 = " h t t p : / / s c h e m a s . m i c r o s o f t . c o m / o f f i c e / p o w e r p o i n t / 2 0 1 0 / m a i n "   v a l = " 1 6 6 2 5 4 7 1 3 1 8 4 6 " / > < / p : e x t > < / p : e x t L s t > < / p : c S l d > < p : c l r M a p O v r > < a : m a s t e r C l r M a p p i n g / > < / p : c l r M a p O v r > < / p : s l d >
</file>

<file path=ppt/slides/slide7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7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3 7 7 ; p 7 " > < a : e x t L s t > < a : e x t   u r i = " { 8 9 F 3 4 3 6 C - 2 3 8 A - 4 3 B 8 - B 8 B 3 - 2 F E 5 B 8 6 2 6 C 6 4 } " > < a 1 6 : c r e a t i o n I d   x m l n s : a 1 6 = " h t t p : / / s c h e m a s . m i c r o s o f t . c o m / o f f i c e / d r a w i n g / 2 0 1 0 / m a i n "   i d = " { 5 1 6 7 1 4 B 8 - D 3 9 B - 4 E B C - B 7 6 0 - 3 A 1 E 2 4 0 9 4 A 1 3 } " / > < / a : e x t > < / a : e x t L s t > < / p : c N v P r > < p : c N v S p P r / > < p : n v P r > < p : p h   t y p e = " t i t l e " / > < / p : n v P r > < / p : n v S p P r > < p : s p P r > < a : x f r m   r o t = " 0 " > < a : o f f   x = " 4 9 4 6 2 8 "   y = " 2 2 9 5 5 0 " / > < a : e x t   c x = " 8 2 8 0 0 0 0 "   c y = " 5 7 6 0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4 0 0 0 0 " / > < a : b u N o n e / > < / a : p P r > < a : r > < a : r P r   d i r t y = " 0 "   l a n g = " e n "   s z = " 2 0 0 0 " > < a : s o l i d F i l l > < a : s r g b C l r   v a l = " 2 2 2 2 2 2 " / > < / a : s o l i d F i l l > < / a : r P r > < a : t > K e y   D i f f e r e n t i a t o r s   & a m p ;   A d o p t i o n   P l a n < / a : t > < / a : r > < a : e n d P a r a R P r   d i r t y = " 0 "   l a n g = " e n "   s z = " 2 0 0 0 " > < a : s o l i d F i l l > < a : s r g b C l r   v a l = " 2 2 2 2 2 2 " / > < / a : s o l i d F i l l > < / a : e n d P a r a R P r > < / a : p > < / p : t x B o d y > < / p : s p > < p : s p > < p : n v S p P r > < p : c N v P r   i d = " 3 "   n a m e = " G o o g l e   S h a p e ; 3 7 8 ; p 7 " > < a : e x t L s t > < a : e x t   u r i = " { C 4 D 6 1 7 9 F - 6 2 A 0 - 4 E C 3 - 9 D 3 5 - 1 9 6 A A A 9 0 D 2 B 1 } " > < a 1 6 : c r e a t i o n I d   x m l n s : a 1 6 = " h t t p : / / s c h e m a s . m i c r o s o f t . c o m / o f f i c e / d r a w i n g / 2 0 1 0 / m a i n "   i d = " { 2 E 7 A 8 3 2 8 - 5 1 A 4 - 4 3 7 5 - 8 D 2 2 - C 7 9 C 7 1 0 4 6 2 1 5 } " / > < / a : e x t > < / a : e x t L s t > < / p : c N v P r > < p : c N v S p P r   t x B o x = " 1 " / > < p : n v P r / > < / p : n v S p P r > < p : s p P r > < a : x f r m   r o t = " 0 " > < a : o f f   x = " 5 1 2 3 7 4 "   y = " 1 1 5 1 2 9 9 " / > < a : e x t   c x = " 8 2 3 8 6 0 0 "   c y = " 3 4 1 4 3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1 4 0 0 "   u = " n o n e " > < a : s o l i d F i l l > < a : s r g b C l r   v a l = " 2 2 2 2 2 2 " / > < / a : s o l i d F i l l > < a : l a t i n   t y p e f a c e = " L a t o " / > < / a : r P r > < a : t > H o w   i s   y o u r   s o l u t i o n   b e t t e r   t h a n   a l t e r n a t i v e s   a n d   h o w   d o   y o u   p l a n   t o   b u i l d   a d o p t i o n ? < / a : t > < / a : r > < / a : p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1 4 0 0 "   u = " n o n e " > < a : s o l i d F i l l > < a : s r g b C l r   v a l = " 2 2 2 2 2 2 " / > < / a : s o l i d F i l l > < a : l a t i n   t y p e f a c e = " L a t o " / > < / a : r P r > < a : t / > < / a : r > < / a : p > < a : p > < a : p P r   a l g n = " l "   i n d e n t = " - 3 4 2 9 0 0 "   l v l = " 0 "   m a r L = " 3 4 2 9 0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C h a r   c h a r = " " " / > < / a : p P r > < a : r > < a : r P r   b = " 0 "   c a p = " n o n e "   d i r t y = " 0 "   i = " 0 "   l a n g = " e n "   s t r i k e = " n o S t r i k e "   s z = " 1 4 0 0 "   u = " n o n e " > < a : s o l i d F i l l > < a : s r g b C l r   v a l = " 2 2 2 2 2 2 " / > < / a : s o l i d F i l l > < a : l a t i n   t y p e f a c e = " L a t o " / > < / a : r P r > < a : t > T h e r e   a r e   n o   s u b s t i t u t e s   f o r   v i r t u a l   s u p p o r t   t o   f u l f i l   t h e   p r o c e s s   n e e d . < / a : t > < / a : r > < / a : p > < a : p > < a : p P r   a l g n = " l "   i n d e n t = " - 3 4 2 9 0 0 "   l v l = " 0 "   m a r L = " 3 4 2 9 0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C h a r   c h a r = " " " / > < / a : p P r > < a : r > < a : r P r   b = " 0 "   c a p = " n o n e "   d i r t y = " 0 "   i = " 0 "   l a n g = " e n "   s t r i k e = " n o S t r i k e "   s z = " 1 4 0 0 "   u = " n o n e " > < a : s o l i d F i l l > < a : s r g b C l r   v a l = " 2 2 2 2 2 2 " / > < / a : s o l i d F i l l > < a : l a t i n   t y p e f a c e = " L a t o " / > < / a : r P r > < a : t > W e ' r e   g o i n g   t o   u s e   D a r t   t o   b u i l d   a n   a p p l i c a t i o n . < / a : t > < / a : r > < / a : p > < a : p > < a : p P r   a l g n = " l "   i n d e n t = " - 3 4 2 9 0 0 "   l v l = " 0 "   m a r L = " 3 4 2 9 0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C h a r   c h a r = " " " / > < / a : p P r > < a : r > < a : r P r   b = " 0 "   c a p = " n o n e "   d i r t y = " 0 "   i = " 0 "   l a n g = " e n "   s t r i k e = " n o S t r i k e "   s z = " 1 4 0 0 "   u = " n o n e " > < a : s o l i d F i l l > < a : s r g b C l r   v a l = " 2 2 2 2 2 2 " / > < / a : s o l i d F i l l > < a : l a t i n   t y p e f a c e = " L a t o " / > < / a : r P r > < a : t > T h e   a b o v e   m e n t i o n e d   f e a t u r e   a r e   p l a n   t o   b e   i n t a g a r a t e d   w i t h   B O B   W o r l d   a p p l i c a t i o n   a s   w e l l   a s   i n   t h e   d i g i t a l   o u t l e t s < / a : t > < / a : r > < / a : p > < a : p > < a : p P r   a l g n = " l "   i n d e n t = " - 3 4 2 9 0 0 "   l v l = " 0 "   m a r L = " 3 4 2 9 0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C h a r   c h a r = " " " / > < / a : p P r > < a : r > < a : r P r   b = " 0 "   c a p = " n o n e "   d i r t y = " 0 "   i = " 0 "   l a n g = " e n "   s t r i k e = " n o S t r i k e "   s z = " 1 4 0 0 "   u = " n o n e " > < a : s o l i d F i l l > < a : s r g b C l r   v a l = " 2 2 2 2 2 2 " / > < / a : s o l i d F i l l > < a : l a t i n   t y p e f a c e = " L a t o " / > < / a : r P r > < a : t / > < / a : r > < a : e n d P a r a R P r   b = " 0 "   c a p = " n o n e "   d i r t y = " 0 "   i = " 0 "   l a n g = " e n "   s t r i k e = " n o S t r i k e "   s z = " 1 4 0 0 "   u = " n o n e " > < a : s o l i d F i l l > < a : s r g b C l r   v a l = " 2 2 2 2 2 2 " / > < / a : s o l i d F i l l > < a : l a t i n   t y p e f a c e = " L a t o " / > < / a : e n d P a r a R P r > < / a : p > < / p : t x B o d y > < / p : s p > < / p : s p T r e e > < p : e x t L s t > < p : e x t   u r i = " { 3 9 3 6 0 2 1 A - A A 4 0 - 4 2 A 6 - B A 5 9 - D 2 7 B B 0 2 7 A 1 1 7 } " > < p 1 4 : c r e a t i o n I d   x m l n s : p 1 4 = " h t t p : / / s c h e m a s . m i c r o s o f t . c o m / o f f i c e / p o w e r p o i n t / 2 0 1 0 / m a i n "   v a l = " 1 6 6 2 5 4 7 1 3 1 8 5 2 " / > < / p : e x t > < / p : e x t L s t > < / p : c S l d > < p : c l r M a p O v r > < a : m a s t e r C l r M a p p i n g / > < / p : c l r M a p O v r > < / p : s l d >
</file>

<file path=ppt/slides/slide8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8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3 8 3 ; p 8 " > < a : e x t L s t > < a : e x t   u r i = " { 6 7 D 8 6 C E 6 - 8 3 4 1 - 4 C F 5 - 8 A F F - 0 9 4 8 A 9 8 6 4 5 1 E } " > < a 1 6 : c r e a t i o n I d   x m l n s : a 1 6 = " h t t p : / / s c h e m a s . m i c r o s o f t . c o m / o f f i c e / d r a w i n g / 2 0 1 0 / m a i n "   i d = " { 1 8 2 6 F D 8 1 - A 0 F A - 4 F 8 9 - B 9 3 7 - 9 4 7 C 1 4 8 A 5 E C 8 } " / > < / a : e x t > < / a : e x t L s t > < / p : c N v P r > < p : c N v S p P r   t x B o x = " 1 " / > < p : n v P r / > < / p : n v S p P r > < p : s p P r > < a : x f r m   r o t = " 0 " > < a : o f f   x = " 0 "   y = " 0 " / > < a : e x t   c x = " 9 2 0 9 4 0 1 "   c y = " 4 9 2 6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s p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1 "   c a p = " n o n e "   d i r t y = " 0 "   i = " 0 "   l a n g = " e n "   s t r i k e = " n o S t r i k e "   s z = " 2 0 0 0 "   u = " n o n e " > < a : s o l i d F i l l > < a : s r g b C l r   v a l = " 1 f 1 f 5 0 " / > < / a : s o l i d F i l l > < a : l a t i n   t y p e f a c e = " L a t o " / > < / a : r P r > < a : t > G i t H u b   R e p o s i t o r y   L i n k   & a m p ;   < / a : t > < / a : r > < a : r > < a : r P r   b = " 1 "   c a p = " n o n e "   d i r t y = " 0 "   i = " 0 "   l a n g = " e n "   s t r i k e = " n o S t r i k e "   s z = " 2 0 0 0 "   u = " n o n e " > < a : s o l i d F i l l > < a : s r g b C l r   v a l = " 4 a 4 5 4 8 " / > < / a : s o l i d F i l l > < a : l a t i n   t y p e f a c e = " L a t o " / > < / a : r P r > < a : t > s u p p o r t i n g   d i a g r a m s ,   s c r e e n s h o t s ,   i f   a n y < / a : t > < / a : r > < a : e n d P a r a R P r   b = " 1 "   c a p = " n o n e "   d i r t y = " 0 "   i = " 0 "   l a n g = " e n "   s t r i k e = " n o S t r i k e "   s z = " 2 0 0 0 "   u = " n o n e " > < a : s o l i d F i l l > < a : s r g b C l r   v a l = " 4 a 4 5 4 8 " / > < / a : s o l i d F i l l > < a : l a t i n   t y p e f a c e = " L a t o " / > < / a : e n d P a r a R P r > < / a : p > < / p : t x B o d y > < / p : s p > < p : s p > < p : n v S p P r > < p : c N v P r   i d = " 3 "   n a m e = " G o o g l e   S h a p e ; 3 8 4 ; p 8 " > < a : e x t L s t > < a : e x t   u r i = " { 2 0 2 6 3 9 D 9 - D C 5 B - 4 0 B C - B 4 5 5 - 4 5 6 9 B A 6 5 D 3 7 4 } " > < a 1 6 : c r e a t i o n I d   x m l n s : a 1 6 = " h t t p : / / s c h e m a s . m i c r o s o f t . c o m / o f f i c e / d r a w i n g / 2 0 1 0 / m a i n "   i d = " { C 8 9 E C 7 2 B - 0 1 E 5 - 4 D 2 3 - 8 5 0 1 - 2 0 8 5 C A 2 9 1 C 2 8 } " / > < / a : e x t > < / a : e x t L s t > < / p : c N v P r > < p : c N v S p P r   t x B o x = " 1 " / > < p : n v P r / > < / p : n v S p P r > < p : s p P r > < a : x f r m   r o t = " 0 " > < a : o f f   x = " 0 "   y = " 1 1 6 4 9 1 7 " / > < a : e x t   c x = " 8 3 8 6 2 0 0 "   c y = " 8 2 2 7 5 9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s p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1 4 0 0 "   u = " n o n e " > < a : s o l i d F i l l > < a : s r g b C l r   v a l = " 2 2 2 2 2 2 " / > < / a : s o l i d F i l l > < a : l a t i n   t y p e f a c e = " L a t o " / > < / a : r P r > < a : t > H o w   f a r   i t   c a n   g o ? < / a : t > < / a : r > < / a : p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1 4 0 0 "   u = " n o n e " > < a : s o l i d F i l l > < a : s r g b C l r   v a l = " 2 2 2 2 2 2 " / > < / a : s o l i d F i l l > < a : l a t i n   t y p e f a c e = " L a t o " / > < / a : r P r > < a : t / > < / a : r > < / a : p > < a : p > < a : p P r   a l g n = " l "   i n d e n t = " - 3 4 2 9 0 0 "   l v l = " 0 "   m a r L = " 3 4 2 9 0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C h a r   c h a r = " " " / > < / a : p P r > < a : r > < a : r P r   b = " 0 "   c a p = " n o n e "   d i r t y = " 0 "   i = " 0 "   l a n g = " e n "   s t r i k e = " n o S t r i k e "   s z = " 1 4 0 0 "   u = " n o n e " > < a : s o l i d F i l l > < a : s r g b C l r   v a l = " 2 2 2 2 2 2 " / > < / a : s o l i d F i l l > < a : l a t i n   t y p e f a c e = " L a t o " / > < / a : r P r > < a : t > G i t L i n k   = & g t ;   < / a : t > < / a : r > < a : r > < a : r P r   b = " 0 "   c a p = " n o n e "   d i r t y = " 0 "   i = " 0 "   l a n g = " e n "   s t r i k e = " n o S t r i k e "   s z = " 1 4 0 0 "   u = " n o n e " > < a : s o l i d F i l l > < a : s r g b C l r   v a l = " 2 2 2 2 2 2 " / > < / a : s o l i d F i l l > < a : l a t i n   t y p e f a c e = " L a t o " / > < / a : r P r > < a : t > h t t p s : / / g i t h u b . c o m / S u n d h a r 2 2 / B O B - V i r t u a l - A s s i s t a n t - 2 0 2 2 . g i t < / a : t > < / a : r > < a : e n d P a r a R P r   b = " 0 "   c a p = " n o n e "   d i r t y = " 0 "   i = " 0 "   l a n g = " e n "   s t r i k e = " n o S t r i k e "   s z = " 1 4 0 0 "   u = " n o n e " > < a : s o l i d F i l l > < a : s r g b C l r   v a l = " 2 2 2 2 2 2 " / > < / a : s o l i d F i l l > < a : l a t i n   t y p e f a c e = " L a t o " / > < / a : e n d P a r a R P r > < / a : p > < / p : t x B o d y > < / p : s p > < / p : s p T r e e > < p : e x t L s t > < p : e x t   u r i = " { F C 6 F C 6 2 3 - E E 0 5 - 4 3 2 1 - B C 9 3 - C E 3 A 4 7 A 2 D 9 1 3 } " > < p 1 4 : c r e a t i o n I d   x m l n s : p 1 4 = " h t t p : / / s c h e m a s . m i c r o s o f t . c o m / o f f i c e / p o w e r p o i n t / 2 0 1 0 / m a i n "   v a l = " 1 6 6 2 5 4 7 1 3 1 8 6 0 " / > < / p : e x t > < / p : e x t L s t > < / p : c S l d > < p : c l r M a p O v r > < a : m a s t e r C l r M a p p i n g / > < / p : c l r M a p O v r > < / p : s l d >
</file>

<file path=ppt/slides/slide9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9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3 8 9 ; p 9 " > < a : e x t L s t > < a : e x t   u r i = " { 1 1 8 7 7 9 4 3 - 7 2 E 8 - 4 4 1 5 - 9 C 5 4 - 7 9 F C 2 7 F 1 1 8 3 C } " > < a 1 6 : c r e a t i o n I d   x m l n s : a 1 6 = " h t t p : / / s c h e m a s . m i c r o s o f t . c o m / o f f i c e / d r a w i n g / 2 0 1 0 / m a i n "   i d = " { 7 F 0 7 7 7 0 3 - C 6 3 1 - 4 5 C B - 8 1 8 9 - 9 1 0 3 5 8 4 4 7 E 6 7 } " / > < / a : e x t > < / a : e x t L s t > < / p : c N v P r > < p : c N v S p P r / > < p : n v P r > < p : p h   t y p e = " t i t l e " / > < / p : n v P r > < / p : n v S p P r > < p : s p P r > < a : x f r m   r o t = " 0 " > < a : o f f   x = " 3 3 8 2 7 5 "   y = " 1 9 1 6 9 2 5 " / > < a : e x t   c x = " 8 6 4 9 3 0 0 "   c y = " 8 2 7 4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7 7 7 7 7 " / > < a : b u N o n e / > < / a : p P r > < a : r > < a : r P r   d i r t y = " 0 "   l a n g = " e n "   s z = " 3 6 0 0 " / > < a : t > T h a n k   Y o u < / a : t > < / a : r > < a : e n d P a r a R P r   d i r t y = " 0 "   l a n g = " e n "   s z = " 3 6 0 0 " / > < / a : p > < / p : t x B o d y > < / p : s p > < p : s p > < p : n v S p P r > < p : c N v P r   i d = " 3 "   n a m e = " G o o g l e   S h a p e ; 3 9 0 ; p 9 " > < a : e x t L s t > < a : e x t   u r i = " { 1 8 3 6 1 1 C 2 - 5 3 F 4 - 4 F D F - 9 B D 5 - 0 6 F B 0 9 C 2 3 0 D 4 } " > < a 1 6 : c r e a t i o n I d   x m l n s : a 1 6 = " h t t p : / / s c h e m a s . m i c r o s o f t . c o m / o f f i c e / d r a w i n g / 2 0 1 0 / m a i n "   i d = " { F 8 2 4 4 B 1 5 - C 0 0 3 - 4 A 4 6 - 9 E 4 4 - B B F B D 1 D A A A 5 1 } " / > < / a : e x t > < / a : e x t L s t > < / p : c N v P r > < p : c N v S p P r / > < p : n v P r > < p : p h   i d x = " 1 "   t y p e = " s u b T i t l e " / > < / p : n v P r > < / p : n v S p P r > < p : s p P r > < a : x f r m   r o t = " 0 " > < a : o f f   x = " 3 3 9 7 1 2 "   y = " 2 7 5 0 6 2 5 " / > < a : e x t   c x = " 4 5 5 9 1 0 0 "   c y = " 3 7 7 7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r t l = " f a l s e " > < a : l n S p c > < a : s p c P c t   v a l = " 1 5 0 0 0 0 " / > < / a : l n S p c > < a : s p c B e f > < a : s p c P t s   v a l = " 0 " / > < / a : s p c B e f > < a : s p c A f t > < a : s p c P t s   v a l = " 1 6 0 0 " / > < / a : s p c A f t > < a : b u S z P c t   v a l = " 1 2 0 0 0 0 " / > < a : b u N o n e / > < / a : p P r > < a : r > < a : r P r   d i r t y = " 0 "   l a n g = " e n "   s z = " 1 5 0 0 " / > < a : t > T e a m   m e m b e r   n a m e s   : < / a : t > < / a : r > < / a : p > < a : p > < a : p P r   a l g n = " l "   i n d e n t = " 0 "   l v l = " 0 "   m a r L = " 0 "   r t l = " f a l s e " > < a : l n S p c > < a : s p c P c t   v a l = " 1 5 0 0 0 0 " / > < / a : l n S p c > < a : s p c B e f > < a : s p c P t s   v a l = " 0 " / > < / a : s p c B e f > < a : s p c A f t > < a : s p c P t s   v a l = " 1 6 0 0 " / > < / a : s p c A f t > < a : b u S z P c t   v a l = " 1 2 0 0 0 0 " / > < a : b u N o n e / > < / a : p P r > < a : r > < a : r P r   d i r t y = " 0 "   e r r = " 1 "   l a n g = " e n - U S "   s z = " 1 5 0 0 " / > < a : t > M i t u n < / a : t > < / a : r > < a : r > < a : r P r   d i r t y = " 0 "   l a n g = " e n - U S "   s z = " 1 5 0 0 " / > < a : t >   S < / a : t > < / a : r > < / a : p > < a : p > < a : p P r   a l g n = " l "   i n d e n t = " 0 "   l v l = " 0 "   m a r L = " 0 "   r t l = " f a l s e " > < a : l n S p c > < a : s p c P c t   v a l = " 1 5 0 0 0 0 " / > < / a : l n S p c > < a : s p c B e f > < a : s p c P t s   v a l = " 0 " / > < / a : s p c B e f > < a : s p c A f t > < a : s p c P t s   v a l = " 1 6 0 0 " / > < / a : s p c A f t > < a : b u S z P c t   v a l = " 1 2 0 0 0 0 " / > < a : b u N o n e / > < / a : p P r > < a : r > < a : r P r   d i r t y = " 0 "   e r r = " 1 "   l a n g = " e n - U S "   s z = " 1 5 0 0 " / > < a : t > S a n j a i < / a : t > < / a : r > < a : r > < a : r P r   d i r t y = " 0 "   l a n g = " e n - U S "   s z = " 1 5 0 0 " / > < a : t >   P < / a : t > < / a : r > < / a : p > < a : p > < a : p P r   a l g n = " l "   i n d e n t = " 0 "   l v l = " 0 "   m a r L = " 0 "   r t l = " f a l s e " > < a : l n S p c > < a : s p c P c t   v a l = " 1 5 0 0 0 0 " / > < / a : l n S p c > < a : s p c B e f > < a : s p c P t s   v a l = " 0 " / > < / a : s p c B e f > < a : s p c A f t > < a : s p c P t s   v a l = " 1 6 0 0 " / > < / a : s p c A f t > < a : b u S z P c t   v a l = " 1 2 0 0 0 0 " / > < a : b u N o n e / > < / a : p P r > < a : r > < a : r P r   d i r t y = " 0 "   l a n g = " e n - U S "   s z = " 1 5 0 0 " / > < a : t > G u r u   < / a : t > < / a : r > < a : r > < a : r P r   d i r t y = " 0 "   e r r = " 1 "   l a n g = " e n - U S "   s z = " 1 5 0 0 " / > < a : t > p r a s a n t h < / a : t > < / a : r > < a : r > < a : r P r   d i r t y = " 0 "   l a n g = " e n - U S "   s z = " 1 5 0 0 " / > < a : t >   M < / a : t > < / a : r > < / a : p > < a : p > < a : p P r   a l g n = " l "   i n d e n t = " 0 "   l v l = " 0 "   m a r L = " 0 "   r t l = " f a l s e " > < a : l n S p c > < a : s p c P c t   v a l = " 1 5 0 0 0 0 " / > < / a : l n S p c > < a : s p c B e f > < a : s p c P t s   v a l = " 0 " / > < / a : s p c B e f > < a : s p c A f t > < a : s p c P t s   v a l = " 1 6 0 0 " / > < / a : s p c A f t > < a : b u S z P c t   v a l = " 1 2 0 0 0 0 " / > < a : b u N o n e / > < / a : p P r > < a : r > < a : r P r   d i r t y = " 0 "   e r r = " 1 "   l a n g = " e n - U S "   s z = " 1 5 0 0 " / > < a : t > M o h a n a s u n d h a r a m < / a : t > < / a : r > < a : r > < a : r P r   d i r t y = " 0 "   l a n g = " e n - U S "   s z = " 1 5 0 0 " / > < a : t >   S < / a : t > < / a : r > < a : e n d P a r a R P r   d i r t y = " 0 "   l a n g = " e n - U S "   s z = " 1 5 0 0 " / > < / a : p > < / p : t x B o d y > < / p : s p > < / p : s p T r e e > < p : e x t L s t > < p : e x t   u r i = " { 8 F C 5 9 D C 8 - A E 7 F - 4 C 6 C - A 8 3 0 - 7 6 9 3 1 F 8 E 8 3 7 8 } " > < p 1 4 : c r e a t i o n I d   x m l n s : p 1 4 = " h t t p : / / s c h e m a s . m i c r o s o f t . c o m / o f f i c e / p o w e r p o i n t / 2 0 1 0 / m a i n "   v a l = " 1 6 6 2 5 4 7 1 3 1 8 6 8 " / > < / p : e x t > < / p : e x t L s t > < / p : c S l d > < p : c l r M a p O v r > < a : m a s t e r C l r M a p p i n g / > < / p : c l r M a p O v r > < / p : s l d >
</file>

<file path=ppt/theme/theme1.xml>�� < ? x m l   v e r s i o n = " 1 . 0 "   e n c o d i n g = " U T F - 1 6 " ? > < a : t h e m e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n a m e = " T I   T e m p l a t e " > < a : t h e m e E l e m e n t s > < a : c l r S c h e m e   n a m e = " S i m p l e   L i g h t " > < a : d k 1 > < a : s r g b C l r   v a l = " 1 4 1 4 1 4 " / > < / a : d k 1 > < a : l t 1 > < a : s r g b C l r   v a l = " f f f f f f " / > < / a : l t 1 > < a : d k 2 > < a : s r g b C l r   v a l = " 0 a 1 8 5 2 " / > < / a : d k 2 > < a : l t 2 > < a : s r g b C l r   v a l = " b 7 b 7 b 7 " / > < / a : l t 2 > < a : a c c e n t 1 > < a : s r g b C l r   v a l = " f 7 c 3 5 e " / > < / a : a c c e n t 1 > < a : a c c e n t 2 > < a : s r g b C l r   v a l = " 1 b 2 e 8 5 " / > < / a : a c c e n t 2 > < a : a c c e n t 3 > < a : s r g b C l r   v a l = " f f f f f f " / > < / a : a c c e n t 3 > < a : a c c e n t 4 > < a : s r g b C l r   v a l = " f f f f f f " / > < / a : a c c e n t 4 > < a : a c c e n t 5 > < a : s r g b C l r   v a l = " f f f f f f " / > < / a : a c c e n t 5 > < a : a c c e n t 6 > < a : s r g b C l r   v a l = " f f f f f f " / > < / a : a c c e n t 6 > < a : h l i n k > < a : s r g b C l r   v a l = " 1 b 2 e 8 5 " / > < / a : h l i n k > < a : f o l H l i n k > < a : s r g b C l r   v a l = " 0 0 9 7 a 7 " / > < / a : f o l H l i n k > < / a : c l r S c h e m e > < a : f o n t S c h e m e   n a m e = " O f f i c e " > < a : m a j o r F o n t > < a : l a t i n   t y p e f a c e = " A r i a l " / > < a : e a   t y p e f a c e = " " / > < a : c s   t y p e f a c e = " " / > < / a : m a j o r F o n t > < a : m i n o r F o n t > < a : l a t i n   t y p e f a c e = " A r i a l " / > < a : e a   t y p e f a c e = " " / > < a : c s   t y p e f a c e = " " / > < / a : m i n o r F o n t > < / a : f o n t S c h e m e > < a : f m t S c h e m e   n a m e = " O f f i c e " > < a :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5 0 0 0 0 " / > < a : s a t M o d   v a l = " 3 0 0 0 0 0 " / > < / a : s c h e m e C l r > < / a : g s > < a : g s   p o s = " 3 5 0 0 0 " > < a : s c h e m e C l r   v a l = " p h C l r " > < a : t i n t   v a l = " 3 7 0 0 0 " / > < a : s a t M o d   v a l = " 3 0 0 0 0 0 " / > < / a : s c h e m e C l r > < / a : g s > < a : g s   p o s = " 1 0 0 0 0 0 " > < a : s c h e m e C l r   v a l = " p h C l r " > < a : t i n t   v a l = " 1 5 0 0 0 " / > < a : s a t M o d   v a l = " 3 5 0 0 0 0 " / > < / a : s c h e m e C l r > < / a : g s > < / a : g s L s t > < a : l i n   a n g = " 1 6 2 0 0 0 0 0 "   s c a l e d = " 0 " / > < / a : g r a d F i l l > < a : g r a d F i l l   r o t W i t h S h a p e = " 1 " > < a : g s L s t > < a : g s   p o s = " 0 " > < a : s c h e m e C l r   v a l = " p h C l r " > < a : t i n t   v a l = " 1 0 0 0 0 0 " / > < a : s h a d e   v a l = " 1 0 0 0 0 0 " / > < a : s a t M o d   v a l = " 1 3 0 0 0 0 " / > < / a : s c h e m e C l r > < / a : g s > < a : g s   p o s = " 1 0 0 0 0 0 " > < a : s c h e m e C l r   v a l = " p h C l r " > < a : t i n t   v a l = " 5 0 0 0 0 " / > < a : s h a d e   v a l = " 1 0 0 0 0 0 " / > < a : s a t M o d   v a l = " 3 5 0 0 0 0 " / > < / a : s c h e m e C l r > < / a : g s > < / a : g s L s t > < a : l i n   a n g = " 1 6 2 0 0 0 0 0 "   s c a l e d = " 0 " / > < / a : g r a d F i l l > < / a : f i l l S t y l e L s t > < a : l n S t y l e L s t > < a : l n   c a p = " f l a t "   w = " 9 5 2 5 " > < a : s o l i d F i l l > < a : s c h e m e C l r   v a l = " p h C l r " > < a : s h a d e   v a l = " 9 5 0 0 0 " / > < a : s a t M o d   v a l = " 1 0 4 9 9 9 " / > < / a : s c h e m e C l r > < / a : s o l i d F i l l > < a : p r s t D a s h   v a l = " s o l i d " / > < / a : l n > < a : l n   c a p = " f l a t "   w = " 2 5 4 0 0 " > < a : s o l i d F i l l > < a : s c h e m e C l r   v a l = " p h C l r " / > < / a : s o l i d F i l l > < a : p r s t D a s h   v a l = " s o l i d " / > < / a : l n > < a : l n   c a p = " f l a t "   w = " 3 8 1 0 0 " > < a : s o l i d F i l l > < a : s c h e m e C l r   v a l = " p h C l r " / > < / a : s o l i d F i l l > < a : p r s t D a s h   v a l = " s o l i d " / > < / a : l n > < / a : l n S t y l e L s t > < a : e f f e c t S t y l e L s t > < a : e f f e c t S t y l e > < a : e f f e c t L s t > < a : o u t e r S h d w   b l u r R a d = " 4 0 0 0 0 "   d i r = " 5 4 0 0 0 0 0 "   d i s t = " 2 0 0 0 0 "   r o t W i t h S h a p e = " 0 " > < a : s r g b C l r   v a l = " 0 0 0 0 0 0 " > < a : a l p h a   v a l = " 3 8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a : s c e n e 3 d > < a : c a m e r a   p r s t = " o r t h o g r a p h i c F r o n t " > < a : r o t   l a t = " 0 "   l o n = " 0 "   r e v = " 0 " / > < / a : c a m e r a > < a : l i g h t R i g   d i r = " t "   r i g = " t h r e e P t " > < a : r o t   l a t = " 0 "   l o n = " 0 "   r e v = " 1 2 0 0 0 0 0 " / > < / a : l i g h t R i g > < / a : s c e n e 3 d > < a : s p 3 d > < a : b e v e l T   h = " 2 5 4 0 0 "   w = " 6 3 5 0 0 " / > < / a : s p 3 d > < / a : e f f e c t S t y l e > < / a : e f f e c t S t y l e L s t > < a : b g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4 0 0 0 0 " / > < a : s a t M o d   v a l = " 3 5 0 0 0 0 " / > < / a : s c h e m e C l r > < / a : g s > < a : g s   p o s = " 4 0 0 0 0 " > < a : s c h e m e C l r   v a l = " p h C l r " > < a : t i n t   v a l = " 4 5 0 0 0 " / > < a : s h a d e   v a l = " 9 9 0 0 0 " / > < a : s a t M o d   v a l = " 3 5 0 0 0 0 " / > < / a : s c h e m e C l r > < / a : g s > < a : g s   p o s = " 1 0 0 0 0 0 " > < a : s c h e m e C l r   v a l = " p h C l r " > < a : s h a d e   v a l = " 2 0 0 0 0 " / > < a : s a t M o d   v a l = " 2 5 5 0 0 0 " / > < / a : s c h e m e C l r > < / a : g s > < / a : g s L s t > < a : p a t h   p a t h = " c i r c l e " > < a : f i l l T o R e c t   b = " 1 8 0 0 0 0 "   l = " 5 0 0 0 0 "   r = " 5 0 0 0 0 "   t = " - 8 0 0 0 0 " / > < / a : p a t h > < / a : g r a d F i l l > < a : g r a d F i l l   r o t W i t h S h a p e = " 1 " > < a : g s L s t > < a : g s   p o s = " 0 " > < a : s c h e m e C l r   v a l = " p h C l r " > < a : t i n t   v a l = " 8 0 0 0 0 " / > < a : s a t M o d   v a l = " 3 0 0 0 0 0 " / > < / a : s c h e m e C l r > < / a : g s > < a : g s   p o s = " 1 0 0 0 0 0 " > < a : s c h e m e C l r   v a l = " p h C l r " > < a : s h a d e   v a l = " 3 0 0 0 0 " / > < a : s a t M o d   v a l = " 2 0 0 0 0 0 " / > < / a : s c h e m e C l r > < / a : g s > < / a : g s L s t > < a : p a t h   p a t h = " c i r c l e " > < a : f i l l T o R e c t   b = " 5 0 0 0 0 "   l = " 5 0 0 0 0 "   r = " 5 0 0 0 0 "   t = " 5 0 0 0 0 " / > < / a : p a t h > < / a : g r a d F i l l > < / a : b g F i l l S t y l e L s t > < / a : f m t S c h e m e > < / a : t h e m e E l e m e n t s > < a : o b j e c t D e f a u l t s / > < a : e x t r a C l r S c h e m e L s t / > < / a : t h e m e >
</file>

<file path=ppt/theme/theme2.xml>�� < ? x m l   v e r s i o n = " 1 . 0 "   e n c o d i n g = " U T F - 1 6 " ? > < a : t h e m e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n a m e = " T I   T e m p l a t e " > < a : t h e m e E l e m e n t s > < a : c l r S c h e m e   n a m e = " S i m p l e   L i g h t " > < a : d k 1 > < a : s r g b C l r   v a l = " 1 4 1 4 1 4 " / > < / a : d k 1 > < a : l t 1 > < a : s r g b C l r   v a l = " f f f f f f " / > < / a : l t 1 > < a : d k 2 > < a : s r g b C l r   v a l = " 0 a 1 8 5 2 " / > < / a : d k 2 > < a : l t 2 > < a : s r g b C l r   v a l = " b 7 b 7 b 7 " / > < / a : l t 2 > < a : a c c e n t 1 > < a : s r g b C l r   v a l = " f 7 c 3 5 e " / > < / a : a c c e n t 1 > < a : a c c e n t 2 > < a : s r g b C l r   v a l = " 1 b 2 e 8 5 " / > < / a : a c c e n t 2 > < a : a c c e n t 3 > < a : s r g b C l r   v a l = " f f f f f f " / > < / a : a c c e n t 3 > < a : a c c e n t 4 > < a : s r g b C l r   v a l = " f f f f f f " / > < / a : a c c e n t 4 > < a : a c c e n t 5 > < a : s r g b C l r   v a l = " f f f f f f " / > < / a : a c c e n t 5 > < a : a c c e n t 6 > < a : s r g b C l r   v a l = " f f f f f f " / > < / a : a c c e n t 6 > < a : h l i n k > < a : s r g b C l r   v a l = " 1 b 2 e 8 5 " / > < / a : h l i n k > < a : f o l H l i n k > < a : s r g b C l r   v a l = " 0 0 9 7 a 7 " / > < / a : f o l H l i n k > < / a : c l r S c h e m e > < a : f o n t S c h e m e   n a m e = " O f f i c e " > < a : m a j o r F o n t > < a : l a t i n   t y p e f a c e = " A r i a l " / > < a : e a   t y p e f a c e = " " / > < a : c s   t y p e f a c e = " " / > < / a : m a j o r F o n t > < a : m i n o r F o n t > < a : l a t i n   t y p e f a c e = " A r i a l " / > < a : e a   t y p e f a c e = " " / > < a : c s   t y p e f a c e = " " / > < / a : m i n o r F o n t > < / a : f o n t S c h e m e > < a : f m t S c h e m e   n a m e = " O f f i c e " > < a :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5 0 0 0 0 " / > < a : s a t M o d   v a l = " 3 0 0 0 0 0 " / > < / a : s c h e m e C l r > < / a : g s > < a : g s   p o s = " 3 5 0 0 0 " > < a : s c h e m e C l r   v a l = " p h C l r " > < a : t i n t   v a l = " 3 7 0 0 0 " / > < a : s a t M o d   v a l = " 3 0 0 0 0 0 " / > < / a : s c h e m e C l r > < / a : g s > < a : g s   p o s = " 1 0 0 0 0 0 " > < a : s c h e m e C l r   v a l = " p h C l r " > < a : t i n t   v a l = " 1 5 0 0 0 " / > < a : s a t M o d   v a l = " 3 5 0 0 0 0 " / > < / a : s c h e m e C l r > < / a : g s > < / a : g s L s t > < a : l i n   a n g = " 1 6 2 0 0 0 0 0 "   s c a l e d = " 0 " / > < / a : g r a d F i l l > < a : g r a d F i l l   r o t W i t h S h a p e = " 1 " > < a : g s L s t > < a : g s   p o s = " 0 " > < a : s c h e m e C l r   v a l = " p h C l r " > < a : t i n t   v a l = " 1 0 0 0 0 0 " / > < a : s h a d e   v a l = " 1 0 0 0 0 0 " / > < a : s a t M o d   v a l = " 1 3 0 0 0 0 " / > < / a : s c h e m e C l r > < / a : g s > < a : g s   p o s = " 1 0 0 0 0 0 " > < a : s c h e m e C l r   v a l = " p h C l r " > < a : t i n t   v a l = " 5 0 0 0 0 " / > < a : s h a d e   v a l = " 1 0 0 0 0 0 " / > < a : s a t M o d   v a l = " 3 5 0 0 0 0 " / > < / a : s c h e m e C l r > < / a : g s > < / a : g s L s t > < a : l i n   a n g = " 1 6 2 0 0 0 0 0 "   s c a l e d = " 0 " / > < / a : g r a d F i l l > < / a : f i l l S t y l e L s t > < a : l n S t y l e L s t > < a : l n   c a p = " f l a t "   w = " 9 5 2 5 " > < a : s o l i d F i l l > < a : s c h e m e C l r   v a l = " p h C l r " > < a : s h a d e   v a l = " 9 5 0 0 0 " / > < a : s a t M o d   v a l = " 1 0 4 9 9 9 " / > < / a : s c h e m e C l r > < / a : s o l i d F i l l > < a : p r s t D a s h   v a l = " s o l i d " / > < / a : l n > < a : l n   c a p = " f l a t "   w = " 2 5 4 0 0 " > < a : s o l i d F i l l > < a : s c h e m e C l r   v a l = " p h C l r " / > < / a : s o l i d F i l l > < a : p r s t D a s h   v a l = " s o l i d " / > < / a : l n > < a : l n   c a p = " f l a t "   w = " 3 8 1 0 0 " > < a : s o l i d F i l l > < a : s c h e m e C l r   v a l = " p h C l r " / > < / a : s o l i d F i l l > < a : p r s t D a s h   v a l = " s o l i d " / > < / a : l n > < / a : l n S t y l e L s t > < a : e f f e c t S t y l e L s t > < a : e f f e c t S t y l e > < a : e f f e c t L s t > < a : o u t e r S h d w   b l u r R a d = " 4 0 0 0 0 "   d i r = " 5 4 0 0 0 0 0 "   d i s t = " 2 0 0 0 0 "   r o t W i t h S h a p e = " 0 " > < a : s r g b C l r   v a l = " 0 0 0 0 0 0 " > < a : a l p h a   v a l = " 3 8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a : s c e n e 3 d > < a : c a m e r a   p r s t = " o r t h o g r a p h i c F r o n t " > < a : r o t   l a t = " 0 "   l o n = " 0 "   r e v = " 0 " / > < / a : c a m e r a > < a : l i g h t R i g   d i r = " t "   r i g = " t h r e e P t " > < a : r o t   l a t = " 0 "   l o n = " 0 "   r e v = " 1 2 0 0 0 0 0 " / > < / a : l i g h t R i g > < / a : s c e n e 3 d > < a : s p 3 d > < a : b e v e l T   h = " 2 5 4 0 0 "   w = " 6 3 5 0 0 " / > < / a : s p 3 d > < / a : e f f e c t S t y l e > < / a : e f f e c t S t y l e L s t > < a : b g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4 0 0 0 0 " / > < a : s a t M o d   v a l = " 3 5 0 0 0 0 " / > < / a : s c h e m e C l r > < / a : g s > < a : g s   p o s = " 4 0 0 0 0 " > < a : s c h e m e C l r   v a l = " p h C l r " > < a : t i n t   v a l = " 4 5 0 0 0 " / > < a : s h a d e   v a l = " 9 9 0 0 0 " / > < a : s a t M o d   v a l = " 3 5 0 0 0 0 " / > < / a : s c h e m e C l r > < / a : g s > < a : g s   p o s = " 1 0 0 0 0 0 " > < a : s c h e m e C l r   v a l = " p h C l r " > < a : s h a d e   v a l = " 2 0 0 0 0 " / > < a : s a t M o d   v a l = " 2 5 5 0 0 0 " / > < / a : s c h e m e C l r > < / a : g s > < / a : g s L s t > < a : p a t h   p a t h = " c i r c l e " > < a : f i l l T o R e c t   b = " 1 8 0 0 0 0 "   l = " 5 0 0 0 0 "   r = " 5 0 0 0 0 "   t = " - 8 0 0 0 0 " / > < / a : p a t h > < / a : g r a d F i l l > < a : g r a d F i l l   r o t W i t h S h a p e = " 1 " > < a : g s L s t > < a : g s   p o s = " 0 " > < a : s c h e m e C l r   v a l = " p h C l r " > < a : t i n t   v a l = " 8 0 0 0 0 " / > < a : s a t M o d   v a l = " 3 0 0 0 0 0 " / > < / a : s c h e m e C l r > < / a : g s > < a : g s   p o s = " 1 0 0 0 0 0 " > < a : s c h e m e C l r   v a l = " p h C l r " > < a : s h a d e   v a l = " 3 0 0 0 0 " / > < a : s a t M o d   v a l = " 2 0 0 0 0 0 " / > < / a : s c h e m e C l r > < / a : g s > < / a : g s L s t > < a : p a t h   p a t h = " c i r c l e " > < a : f i l l T o R e c t   b = " 5 0 0 0 0 "   l = " 5 0 0 0 0 "   r = " 5 0 0 0 0 "   t = " 5 0 0 0 0 " / > < / a : p a t h > < / a : g r a d F i l l > < / a : b g F i l l S t y l e L s t > < / a : f m t S c h e m e > < / a : t h e m e E l e m e n t s > < a : o b j e c t D e f a u l t s / > < a : e x t r a C l r S c h e m e L s t / > < / a : t h e m e >
</file>

<file path=ppt/theme/theme3.xml>�� < ? x m l   v e r s i o n = " 1 . 0 "   e n c o d i n g = " U T F - 1 6 " ? > < a : t h e m e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n a m e = " T I   T e m p l a t e " > < a : t h e m e E l e m e n t s > < a : c l r S c h e m e   n a m e = " S i m p l e   L i g h t " > < a : d k 1 > < a : s r g b C l r   v a l = " 1 4 1 4 1 4 " / > < / a : d k 1 > < a : l t 1 > < a : s r g b C l r   v a l = " f f f f f f " / > < / a : l t 1 > < a : d k 2 > < a : s r g b C l r   v a l = " 0 a 1 8 5 2 " / > < / a : d k 2 > < a : l t 2 > < a : s r g b C l r   v a l = " b 7 b 7 b 7 " / > < / a : l t 2 > < a : a c c e n t 1 > < a : s r g b C l r   v a l = " f 7 c 3 5 e " / > < / a : a c c e n t 1 > < a : a c c e n t 2 > < a : s r g b C l r   v a l = " 1 b 2 e 8 5 " / > < / a : a c c e n t 2 > < a : a c c e n t 3 > < a : s r g b C l r   v a l = " f f f f f f " / > < / a : a c c e n t 3 > < a : a c c e n t 4 > < a : s r g b C l r   v a l = " f f f f f f " / > < / a : a c c e n t 4 > < a : a c c e n t 5 > < a : s r g b C l r   v a l = " f f f f f f " / > < / a : a c c e n t 5 > < a : a c c e n t 6 > < a : s r g b C l r   v a l = " f f f f f f " / > < / a : a c c e n t 6 > < a : h l i n k > < a : s r g b C l r   v a l = " 1 b 2 e 8 5 " / > < / a : h l i n k > < a : f o l H l i n k > < a : s r g b C l r   v a l = " 0 0 9 7 a 7 " / > < / a : f o l H l i n k > < / a : c l r S c h e m e > < a : f o n t S c h e m e   n a m e = " O f f i c e " > < a : m a j o r F o n t > < a : l a t i n   t y p e f a c e = " A r i a l " / > < a : e a   t y p e f a c e = " " / > < a : c s   t y p e f a c e = " " / > < / a : m a j o r F o n t > < a : m i n o r F o n t > < a : l a t i n   t y p e f a c e = " A r i a l " / > < a : e a   t y p e f a c e = " " / > < a : c s   t y p e f a c e = " " / > < / a : m i n o r F o n t > < / a : f o n t S c h e m e > < a : f m t S c h e m e   n a m e = " O f f i c e " > < a :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5 0 0 0 0 " / > < a : s a t M o d   v a l = " 3 0 0 0 0 0 " / > < / a : s c h e m e C l r > < / a : g s > < a : g s   p o s = " 3 5 0 0 0 " > < a : s c h e m e C l r   v a l = " p h C l r " > < a : t i n t   v a l = " 3 7 0 0 0 " / > < a : s a t M o d   v a l = " 3 0 0 0 0 0 " / > < / a : s c h e m e C l r > < / a : g s > < a : g s   p o s = " 1 0 0 0 0 0 " > < a : s c h e m e C l r   v a l = " p h C l r " > < a : t i n t   v a l = " 1 5 0 0 0 " / > < a : s a t M o d   v a l = " 3 5 0 0 0 0 " / > < / a : s c h e m e C l r > < / a : g s > < / a : g s L s t > < a : l i n   a n g = " 1 6 2 0 0 0 0 0 "   s c a l e d = " 0 " / > < / a : g r a d F i l l > < a : g r a d F i l l   r o t W i t h S h a p e = " 1 " > < a : g s L s t > < a : g s   p o s = " 0 " > < a : s c h e m e C l r   v a l = " p h C l r " > < a : t i n t   v a l = " 1 0 0 0 0 0 " / > < a : s h a d e   v a l = " 1 0 0 0 0 0 " / > < a : s a t M o d   v a l = " 1 3 0 0 0 0 " / > < / a : s c h e m e C l r > < / a : g s > < a : g s   p o s = " 1 0 0 0 0 0 " > < a : s c h e m e C l r   v a l = " p h C l r " > < a : t i n t   v a l = " 5 0 0 0 0 " / > < a : s h a d e   v a l = " 1 0 0 0 0 0 " / > < a : s a t M o d   v a l = " 3 5 0 0 0 0 " / > < / a : s c h e m e C l r > < / a : g s > < / a : g s L s t > < a : l i n   a n g = " 1 6 2 0 0 0 0 0 "   s c a l e d = " 0 " / > < / a : g r a d F i l l > < / a : f i l l S t y l e L s t > < a : l n S t y l e L s t > < a : l n   c a p = " f l a t "   w = " 9 5 2 5 " > < a : s o l i d F i l l > < a : s c h e m e C l r   v a l = " p h C l r " > < a : s h a d e   v a l = " 9 5 0 0 0 " / > < a : s a t M o d   v a l = " 1 0 4 9 9 9 " / > < / a : s c h e m e C l r > < / a : s o l i d F i l l > < a : p r s t D a s h   v a l = " s o l i d " / > < / a : l n > < a : l n   c a p = " f l a t "   w = " 2 5 4 0 0 " > < a : s o l i d F i l l > < a : s c h e m e C l r   v a l = " p h C l r " / > < / a : s o l i d F i l l > < a : p r s t D a s h   v a l = " s o l i d " / > < / a : l n > < a : l n   c a p = " f l a t "   w = " 3 8 1 0 0 " > < a : s o l i d F i l l > < a : s c h e m e C l r   v a l = " p h C l r " / > < / a : s o l i d F i l l > < a : p r s t D a s h   v a l = " s o l i d " / > < / a : l n > < / a : l n S t y l e L s t > < a : e f f e c t S t y l e L s t > < a : e f f e c t S t y l e > < a : e f f e c t L s t > < a : o u t e r S h d w   b l u r R a d = " 4 0 0 0 0 "   d i r = " 5 4 0 0 0 0 0 "   d i s t = " 2 0 0 0 0 "   r o t W i t h S h a p e = " 0 " > < a : s r g b C l r   v a l = " 0 0 0 0 0 0 " > < a : a l p h a   v a l = " 3 8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a : s c e n e 3 d > < a : c a m e r a   p r s t = " o r t h o g r a p h i c F r o n t " > < a : r o t   l a t = " 0 "   l o n = " 0 "   r e v = " 0 " / > < / a : c a m e r a > < a : l i g h t R i g   d i r = " t "   r i g = " t h r e e P t " > < a : r o t   l a t = " 0 "   l o n = " 0 "   r e v = " 1 2 0 0 0 0 0 " / > < / a : l i g h t R i g > < / a : s c e n e 3 d > < a : s p 3 d > < a : b e v e l T   h = " 2 5 4 0 0 "   w = " 6 3 5 0 0 " / > < / a : s p 3 d > < / a : e f f e c t S t y l e > < / a : e f f e c t S t y l e L s t > < a : b g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4 0 0 0 0 " / > < a : s a t M o d   v a l = " 3 5 0 0 0 0 " / > < / a : s c h e m e C l r > < / a : g s > < a : g s   p o s = " 4 0 0 0 0 " > < a : s c h e m e C l r   v a l = " p h C l r " > < a : t i n t   v a l = " 4 5 0 0 0 " / > < a : s h a d e   v a l = " 9 9 0 0 0 " / > < a : s a t M o d   v a l = " 3 5 0 0 0 0 " / > < / a : s c h e m e C l r > < / a : g s > < a : g s   p o s = " 1 0 0 0 0 0 " > < a : s c h e m e C l r   v a l = " p h C l r " > < a : s h a d e   v a l = " 2 0 0 0 0 " / > < a : s a t M o d   v a l = " 2 5 5 0 0 0 " / > < / a : s c h e m e C l r > < / a : g s > < / a : g s L s t > < a : p a t h   p a t h = " c i r c l e " > < a : f i l l T o R e c t   b = " 1 8 0 0 0 0 "   l = " 5 0 0 0 0 "   r = " 5 0 0 0 0 "   t = " - 8 0 0 0 0 " / > < / a : p a t h > < / a : g r a d F i l l > < a : g r a d F i l l   r o t W i t h S h a p e = " 1 " > < a : g s L s t > < a : g s   p o s = " 0 " > < a : s c h e m e C l r   v a l = " p h C l r " > < a : t i n t   v a l = " 8 0 0 0 0 " / > < a : s a t M o d   v a l = " 3 0 0 0 0 0 " / > < / a : s c h e m e C l r > < / a : g s > < a : g s   p o s = " 1 0 0 0 0 0 " > < a : s c h e m e C l r   v a l = " p h C l r " > < a : s h a d e   v a l = " 3 0 0 0 0 " / > < a : s a t M o d   v a l = " 2 0 0 0 0 0 " / > < / a : s c h e m e C l r > < / a : g s > < / a : g s L s t > < a : p a t h   p a t h = " c i r c l e " > < a : f i l l T o R e c t   b = " 5 0 0 0 0 "   l = " 5 0 0 0 0 "   r = " 5 0 0 0 0 "   t = " 5 0 0 0 0 " / > < / a : p a t h > < / a : g r a d F i l l > < / a : b g F i l l S t y l e L s t > < / a : f m t S c h e m e > < / a : t h e m e E l e m e n t s > < a : o b j e c t D e f a u l t s / > < a : e x t r a C l r S c h e m e L s t / > < / a : t h e m e >
</file>

<file path=docProps/app.xml>�� < ? x m l   v e r s i o n = " 1 . 0 "   e n c o d i n g = " U T F - 1 6 " ? > < p r o p e r t i e s : P r o p e r t i e s   x m l n s : p r o p e r t i e s = " h t t p : / / s c h e m a s . o p e n x m l f o r m a t s . o r g / o f f i c e D o c u m e n t / 2 0 0 6 / e x t e n d e d - p r o p e r t i e s "   x m l n s : v t = " h t t p : / / s c h e m a s . o p e n x m l f o r m a t s . o r g / o f f i c e D o c u m e n t / 2 0 0 6 / d o c P r o p s V T y p e s " > < p r o p e r t i e s : A p p V e r s i o n > 3 . 0 0 0 0 < / p r o p e r t i e s : A p p V e r s i o n > < p r o p e r t i e s : S c a l e C r o p > f a l s e < / p r o p e r t i e s : S c a l e C r o p > < p r o p e r t i e s : C o m p a n y > C o m p a n y < / p r o p e r t i e s : C o m p a n y > < p r o p e r t i e s : L i n k s U p T o D a t e > f a l s e < / p r o p e r t i e s : L i n k s U p T o D a t e > < p r o p e r t i e s : H y p e r l i n k s C h a n g e d > f a l s e < / p r o p e r t i e s : H y p e r l i n k s C h a n g e d > < p r o p e r t i e s : P r e s e n t a t i o n F o r m a t > O n - S c r e e n   S h o w   ( 4 : 3 ) < / p r o p e r t i e s : P r e s e n t a t i o n F o r m a t > < p r o p e r t i e s : A p p l i c a t i o n > Z o h o   S h o w < / p r o p e r t i e s : A p p l i c a t i o n > < p r o p e r t i e s : S h a r e d D o c > f a l s e < / p r o p e r t i e s : S h a r e d D o c > < / p r o p e r t i e s : P r o p e r t i e s >
</file>

<file path=docProps/core.xml>�� < ? x m l   v e r s i o n = " 1 . 0 "   e n c o d i n g = " U T F - 1 6 " ? > < c p : c o r e P r o p e r t i e s   x m l n s : c p = " h t t p : / / s c h e m a s . o p e n x m l f o r m a t s . o r g / p a c k a g e / 2 0 0 6 / m e t a d a t a / c o r e - p r o p e r t i e s "   x m l n s : d c = " h t t p : / / p u r l . o r g / d c / e l e m e n t s / 1 . 1 / "   x m l n s : d c m i t y p e = " h t t p : / / p u r l . o r g / d c / d c m i t y p e / "   x m l n s : d c t e r m s = " h t t p : / / p u r l . o r g / d c / t e r m s / "   x m l n s : x s i = " h t t p : / / w w w . w 3 . o r g / 2 0 0 1 / X M L S c h e m a - i n s t a n c e " > < d c : t i t l e > S l i d e   1 < / d c : t i t l e > < c p : r e v i s i o n > 1 < / c p : r e v i s i o n > < d c : c r e a t o r / > < c p : l a s t M o d i f i e d B y / > < d c t e r m s : c r e a t e d   x m l n s : x s i = " h t t p : / / w w w . w 3 . o r g / 2 0 0 1 / X M L S c h e m a - i n s t a n c e "   x s i : t y p e = " d c t e r m s : W 3 C D T F " > 2 0 2 2 - 0 9 - 0 7 T 1 1 : 1 1 : 4 5 Z < / d c t e r m s : c r e a t e d > < d c t e r m s : m o d i f i e d   x m l n s : x s i = " h t t p : / / w w w . w 3 . o r g / 2 0 0 1 / X M L S c h e m a - i n s t a n c e "   x s i : t y p e = " d c t e r m s : W 3 C D T F " > 2 0 2 2 - 0 9 - 0 7 T 1 6 : 0 8 : 2 0 Z < / d c t e r m s : m o d i f i e d > < / c p : c o r e P r o p e r t i e s >
</file>