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45171-8744-46EC-9BCF-12BC860F40D3}" v="18" dt="2024-03-11T14:58:29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Thiagarajan" userId="7d18f47b25a5c25f" providerId="LiveId" clId="{20F45171-8744-46EC-9BCF-12BC860F40D3}"/>
    <pc:docChg chg="custSel modSld">
      <pc:chgData name="Rahul Thiagarajan" userId="7d18f47b25a5c25f" providerId="LiveId" clId="{20F45171-8744-46EC-9BCF-12BC860F40D3}" dt="2024-03-12T17:26:38.466" v="570" actId="20577"/>
      <pc:docMkLst>
        <pc:docMk/>
      </pc:docMkLst>
      <pc:sldChg chg="modSp mod">
        <pc:chgData name="Rahul Thiagarajan" userId="7d18f47b25a5c25f" providerId="LiveId" clId="{20F45171-8744-46EC-9BCF-12BC860F40D3}" dt="2024-03-12T17:14:49.348" v="551" actId="207"/>
        <pc:sldMkLst>
          <pc:docMk/>
          <pc:sldMk cId="2091080311" sldId="256"/>
        </pc:sldMkLst>
        <pc:spChg chg="mod">
          <ac:chgData name="Rahul Thiagarajan" userId="7d18f47b25a5c25f" providerId="LiveId" clId="{20F45171-8744-46EC-9BCF-12BC860F40D3}" dt="2024-03-12T17:14:49.348" v="551" actId="207"/>
          <ac:spMkLst>
            <pc:docMk/>
            <pc:sldMk cId="2091080311" sldId="256"/>
            <ac:spMk id="3" creationId="{F6F38751-6CF5-048C-71B5-6537E1A4CF54}"/>
          </ac:spMkLst>
        </pc:spChg>
      </pc:sldChg>
      <pc:sldChg chg="addSp delSp modSp mod">
        <pc:chgData name="Rahul Thiagarajan" userId="7d18f47b25a5c25f" providerId="LiveId" clId="{20F45171-8744-46EC-9BCF-12BC860F40D3}" dt="2024-03-12T17:21:34.194" v="564" actId="123"/>
        <pc:sldMkLst>
          <pc:docMk/>
          <pc:sldMk cId="3234367553" sldId="257"/>
        </pc:sldMkLst>
        <pc:spChg chg="add del mod">
          <ac:chgData name="Rahul Thiagarajan" userId="7d18f47b25a5c25f" providerId="LiveId" clId="{20F45171-8744-46EC-9BCF-12BC860F40D3}" dt="2024-03-11T14:26:38.708" v="4"/>
          <ac:spMkLst>
            <pc:docMk/>
            <pc:sldMk cId="3234367553" sldId="257"/>
            <ac:spMk id="3" creationId="{60477C6F-DA45-C3A7-8F0B-7C5064380C06}"/>
          </ac:spMkLst>
        </pc:spChg>
        <pc:spChg chg="add mod">
          <ac:chgData name="Rahul Thiagarajan" userId="7d18f47b25a5c25f" providerId="LiveId" clId="{20F45171-8744-46EC-9BCF-12BC860F40D3}" dt="2024-03-12T17:21:34.194" v="564" actId="123"/>
          <ac:spMkLst>
            <pc:docMk/>
            <pc:sldMk cId="3234367553" sldId="257"/>
            <ac:spMk id="5" creationId="{B84C0B3E-D34D-5B68-7F52-1AA7F1768A22}"/>
          </ac:spMkLst>
        </pc:spChg>
      </pc:sldChg>
      <pc:sldChg chg="addSp modSp mod">
        <pc:chgData name="Rahul Thiagarajan" userId="7d18f47b25a5c25f" providerId="LiveId" clId="{20F45171-8744-46EC-9BCF-12BC860F40D3}" dt="2024-03-11T14:46:31.116" v="79" actId="1076"/>
        <pc:sldMkLst>
          <pc:docMk/>
          <pc:sldMk cId="3784585690" sldId="258"/>
        </pc:sldMkLst>
        <pc:spChg chg="mod">
          <ac:chgData name="Rahul Thiagarajan" userId="7d18f47b25a5c25f" providerId="LiveId" clId="{20F45171-8744-46EC-9BCF-12BC860F40D3}" dt="2024-03-11T14:44:14.538" v="59" actId="20577"/>
          <ac:spMkLst>
            <pc:docMk/>
            <pc:sldMk cId="3784585690" sldId="258"/>
            <ac:spMk id="3" creationId="{7E873A6C-D577-18DA-A07E-3F14B1AEEEE6}"/>
          </ac:spMkLst>
        </pc:spChg>
        <pc:picChg chg="add mod">
          <ac:chgData name="Rahul Thiagarajan" userId="7d18f47b25a5c25f" providerId="LiveId" clId="{20F45171-8744-46EC-9BCF-12BC860F40D3}" dt="2024-03-11T14:46:00.266" v="74" actId="14100"/>
          <ac:picMkLst>
            <pc:docMk/>
            <pc:sldMk cId="3784585690" sldId="258"/>
            <ac:picMk id="5" creationId="{9E67B0BD-2DF4-D60A-EBEE-7D89D14B5A15}"/>
          </ac:picMkLst>
        </pc:picChg>
        <pc:picChg chg="add mod">
          <ac:chgData name="Rahul Thiagarajan" userId="7d18f47b25a5c25f" providerId="LiveId" clId="{20F45171-8744-46EC-9BCF-12BC860F40D3}" dt="2024-03-11T14:45:51.023" v="69" actId="1076"/>
          <ac:picMkLst>
            <pc:docMk/>
            <pc:sldMk cId="3784585690" sldId="258"/>
            <ac:picMk id="6" creationId="{D93AE3D8-D01E-444B-60AC-E88BB89819CC}"/>
          </ac:picMkLst>
        </pc:picChg>
        <pc:picChg chg="add mod">
          <ac:chgData name="Rahul Thiagarajan" userId="7d18f47b25a5c25f" providerId="LiveId" clId="{20F45171-8744-46EC-9BCF-12BC860F40D3}" dt="2024-03-11T14:45:52.689" v="70" actId="14100"/>
          <ac:picMkLst>
            <pc:docMk/>
            <pc:sldMk cId="3784585690" sldId="258"/>
            <ac:picMk id="7" creationId="{27812F99-3267-8A80-5073-49799046AF72}"/>
          </ac:picMkLst>
        </pc:picChg>
        <pc:picChg chg="add mod">
          <ac:chgData name="Rahul Thiagarajan" userId="7d18f47b25a5c25f" providerId="LiveId" clId="{20F45171-8744-46EC-9BCF-12BC860F40D3}" dt="2024-03-11T14:45:57.864" v="73" actId="1076"/>
          <ac:picMkLst>
            <pc:docMk/>
            <pc:sldMk cId="3784585690" sldId="258"/>
            <ac:picMk id="8" creationId="{592C2BB1-F7FC-DBD7-7A9C-A7D84C2F239E}"/>
          </ac:picMkLst>
        </pc:picChg>
        <pc:picChg chg="add mod">
          <ac:chgData name="Rahul Thiagarajan" userId="7d18f47b25a5c25f" providerId="LiveId" clId="{20F45171-8744-46EC-9BCF-12BC860F40D3}" dt="2024-03-11T14:46:03.216" v="75" actId="1076"/>
          <ac:picMkLst>
            <pc:docMk/>
            <pc:sldMk cId="3784585690" sldId="258"/>
            <ac:picMk id="9" creationId="{51232A54-F1E1-6EDF-ED76-3E085E155DF7}"/>
          </ac:picMkLst>
        </pc:picChg>
        <pc:picChg chg="add mod">
          <ac:chgData name="Rahul Thiagarajan" userId="7d18f47b25a5c25f" providerId="LiveId" clId="{20F45171-8744-46EC-9BCF-12BC860F40D3}" dt="2024-03-11T14:46:31.116" v="79" actId="1076"/>
          <ac:picMkLst>
            <pc:docMk/>
            <pc:sldMk cId="3784585690" sldId="258"/>
            <ac:picMk id="10" creationId="{84121F11-E403-72FB-6145-78A816C9ED3A}"/>
          </ac:picMkLst>
        </pc:picChg>
        <pc:picChg chg="add mod">
          <ac:chgData name="Rahul Thiagarajan" userId="7d18f47b25a5c25f" providerId="LiveId" clId="{20F45171-8744-46EC-9BCF-12BC860F40D3}" dt="2024-03-11T14:29:27.757" v="38" actId="1076"/>
          <ac:picMkLst>
            <pc:docMk/>
            <pc:sldMk cId="3784585690" sldId="258"/>
            <ac:picMk id="1026" creationId="{D7ED569E-2194-522C-FDF9-963799733D60}"/>
          </ac:picMkLst>
        </pc:picChg>
      </pc:sldChg>
      <pc:sldChg chg="addSp delSp modSp mod">
        <pc:chgData name="Rahul Thiagarajan" userId="7d18f47b25a5c25f" providerId="LiveId" clId="{20F45171-8744-46EC-9BCF-12BC860F40D3}" dt="2024-03-11T14:59:10.306" v="288" actId="1076"/>
        <pc:sldMkLst>
          <pc:docMk/>
          <pc:sldMk cId="2679701485" sldId="259"/>
        </pc:sldMkLst>
        <pc:spChg chg="del">
          <ac:chgData name="Rahul Thiagarajan" userId="7d18f47b25a5c25f" providerId="LiveId" clId="{20F45171-8744-46EC-9BCF-12BC860F40D3}" dt="2024-03-11T14:55:38.896" v="265" actId="478"/>
          <ac:spMkLst>
            <pc:docMk/>
            <pc:sldMk cId="2679701485" sldId="259"/>
            <ac:spMk id="3" creationId="{89D5D4B5-6F27-CD8A-F7E7-5BA4CA8E7DD9}"/>
          </ac:spMkLst>
        </pc:spChg>
        <pc:spChg chg="add del mod">
          <ac:chgData name="Rahul Thiagarajan" userId="7d18f47b25a5c25f" providerId="LiveId" clId="{20F45171-8744-46EC-9BCF-12BC860F40D3}" dt="2024-03-11T14:57:35.827" v="277" actId="478"/>
          <ac:spMkLst>
            <pc:docMk/>
            <pc:sldMk cId="2679701485" sldId="259"/>
            <ac:spMk id="4" creationId="{C0F51A53-F920-6678-D73A-6B701E3A4E70}"/>
          </ac:spMkLst>
        </pc:spChg>
        <pc:picChg chg="add mod">
          <ac:chgData name="Rahul Thiagarajan" userId="7d18f47b25a5c25f" providerId="LiveId" clId="{20F45171-8744-46EC-9BCF-12BC860F40D3}" dt="2024-03-11T14:59:10.306" v="288" actId="1076"/>
          <ac:picMkLst>
            <pc:docMk/>
            <pc:sldMk cId="2679701485" sldId="259"/>
            <ac:picMk id="7" creationId="{A6FA88DE-B494-2ED5-D7F7-99B1593A4294}"/>
          </ac:picMkLst>
        </pc:picChg>
      </pc:sldChg>
      <pc:sldChg chg="modSp mod">
        <pc:chgData name="Rahul Thiagarajan" userId="7d18f47b25a5c25f" providerId="LiveId" clId="{20F45171-8744-46EC-9BCF-12BC860F40D3}" dt="2024-03-11T15:19:57.129" v="494" actId="2710"/>
        <pc:sldMkLst>
          <pc:docMk/>
          <pc:sldMk cId="930987164" sldId="261"/>
        </pc:sldMkLst>
        <pc:spChg chg="mod">
          <ac:chgData name="Rahul Thiagarajan" userId="7d18f47b25a5c25f" providerId="LiveId" clId="{20F45171-8744-46EC-9BCF-12BC860F40D3}" dt="2024-03-11T15:19:57.129" v="494" actId="2710"/>
          <ac:spMkLst>
            <pc:docMk/>
            <pc:sldMk cId="930987164" sldId="261"/>
            <ac:spMk id="3" creationId="{BD081CDB-2F2D-D954-56D5-F97D4A49F1E2}"/>
          </ac:spMkLst>
        </pc:spChg>
      </pc:sldChg>
      <pc:sldChg chg="modSp mod">
        <pc:chgData name="Rahul Thiagarajan" userId="7d18f47b25a5c25f" providerId="LiveId" clId="{20F45171-8744-46EC-9BCF-12BC860F40D3}" dt="2024-03-12T17:26:38.466" v="570" actId="20577"/>
        <pc:sldMkLst>
          <pc:docMk/>
          <pc:sldMk cId="2945806645" sldId="262"/>
        </pc:sldMkLst>
        <pc:spChg chg="mod">
          <ac:chgData name="Rahul Thiagarajan" userId="7d18f47b25a5c25f" providerId="LiveId" clId="{20F45171-8744-46EC-9BCF-12BC860F40D3}" dt="2024-03-12T17:26:38.466" v="570" actId="20577"/>
          <ac:spMkLst>
            <pc:docMk/>
            <pc:sldMk cId="2945806645" sldId="262"/>
            <ac:spMk id="9" creationId="{57CFB96A-EEF5-0761-F9E2-E5AB6A034223}"/>
          </ac:spMkLst>
        </pc:spChg>
        <pc:spChg chg="mod">
          <ac:chgData name="Rahul Thiagarajan" userId="7d18f47b25a5c25f" providerId="LiveId" clId="{20F45171-8744-46EC-9BCF-12BC860F40D3}" dt="2024-03-11T15:35:04.724" v="529" actId="5793"/>
          <ac:spMkLst>
            <pc:docMk/>
            <pc:sldMk cId="2945806645" sldId="262"/>
            <ac:spMk id="11" creationId="{98B34A4A-DB88-B6B5-71BF-A29E6A0539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1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61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18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4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52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31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49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6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76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7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0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3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26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2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9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8E7633-45CF-4118-B183-29866FF7898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2C3D-EAF4-46F7-BC9C-AF1C6CD3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71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A2D-2C96-32F6-7114-358752A4A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9"/>
            <a:ext cx="8625840" cy="1303741"/>
          </a:xfrm>
        </p:spPr>
        <p:txBody>
          <a:bodyPr>
            <a:noAutofit/>
          </a:bodyPr>
          <a:lstStyle/>
          <a:p>
            <a:r>
              <a:rPr lang="en-IN" sz="3600" dirty="0"/>
              <a:t>              </a:t>
            </a:r>
            <a:r>
              <a:rPr lang="en-IN" sz="4000" dirty="0"/>
              <a:t> EASE – THE –ERROR</a:t>
            </a:r>
            <a:br>
              <a:rPr lang="en-IN" sz="4000" dirty="0"/>
            </a:br>
            <a:r>
              <a:rPr lang="en-IN" sz="4000" dirty="0"/>
              <a:t>                            4.0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38751-6CF5-048C-71B5-6537E1A4C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2" y="1778000"/>
            <a:ext cx="10954997" cy="3666455"/>
          </a:xfrm>
        </p:spPr>
        <p:txBody>
          <a:bodyPr>
            <a:noAutofit/>
          </a:bodyPr>
          <a:lstStyle/>
          <a:p>
            <a:pPr algn="l"/>
            <a:r>
              <a:rPr lang="en-IN" sz="2000" dirty="0"/>
              <a:t>Problem Statement Title :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Build a blockchain-based solution for intellectual property rights management, providing a secure and transparent platform for artists, creators, and innovators to protect and monetize their intellectual assets.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IN" sz="2000" dirty="0"/>
              <a:t>Team Name :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dark knights</a:t>
            </a:r>
            <a:endParaRPr lang="en-IN" sz="2000" dirty="0">
              <a:solidFill>
                <a:schemeClr val="tx1"/>
              </a:solidFill>
            </a:endParaRP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Team Leader Name : </a:t>
            </a:r>
            <a:r>
              <a:rPr lang="en-IN" sz="2000" dirty="0">
                <a:solidFill>
                  <a:schemeClr val="tx1"/>
                </a:solidFill>
              </a:rPr>
              <a:t>Sanjai </a:t>
            </a:r>
            <a:r>
              <a:rPr lang="en-IN" sz="2000" dirty="0" err="1">
                <a:solidFill>
                  <a:schemeClr val="tx1"/>
                </a:solidFill>
              </a:rPr>
              <a:t>solairaja</a:t>
            </a:r>
            <a:endParaRPr lang="en-IN" sz="2000" dirty="0">
              <a:solidFill>
                <a:schemeClr val="tx1"/>
              </a:solidFill>
            </a:endParaRPr>
          </a:p>
          <a:p>
            <a:pPr algn="l"/>
            <a:r>
              <a:rPr lang="en-IN" sz="2000" dirty="0"/>
              <a:t>Theme Name : </a:t>
            </a:r>
            <a:r>
              <a:rPr lang="en-IN" sz="2000" dirty="0">
                <a:solidFill>
                  <a:schemeClr val="tx1"/>
                </a:solidFill>
              </a:rPr>
              <a:t>blockchain</a:t>
            </a:r>
          </a:p>
          <a:p>
            <a:pPr algn="l"/>
            <a:r>
              <a:rPr lang="en-IN" sz="2000" dirty="0"/>
              <a:t>College Name : </a:t>
            </a:r>
            <a:r>
              <a:rPr lang="en-IN" sz="2000" dirty="0" err="1">
                <a:solidFill>
                  <a:schemeClr val="tx1"/>
                </a:solidFill>
              </a:rPr>
              <a:t>sri</a:t>
            </a:r>
            <a:r>
              <a:rPr lang="en-IN" sz="2000" dirty="0">
                <a:solidFill>
                  <a:schemeClr val="tx1"/>
                </a:solidFill>
              </a:rPr>
              <a:t> Venkateswara college of engineering</a:t>
            </a:r>
          </a:p>
        </p:txBody>
      </p:sp>
      <p:pic>
        <p:nvPicPr>
          <p:cNvPr id="1026" name="Picture 2" descr="https://media-tir3-2.cdn.whatsapp.net/v/t61.24694-24/425058837_2514443238726815_4403507652948834089_n.jpg?ccb=11-4&amp;oh=01_AdSqHNHMyC1UxsPquYlFuj83KwbYT8Jc_vAonDv6XJlBzA&amp;oe=65DD3DC0&amp;_nc_sid=e6ed6c&amp;_nc_cat=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478" y="372397"/>
            <a:ext cx="465828" cy="49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8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048B-6101-649C-721E-275131D9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04" y="250088"/>
            <a:ext cx="7247402" cy="736286"/>
          </a:xfrm>
        </p:spPr>
        <p:txBody>
          <a:bodyPr>
            <a:normAutofit/>
          </a:bodyPr>
          <a:lstStyle/>
          <a:p>
            <a:r>
              <a:rPr lang="en-IN" sz="3600" dirty="0"/>
              <a:t>Why This Problem Statement ? </a:t>
            </a:r>
          </a:p>
        </p:txBody>
      </p:sp>
      <p:pic>
        <p:nvPicPr>
          <p:cNvPr id="4" name="Picture 2" descr="https://media-tir3-2.cdn.whatsapp.net/v/t61.24694-24/425058837_2514443238726815_4403507652948834089_n.jpg?ccb=11-4&amp;oh=01_AdSqHNHMyC1UxsPquYlFuj83KwbYT8Jc_vAonDv6XJlBzA&amp;oe=65DD3DC0&amp;_nc_sid=e6ed6c&amp;_nc_cat=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478" y="372397"/>
            <a:ext cx="465828" cy="49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C0B3E-D34D-5B68-7F52-1AA7F1768A22}"/>
              </a:ext>
            </a:extLst>
          </p:cNvPr>
          <p:cNvSpPr txBox="1"/>
          <p:nvPr/>
        </p:nvSpPr>
        <p:spPr>
          <a:xfrm>
            <a:off x="563880" y="1463040"/>
            <a:ext cx="11064240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dirty="0">
                <a:latin typeface="+mj-lt"/>
                <a:ea typeface="+mj-ea"/>
                <a:cs typeface="+mj-cs"/>
              </a:rPr>
              <a:t>The problem statement highlights the inefficiencies and vulnerabilities inherent in the current system of managing intellectual property rights (IPR). Here's why this problem statement is significant</a:t>
            </a:r>
            <a:r>
              <a:rPr lang="en-US" sz="2000" dirty="0">
                <a:latin typeface="+mj-lt"/>
                <a:ea typeface="+mj-ea"/>
                <a:cs typeface="+mj-cs"/>
              </a:rPr>
              <a:t>:</a:t>
            </a:r>
          </a:p>
          <a:p>
            <a:pPr algn="just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 algn="just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u="sng" dirty="0">
                <a:latin typeface="+mj-lt"/>
                <a:ea typeface="+mj-ea"/>
                <a:cs typeface="+mj-cs"/>
              </a:rPr>
              <a:t>Time-consuming processes</a:t>
            </a:r>
            <a:r>
              <a:rPr lang="en-US" sz="2000" dirty="0">
                <a:latin typeface="+mj-lt"/>
                <a:ea typeface="+mj-ea"/>
                <a:cs typeface="+mj-cs"/>
              </a:rPr>
              <a:t>: Acquiring patents or copyrights involves </a:t>
            </a:r>
            <a:r>
              <a:rPr lang="en-US" sz="2000" b="1" dirty="0">
                <a:latin typeface="+mj-lt"/>
                <a:ea typeface="+mj-ea"/>
                <a:cs typeface="+mj-cs"/>
              </a:rPr>
              <a:t>lengthy bureaucratic procedures, delaying protection and monetization</a:t>
            </a:r>
            <a:r>
              <a:rPr lang="en-US" sz="2000" dirty="0">
                <a:latin typeface="+mj-lt"/>
                <a:ea typeface="+mj-ea"/>
                <a:cs typeface="+mj-cs"/>
              </a:rPr>
              <a:t>.</a:t>
            </a:r>
          </a:p>
          <a:p>
            <a:pPr algn="just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u="sng" dirty="0">
                <a:latin typeface="+mj-lt"/>
                <a:ea typeface="+mj-ea"/>
                <a:cs typeface="+mj-cs"/>
              </a:rPr>
              <a:t>Legal disputes and backlog</a:t>
            </a:r>
            <a:r>
              <a:rPr lang="en-US" sz="2000" dirty="0">
                <a:latin typeface="+mj-lt"/>
                <a:ea typeface="+mj-ea"/>
                <a:cs typeface="+mj-cs"/>
              </a:rPr>
              <a:t>: Courts are </a:t>
            </a:r>
            <a:r>
              <a:rPr lang="en-US" sz="2000" b="1" dirty="0">
                <a:latin typeface="+mj-lt"/>
                <a:ea typeface="+mj-ea"/>
                <a:cs typeface="+mj-cs"/>
              </a:rPr>
              <a:t>burdened with pending IP cases</a:t>
            </a:r>
            <a:r>
              <a:rPr lang="en-US" sz="2000" dirty="0">
                <a:latin typeface="+mj-lt"/>
                <a:ea typeface="+mj-ea"/>
                <a:cs typeface="+mj-cs"/>
              </a:rPr>
              <a:t>, exacerbating resolution times.</a:t>
            </a:r>
          </a:p>
          <a:p>
            <a:pPr algn="just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u="sng" dirty="0">
                <a:latin typeface="+mj-lt"/>
                <a:ea typeface="+mj-ea"/>
                <a:cs typeface="+mj-cs"/>
              </a:rPr>
              <a:t>Vulnerability to fraud</a:t>
            </a:r>
            <a:r>
              <a:rPr lang="en-US" sz="2000" dirty="0">
                <a:latin typeface="+mj-lt"/>
                <a:ea typeface="+mj-ea"/>
                <a:cs typeface="+mj-cs"/>
              </a:rPr>
              <a:t>: Current systems are </a:t>
            </a:r>
            <a:r>
              <a:rPr lang="en-US" sz="2000" b="1" dirty="0">
                <a:latin typeface="+mj-lt"/>
                <a:ea typeface="+mj-ea"/>
                <a:cs typeface="+mj-cs"/>
              </a:rPr>
              <a:t>susceptible to fraud, including false patents and tampered dates</a:t>
            </a:r>
            <a:r>
              <a:rPr lang="en-US" sz="2000" dirty="0">
                <a:latin typeface="+mj-lt"/>
                <a:ea typeface="+mj-ea"/>
                <a:cs typeface="+mj-cs"/>
              </a:rPr>
              <a:t>.</a:t>
            </a:r>
          </a:p>
          <a:p>
            <a:pPr algn="just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u="sng" dirty="0">
                <a:latin typeface="+mj-lt"/>
                <a:ea typeface="+mj-ea"/>
                <a:cs typeface="+mj-cs"/>
              </a:rPr>
              <a:t>Unauthorized usage</a:t>
            </a:r>
            <a:r>
              <a:rPr lang="en-US" sz="2000" dirty="0">
                <a:latin typeface="+mj-lt"/>
                <a:ea typeface="+mj-ea"/>
                <a:cs typeface="+mj-cs"/>
              </a:rPr>
              <a:t>: Many </a:t>
            </a:r>
            <a:r>
              <a:rPr lang="en-US" sz="2000" b="1" dirty="0">
                <a:latin typeface="+mj-lt"/>
                <a:ea typeface="+mj-ea"/>
                <a:cs typeface="+mj-cs"/>
              </a:rPr>
              <a:t>exploit intellectual property without proper licensing</a:t>
            </a:r>
            <a:r>
              <a:rPr lang="en-US" sz="2000" dirty="0">
                <a:latin typeface="+mj-lt"/>
                <a:ea typeface="+mj-ea"/>
                <a:cs typeface="+mj-cs"/>
              </a:rPr>
              <a:t>, </a:t>
            </a:r>
            <a:r>
              <a:rPr lang="en-US" sz="2000" b="1" dirty="0">
                <a:latin typeface="+mj-lt"/>
                <a:ea typeface="+mj-ea"/>
                <a:cs typeface="+mj-cs"/>
              </a:rPr>
              <a:t>disrupting creators' </a:t>
            </a:r>
            <a:r>
              <a:rPr lang="en-US" sz="2000" dirty="0">
                <a:latin typeface="+mj-lt"/>
                <a:ea typeface="+mj-ea"/>
                <a:cs typeface="+mj-cs"/>
              </a:rPr>
              <a:t>rights and </a:t>
            </a:r>
            <a:r>
              <a:rPr lang="en-US" sz="2000" b="1" dirty="0">
                <a:latin typeface="+mj-lt"/>
                <a:ea typeface="+mj-ea"/>
                <a:cs typeface="+mj-cs"/>
              </a:rPr>
              <a:t>income</a:t>
            </a:r>
            <a:r>
              <a:rPr lang="en-US" sz="2000" dirty="0">
                <a:latin typeface="+mj-lt"/>
                <a:ea typeface="+mj-ea"/>
                <a:cs typeface="+mj-cs"/>
              </a:rPr>
              <a:t>.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43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D201-F610-9DAA-E600-72D4DD56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6569278" cy="980596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Modules and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3A6C-D577-18DA-A07E-3F14B1AEE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1345722"/>
            <a:ext cx="8946541" cy="5069839"/>
          </a:xfrm>
        </p:spPr>
        <p:txBody>
          <a:bodyPr/>
          <a:lstStyle/>
          <a:p>
            <a:r>
              <a:rPr lang="en-IN" dirty="0"/>
              <a:t>JS </a:t>
            </a:r>
          </a:p>
          <a:p>
            <a:r>
              <a:rPr lang="en-IN" dirty="0"/>
              <a:t>SOLIDITY </a:t>
            </a:r>
          </a:p>
          <a:p>
            <a:r>
              <a:rPr lang="en-IN" dirty="0"/>
              <a:t>METAMASK </a:t>
            </a:r>
          </a:p>
          <a:p>
            <a:r>
              <a:rPr lang="en-IN" dirty="0"/>
              <a:t>HARDHAT </a:t>
            </a:r>
          </a:p>
          <a:p>
            <a:r>
              <a:rPr lang="en-IN" dirty="0"/>
              <a:t>WEB3.JS </a:t>
            </a:r>
          </a:p>
          <a:p>
            <a:r>
              <a:rPr lang="en-IN" dirty="0"/>
              <a:t>ETHERS.JS</a:t>
            </a:r>
          </a:p>
          <a:p>
            <a:r>
              <a:rPr lang="en-IN" dirty="0"/>
              <a:t>PYTHON FLASK</a:t>
            </a:r>
          </a:p>
        </p:txBody>
      </p:sp>
      <p:pic>
        <p:nvPicPr>
          <p:cNvPr id="4" name="Picture 2" descr="https://media-tir3-2.cdn.whatsapp.net/v/t61.24694-24/425058837_2514443238726815_4403507652948834089_n.jpg?ccb=11-4&amp;oh=01_AdSqHNHMyC1UxsPquYlFuj83KwbYT8Jc_vAonDv6XJlBzA&amp;oe=65DD3DC0&amp;_nc_sid=e6ed6c&amp;_nc_cat=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478" y="372397"/>
            <a:ext cx="465828" cy="49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7B0BD-2DF4-D60A-EBEE-7D89D14B5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20" y="1243085"/>
            <a:ext cx="1428554" cy="164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12F99-3267-8A80-5073-49799046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773" y="1345722"/>
            <a:ext cx="1907335" cy="1163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C2BB1-F7FC-DBD7-7A9C-A7D84C2F2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013" y="1377176"/>
            <a:ext cx="1728009" cy="1198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32A54-F1E1-6EDF-ED76-3E085E155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882" y="3075551"/>
            <a:ext cx="1400140" cy="1419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121F11-E403-72FB-6145-78A816C9ED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7983" y="4687013"/>
            <a:ext cx="1505315" cy="14198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79404-F891-CA64-58EB-1B3654EB3B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545" y="4881781"/>
            <a:ext cx="1840985" cy="12250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1C109D-CA75-53F8-F963-CFCA88F04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983" y="2868050"/>
            <a:ext cx="1594490" cy="15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1F50-4F2A-6903-AF01-A2E25809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58087" cy="721803"/>
          </a:xfrm>
        </p:spPr>
        <p:txBody>
          <a:bodyPr>
            <a:normAutofit/>
          </a:bodyPr>
          <a:lstStyle/>
          <a:p>
            <a:r>
              <a:rPr lang="en-IN" sz="3600" dirty="0"/>
              <a:t>Work Flow</a:t>
            </a:r>
          </a:p>
        </p:txBody>
      </p:sp>
      <p:pic>
        <p:nvPicPr>
          <p:cNvPr id="5" name="Picture 2" descr="https://media-tir3-2.cdn.whatsapp.net/v/t61.24694-24/425058837_2514443238726815_4403507652948834089_n.jpg?ccb=11-4&amp;oh=01_AdSqHNHMyC1UxsPquYlFuj83KwbYT8Jc_vAonDv6XJlBzA&amp;oe=65DD3DC0&amp;_nc_sid=e6ed6c&amp;_nc_cat=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478" y="381023"/>
            <a:ext cx="465828" cy="49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6C43AA-D8DB-DC31-C4ED-975DCF4D8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69" y="1184987"/>
            <a:ext cx="8511073" cy="544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5592-E79B-E010-2A50-AC9B5CBD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0" y="79099"/>
            <a:ext cx="4974771" cy="586596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Use Cases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1CDB-2F2D-D954-56D5-F97D4A49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3" y="665694"/>
            <a:ext cx="11139197" cy="6033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Use Cases:</a:t>
            </a:r>
          </a:p>
          <a:p>
            <a:r>
              <a:rPr lang="en-US" sz="1600" b="1" u="sng" dirty="0"/>
              <a:t>Immutable Proof of Ownership:</a:t>
            </a:r>
            <a:r>
              <a:rPr lang="en-US" sz="1600" b="1" dirty="0"/>
              <a:t> 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recording ownership and creation timestamps on the blockchain, </a:t>
            </a:r>
            <a:r>
              <a:rPr lang="en-US" sz="1600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creators establish immutable proof of ownership. This prevents tampering and provides irrefutable evidence in case of disputes 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legal proceedings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/>
              <a:t>Streamlined Licensing Process</a:t>
            </a:r>
            <a:r>
              <a:rPr lang="en-US" sz="1600" dirty="0"/>
              <a:t>: 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Creators can use the blockchain platform to </a:t>
            </a:r>
            <a:r>
              <a:rPr lang="en-US" sz="1800" b="1" i="0" dirty="0">
                <a:solidFill>
                  <a:srgbClr val="ECECEC"/>
                </a:solidFill>
                <a:effectLst/>
                <a:latin typeface="Söhne"/>
              </a:rPr>
              <a:t>seamlessly acquire licenses for their intellectual assets. Smart contracts automate the licensing process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US" sz="1800" b="1" i="0" dirty="0">
                <a:solidFill>
                  <a:srgbClr val="ECECEC"/>
                </a:solidFill>
                <a:effectLst/>
                <a:latin typeface="Söhne"/>
              </a:rPr>
              <a:t>ensuring transparency 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and reducing administrative overhead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en-US" sz="1600" dirty="0"/>
          </a:p>
          <a:p>
            <a:r>
              <a:rPr lang="en-US" sz="1600" b="1" u="sng" dirty="0"/>
              <a:t>Global Access to Intellectual Property Marketplace</a:t>
            </a:r>
            <a:r>
              <a:rPr lang="en-US" sz="1600" dirty="0"/>
              <a:t>: 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The blockchain platform provides a </a:t>
            </a:r>
            <a:r>
              <a:rPr lang="en-US" sz="1800" b="1" i="0" dirty="0">
                <a:solidFill>
                  <a:srgbClr val="ECECEC"/>
                </a:solidFill>
                <a:effectLst/>
                <a:latin typeface="Söhne"/>
              </a:rPr>
              <a:t>decentralized marketplace for intellectual property rights, accessible globally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US" sz="1800" b="1" i="0" dirty="0">
                <a:solidFill>
                  <a:srgbClr val="ECECEC"/>
                </a:solidFill>
                <a:effectLst/>
                <a:latin typeface="Söhne"/>
              </a:rPr>
              <a:t>Creators can reach a wider audience 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of potential licensees, facilitating greater exposure and revenue generation.</a:t>
            </a:r>
            <a:endParaRPr lang="en-US" sz="1800" dirty="0"/>
          </a:p>
          <a:p>
            <a:pPr marL="0" indent="0">
              <a:buNone/>
            </a:pPr>
            <a:r>
              <a:rPr lang="en-US" sz="1600" dirty="0"/>
              <a:t>Benefits: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Enhanced security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Blockchain's immutable ledger prevents tampering and fraud, ensuring the integrity of intellectual property rights.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Automated processes via smart contracts reduce administrative overhead, streamlining licensing, and royalty distribution.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Fair compensation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Seamless licensing flow guarantees timely and accurate payments, promoting fair compensation for creators.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accessibility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Decentralized marketplace expands opportunities for creators to reach a wider audience, fostering innovation and revenue growth on a global scale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2" descr="https://media-tir3-2.cdn.whatsapp.net/v/t61.24694-24/425058837_2514443238726815_4403507652948834089_n.jpg?ccb=11-4&amp;oh=01_AdSqHNHMyC1UxsPquYlFuj83KwbYT8Jc_vAonDv6XJlBzA&amp;oe=65DD3DC0&amp;_nc_sid=e6ed6c&amp;_nc_cat=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478" y="372397"/>
            <a:ext cx="465828" cy="49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98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8F86-3857-03FB-89F0-A86FFB2E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 Details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CFB96A-EEF5-0761-F9E2-E5AB6A03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1389529"/>
            <a:ext cx="4396339" cy="486680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.Name   :  Sanjay Kumar 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Class     :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year/EEE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Reg No.: 2127220601063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.Name   :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Shrimathi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G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Class     :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year/EEE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Reg No.: 2127220601070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.Name   : Surya Dev RG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Class     :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year/AI&amp;DS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Reg No.: 2127220502102</a:t>
            </a:r>
          </a:p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8B34A4A-DB88-B6B5-71BF-A29E6A053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1389529"/>
            <a:ext cx="4396339" cy="486680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.Name   :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Madhuvansh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Class     : 2</a:t>
            </a:r>
            <a:r>
              <a:rPr lang="en-US" sz="1800" baseline="30000" dirty="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year/CS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Reg No.: 2127220501083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5.Name   :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Rahul TV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Class     : 2</a:t>
            </a:r>
            <a:r>
              <a:rPr lang="en-US" sz="1800" baseline="30000" dirty="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year/IT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Reg No.: 2127220801068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.Name   :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Sahithya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Class     :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year/CS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Reg No.: 2127220501124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2" descr="https://media-tir3-2.cdn.whatsapp.net/v/t61.24694-24/425058837_2514443238726815_4403507652948834089_n.jpg?ccb=11-4&amp;oh=01_AdSqHNHMyC1UxsPquYlFuj83KwbYT8Jc_vAonDv6XJlBzA&amp;oe=65DD3DC0&amp;_nc_sid=e6ed6c&amp;_nc_cat=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478" y="372397"/>
            <a:ext cx="465828" cy="49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80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407</TotalTime>
  <Words>500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Söhne</vt:lpstr>
      <vt:lpstr>Wingdings 3</vt:lpstr>
      <vt:lpstr>Ion</vt:lpstr>
      <vt:lpstr>               EASE – THE –ERROR                             4.0</vt:lpstr>
      <vt:lpstr>Why This Problem Statement ? </vt:lpstr>
      <vt:lpstr>Modules and Technology Stack</vt:lpstr>
      <vt:lpstr>Work Flow</vt:lpstr>
      <vt:lpstr>Use Cases and Benefits</vt:lpstr>
      <vt:lpstr>Team Member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EASE – THE –ERROR                             3.0</dc:title>
  <dc:creator>prabhur2003@hotmail.com</dc:creator>
  <cp:lastModifiedBy>Sanjai Solairaja</cp:lastModifiedBy>
  <cp:revision>7</cp:revision>
  <dcterms:created xsi:type="dcterms:W3CDTF">2023-05-05T15:27:20Z</dcterms:created>
  <dcterms:modified xsi:type="dcterms:W3CDTF">2024-03-22T08:35:09Z</dcterms:modified>
</cp:coreProperties>
</file>