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stonCondo_16909699778490/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95DCAD-70B8-4D78-BFFC-037308E930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Boston Condo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FF9FC6-D381-4DD2-B479-EBC2D58754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8/4/2023 6:08:19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 Demand Properties" id="10" name="slide10">
            <a:extLst>
              <a:ext uri="{FF2B5EF4-FFF2-40B4-BE49-F238E27FC236}">
                <a16:creationId xmlns:a16="http://schemas.microsoft.com/office/drawing/2014/main" id="{5B4ACE2B-41C2-4D23-87D4-B61B69044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0"/>
            <a:ext cx="9276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Selling Area" id="11" name="slide11">
            <a:extLst>
              <a:ext uri="{FF2B5EF4-FFF2-40B4-BE49-F238E27FC236}">
                <a16:creationId xmlns:a16="http://schemas.microsoft.com/office/drawing/2014/main" id="{9F51E9EC-D8C5-4269-B091-BCBAD7CD55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7" y="0"/>
            <a:ext cx="1046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HK &amp;amp; Quarter" id="12" name="slide12">
            <a:extLst>
              <a:ext uri="{FF2B5EF4-FFF2-40B4-BE49-F238E27FC236}">
                <a16:creationId xmlns:a16="http://schemas.microsoft.com/office/drawing/2014/main" id="{094CB171-5DE6-4468-AF0C-1F14AD28E6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0"/>
            <a:ext cx="1047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&amp;amp; RC" id="13" name="slide13">
            <a:extLst>
              <a:ext uri="{FF2B5EF4-FFF2-40B4-BE49-F238E27FC236}">
                <a16:creationId xmlns:a16="http://schemas.microsoft.com/office/drawing/2014/main" id="{EA6D2736-98E8-49DB-AFD2-E42A1C0DDE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12" y="0"/>
            <a:ext cx="7764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 Sold days" id="14" name="slide14">
            <a:extLst>
              <a:ext uri="{FF2B5EF4-FFF2-40B4-BE49-F238E27FC236}">
                <a16:creationId xmlns:a16="http://schemas.microsoft.com/office/drawing/2014/main" id="{4B7BE634-CA66-4A4D-B600-A68C83C005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0"/>
            <a:ext cx="1047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erty&amp;apos;s Size v Price" id="15" name="slide15">
            <a:extLst>
              <a:ext uri="{FF2B5EF4-FFF2-40B4-BE49-F238E27FC236}">
                <a16:creationId xmlns:a16="http://schemas.microsoft.com/office/drawing/2014/main" id="{8731707A-EFFA-4293-B769-490309E0B9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7" y="0"/>
            <a:ext cx="1046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wise Sales" id="16" name="slide16">
            <a:extLst>
              <a:ext uri="{FF2B5EF4-FFF2-40B4-BE49-F238E27FC236}">
                <a16:creationId xmlns:a16="http://schemas.microsoft.com/office/drawing/2014/main" id="{938C0EB3-2CEF-4234-8177-8BB04F57E8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7" y="0"/>
            <a:ext cx="1046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d,Bath Counts" id="17" name="slide17">
            <a:extLst>
              <a:ext uri="{FF2B5EF4-FFF2-40B4-BE49-F238E27FC236}">
                <a16:creationId xmlns:a16="http://schemas.microsoft.com/office/drawing/2014/main" id="{BF3691C1-B415-4628-AAE0-067C19575F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0"/>
            <a:ext cx="1047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ther Rooms Avg.Sales" id="18" name="slide18">
            <a:extLst>
              <a:ext uri="{FF2B5EF4-FFF2-40B4-BE49-F238E27FC236}">
                <a16:creationId xmlns:a16="http://schemas.microsoft.com/office/drawing/2014/main" id="{C4496A66-2CC2-4EC5-98C7-BA82DD1B4B2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0"/>
            <a:ext cx="1047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om Preference" id="19" name="slide19">
            <a:extLst>
              <a:ext uri="{FF2B5EF4-FFF2-40B4-BE49-F238E27FC236}">
                <a16:creationId xmlns:a16="http://schemas.microsoft.com/office/drawing/2014/main" id="{06407046-8908-4E0E-B25F-87D5E84F540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52"/>
            <a:ext cx="12192000" cy="66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wise Avg Sales" id="2" name="slide2">
            <a:extLst>
              <a:ext uri="{FF2B5EF4-FFF2-40B4-BE49-F238E27FC236}">
                <a16:creationId xmlns:a16="http://schemas.microsoft.com/office/drawing/2014/main" id="{29D6638C-40E4-494C-B77E-88993C77C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0"/>
            <a:ext cx="1047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n Area" id="20" name="slide20">
            <a:extLst>
              <a:ext uri="{FF2B5EF4-FFF2-40B4-BE49-F238E27FC236}">
                <a16:creationId xmlns:a16="http://schemas.microsoft.com/office/drawing/2014/main" id="{DD10DAC9-20A1-4C0D-BC7F-8EC7FC6766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" y="0"/>
            <a:ext cx="1110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n Properties" id="21" name="slide21">
            <a:extLst>
              <a:ext uri="{FF2B5EF4-FFF2-40B4-BE49-F238E27FC236}">
                <a16:creationId xmlns:a16="http://schemas.microsoft.com/office/drawing/2014/main" id="{F805CFB8-D5A9-466A-9D9F-B35F35EA63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" y="0"/>
            <a:ext cx="1110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wise Analysis" id="22" name="slide22">
            <a:extLst>
              <a:ext uri="{FF2B5EF4-FFF2-40B4-BE49-F238E27FC236}">
                <a16:creationId xmlns:a16="http://schemas.microsoft.com/office/drawing/2014/main" id="{63ACC222-A1FD-40BA-B75A-E9825FB26E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" y="0"/>
            <a:ext cx="1110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 Comparison" id="23" name="slide23">
            <a:extLst>
              <a:ext uri="{FF2B5EF4-FFF2-40B4-BE49-F238E27FC236}">
                <a16:creationId xmlns:a16="http://schemas.microsoft.com/office/drawing/2014/main" id="{2B2CFBF6-BF0D-4DCA-ADEF-D7957ED743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" y="0"/>
            <a:ext cx="1110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Based On Rooms" id="24" name="slide24">
            <a:extLst>
              <a:ext uri="{FF2B5EF4-FFF2-40B4-BE49-F238E27FC236}">
                <a16:creationId xmlns:a16="http://schemas.microsoft.com/office/drawing/2014/main" id="{1125EBDE-8B7C-439B-A5CD-483F1190C21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8" y="0"/>
            <a:ext cx="1110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5" name="slide25">
            <a:extLst>
              <a:ext uri="{FF2B5EF4-FFF2-40B4-BE49-F238E27FC236}">
                <a16:creationId xmlns:a16="http://schemas.microsoft.com/office/drawing/2014/main" id="{E1678026-691B-43BA-83DC-5C57C3AC6DF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26" name="slide26">
            <a:extLst>
              <a:ext uri="{FF2B5EF4-FFF2-40B4-BE49-F238E27FC236}">
                <a16:creationId xmlns:a16="http://schemas.microsoft.com/office/drawing/2014/main" id="{FC60EA2C-6B80-4C6D-BD1A-0790796BA35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27" name="slide27">
            <a:extLst>
              <a:ext uri="{FF2B5EF4-FFF2-40B4-BE49-F238E27FC236}">
                <a16:creationId xmlns:a16="http://schemas.microsoft.com/office/drawing/2014/main" id="{773B8F6B-42B6-4285-B328-9A53CA8D1B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28" name="slide28">
            <a:extLst>
              <a:ext uri="{FF2B5EF4-FFF2-40B4-BE49-F238E27FC236}">
                <a16:creationId xmlns:a16="http://schemas.microsoft.com/office/drawing/2014/main" id="{7CEFEE23-11F8-48C5-AA39-2DB83324978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29" name="slide29">
            <a:extLst>
              <a:ext uri="{FF2B5EF4-FFF2-40B4-BE49-F238E27FC236}">
                <a16:creationId xmlns:a16="http://schemas.microsoft.com/office/drawing/2014/main" id="{2DFACE00-30BC-4DEB-9255-9F2516F3482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eetwise Sales" id="3" name="slide3">
            <a:extLst>
              <a:ext uri="{FF2B5EF4-FFF2-40B4-BE49-F238E27FC236}">
                <a16:creationId xmlns:a16="http://schemas.microsoft.com/office/drawing/2014/main" id="{5B518684-52EA-4BEE-B7B7-849F19478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7" y="0"/>
            <a:ext cx="1046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30" name="slide30">
            <a:extLst>
              <a:ext uri="{FF2B5EF4-FFF2-40B4-BE49-F238E27FC236}">
                <a16:creationId xmlns:a16="http://schemas.microsoft.com/office/drawing/2014/main" id="{FF760BE0-987A-4E27-9A1A-878B2A16A31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 Total Sales" id="4" name="slide4">
            <a:extLst>
              <a:ext uri="{FF2B5EF4-FFF2-40B4-BE49-F238E27FC236}">
                <a16:creationId xmlns:a16="http://schemas.microsoft.com/office/drawing/2014/main" id="{A31241C9-C4BB-4D36-AB38-D1C09F302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0" y="0"/>
            <a:ext cx="1071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Sale Day" id="5" name="slide5">
            <a:extLst>
              <a:ext uri="{FF2B5EF4-FFF2-40B4-BE49-F238E27FC236}">
                <a16:creationId xmlns:a16="http://schemas.microsoft.com/office/drawing/2014/main" id="{5A053B4E-7002-4073-8841-FA7814CEB2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00" y="0"/>
            <a:ext cx="9276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vs Tax" id="6" name="slide6">
            <a:extLst>
              <a:ext uri="{FF2B5EF4-FFF2-40B4-BE49-F238E27FC236}">
                <a16:creationId xmlns:a16="http://schemas.microsoft.com/office/drawing/2014/main" id="{29E04201-966E-49CB-9CAB-A44C214AD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7" y="0"/>
            <a:ext cx="10589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do Fee,Tax  vs No. of Rooms" id="7" name="slide7">
            <a:extLst>
              <a:ext uri="{FF2B5EF4-FFF2-40B4-BE49-F238E27FC236}">
                <a16:creationId xmlns:a16="http://schemas.microsoft.com/office/drawing/2014/main" id="{4F96683D-7F1E-4402-AEDB-9B925F81D9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0"/>
            <a:ext cx="10477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liest Properties (RC)" id="8" name="slide8">
            <a:extLst>
              <a:ext uri="{FF2B5EF4-FFF2-40B4-BE49-F238E27FC236}">
                <a16:creationId xmlns:a16="http://schemas.microsoft.com/office/drawing/2014/main" id="{D6D51F97-6A0D-4B67-92FA-A6CF231099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7" y="0"/>
            <a:ext cx="10589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wise Sales" id="9" name="slide9">
            <a:extLst>
              <a:ext uri="{FF2B5EF4-FFF2-40B4-BE49-F238E27FC236}">
                <a16:creationId xmlns:a16="http://schemas.microsoft.com/office/drawing/2014/main" id="{F14CBAE7-B5ED-410C-A717-7E2D27F3E4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22" y="0"/>
            <a:ext cx="9284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2023-08-04T18:08:20Z</dcterms:created>
  <dcterms:modified xsi:type="dcterms:W3CDTF">2023-08-04T18:08:20Z</dcterms:modified>
</cp:coreProperties>
</file>