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AF980-1F9B-42BD-A277-E945B88042F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F30664-43B2-4A50-93A5-FE87F1BB04DF}">
      <dgm:prSet phldrT="[Text]"/>
      <dgm:spPr/>
      <dgm:t>
        <a:bodyPr/>
        <a:lstStyle/>
        <a:p>
          <a:r>
            <a:rPr lang="sr-Latn-RS" dirty="0" smtClean="0"/>
            <a:t>Single-leader</a:t>
          </a:r>
          <a:endParaRPr lang="en-GB" dirty="0"/>
        </a:p>
      </dgm:t>
    </dgm:pt>
    <dgm:pt modelId="{AA650575-4749-4FD3-9982-7FF62C7AFD9D}" type="parTrans" cxnId="{6F52E98C-3C65-4C40-BD6F-0E8A5B5D8EBC}">
      <dgm:prSet/>
      <dgm:spPr/>
      <dgm:t>
        <a:bodyPr/>
        <a:lstStyle/>
        <a:p>
          <a:endParaRPr lang="en-GB"/>
        </a:p>
      </dgm:t>
    </dgm:pt>
    <dgm:pt modelId="{F3C1F7E1-33A7-4966-9BC8-0A634DDD1936}" type="sibTrans" cxnId="{6F52E98C-3C65-4C40-BD6F-0E8A5B5D8EBC}">
      <dgm:prSet/>
      <dgm:spPr/>
      <dgm:t>
        <a:bodyPr/>
        <a:lstStyle/>
        <a:p>
          <a:endParaRPr lang="en-GB"/>
        </a:p>
      </dgm:t>
    </dgm:pt>
    <dgm:pt modelId="{F9789FE9-A2D9-484F-A9EC-ABC765004CFF}">
      <dgm:prSet phldrT="[Text]"/>
      <dgm:spPr/>
      <dgm:t>
        <a:bodyPr/>
        <a:lstStyle/>
        <a:p>
          <a:r>
            <a:rPr lang="sr-Latn-RS" dirty="0" smtClean="0"/>
            <a:t>Multi-leader</a:t>
          </a:r>
          <a:endParaRPr lang="en-GB" dirty="0"/>
        </a:p>
      </dgm:t>
    </dgm:pt>
    <dgm:pt modelId="{9F973E68-C1D6-40EB-8056-A2B9D97B64D0}" type="parTrans" cxnId="{D2FE27EE-52A8-4D9C-9D52-3F2BF2368A25}">
      <dgm:prSet/>
      <dgm:spPr/>
      <dgm:t>
        <a:bodyPr/>
        <a:lstStyle/>
        <a:p>
          <a:endParaRPr lang="en-GB"/>
        </a:p>
      </dgm:t>
    </dgm:pt>
    <dgm:pt modelId="{A1BE01DC-9CC7-4198-A562-1953A2B318D4}" type="sibTrans" cxnId="{D2FE27EE-52A8-4D9C-9D52-3F2BF2368A25}">
      <dgm:prSet/>
      <dgm:spPr/>
      <dgm:t>
        <a:bodyPr/>
        <a:lstStyle/>
        <a:p>
          <a:endParaRPr lang="en-GB"/>
        </a:p>
      </dgm:t>
    </dgm:pt>
    <dgm:pt modelId="{FC31FF51-2F97-490A-AA6B-0032DD33EABE}">
      <dgm:prSet phldrT="[Text]"/>
      <dgm:spPr/>
      <dgm:t>
        <a:bodyPr/>
        <a:lstStyle/>
        <a:p>
          <a:r>
            <a:rPr lang="sr-Latn-RS" dirty="0" smtClean="0"/>
            <a:t>Leaderless</a:t>
          </a:r>
          <a:endParaRPr lang="en-GB" dirty="0"/>
        </a:p>
      </dgm:t>
    </dgm:pt>
    <dgm:pt modelId="{96B9A126-C627-4E76-A7AD-0BD700D3AE18}" type="parTrans" cxnId="{7062366A-1D18-4368-8891-814AE042A0B1}">
      <dgm:prSet/>
      <dgm:spPr/>
      <dgm:t>
        <a:bodyPr/>
        <a:lstStyle/>
        <a:p>
          <a:endParaRPr lang="en-GB"/>
        </a:p>
      </dgm:t>
    </dgm:pt>
    <dgm:pt modelId="{CF4A98B3-15B5-4188-B62A-72C52F9C8C97}" type="sibTrans" cxnId="{7062366A-1D18-4368-8891-814AE042A0B1}">
      <dgm:prSet/>
      <dgm:spPr/>
      <dgm:t>
        <a:bodyPr/>
        <a:lstStyle/>
        <a:p>
          <a:endParaRPr lang="en-GB"/>
        </a:p>
      </dgm:t>
    </dgm:pt>
    <dgm:pt modelId="{5CBF1C1E-B1BE-4504-963E-58EC213362F0}" type="pres">
      <dgm:prSet presAssocID="{544AF980-1F9B-42BD-A277-E945B88042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62871F4-1B03-4F83-87FE-392FA2618C7D}" type="pres">
      <dgm:prSet presAssocID="{A5F30664-43B2-4A50-93A5-FE87F1BB04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096F5E-923D-4BEC-8148-F7A40A6A6A00}" type="pres">
      <dgm:prSet presAssocID="{F3C1F7E1-33A7-4966-9BC8-0A634DDD1936}" presName="sibTrans" presStyleCnt="0"/>
      <dgm:spPr/>
    </dgm:pt>
    <dgm:pt modelId="{5CCC5102-0C17-4D11-AC80-3CFDC6883A46}" type="pres">
      <dgm:prSet presAssocID="{F9789FE9-A2D9-484F-A9EC-ABC765004C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EA56C7-11FC-40A4-A4C3-D2B5B5E15208}" type="pres">
      <dgm:prSet presAssocID="{A1BE01DC-9CC7-4198-A562-1953A2B318D4}" presName="sibTrans" presStyleCnt="0"/>
      <dgm:spPr/>
    </dgm:pt>
    <dgm:pt modelId="{FC01D2C1-25E5-4C37-851C-7812476C37EB}" type="pres">
      <dgm:prSet presAssocID="{FC31FF51-2F97-490A-AA6B-0032DD33EABE}" presName="node" presStyleLbl="node1" presStyleIdx="2" presStyleCnt="3" custLinFactNeighborY="110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062366A-1D18-4368-8891-814AE042A0B1}" srcId="{544AF980-1F9B-42BD-A277-E945B88042FB}" destId="{FC31FF51-2F97-490A-AA6B-0032DD33EABE}" srcOrd="2" destOrd="0" parTransId="{96B9A126-C627-4E76-A7AD-0BD700D3AE18}" sibTransId="{CF4A98B3-15B5-4188-B62A-72C52F9C8C97}"/>
    <dgm:cxn modelId="{6F52E98C-3C65-4C40-BD6F-0E8A5B5D8EBC}" srcId="{544AF980-1F9B-42BD-A277-E945B88042FB}" destId="{A5F30664-43B2-4A50-93A5-FE87F1BB04DF}" srcOrd="0" destOrd="0" parTransId="{AA650575-4749-4FD3-9982-7FF62C7AFD9D}" sibTransId="{F3C1F7E1-33A7-4966-9BC8-0A634DDD1936}"/>
    <dgm:cxn modelId="{2F4628CA-A6C4-4DBA-BA39-031B9DD26962}" type="presOf" srcId="{A5F30664-43B2-4A50-93A5-FE87F1BB04DF}" destId="{162871F4-1B03-4F83-87FE-392FA2618C7D}" srcOrd="0" destOrd="0" presId="urn:microsoft.com/office/officeart/2005/8/layout/default"/>
    <dgm:cxn modelId="{0FD1F800-837A-418C-A67A-DC410A5B7AC1}" type="presOf" srcId="{FC31FF51-2F97-490A-AA6B-0032DD33EABE}" destId="{FC01D2C1-25E5-4C37-851C-7812476C37EB}" srcOrd="0" destOrd="0" presId="urn:microsoft.com/office/officeart/2005/8/layout/default"/>
    <dgm:cxn modelId="{58E26FCB-4F21-4C6F-889C-558BAF6086BF}" type="presOf" srcId="{F9789FE9-A2D9-484F-A9EC-ABC765004CFF}" destId="{5CCC5102-0C17-4D11-AC80-3CFDC6883A46}" srcOrd="0" destOrd="0" presId="urn:microsoft.com/office/officeart/2005/8/layout/default"/>
    <dgm:cxn modelId="{7455EBDD-53A8-4776-9A06-3E4BE3C81ED1}" type="presOf" srcId="{544AF980-1F9B-42BD-A277-E945B88042FB}" destId="{5CBF1C1E-B1BE-4504-963E-58EC213362F0}" srcOrd="0" destOrd="0" presId="urn:microsoft.com/office/officeart/2005/8/layout/default"/>
    <dgm:cxn modelId="{D2FE27EE-52A8-4D9C-9D52-3F2BF2368A25}" srcId="{544AF980-1F9B-42BD-A277-E945B88042FB}" destId="{F9789FE9-A2D9-484F-A9EC-ABC765004CFF}" srcOrd="1" destOrd="0" parTransId="{9F973E68-C1D6-40EB-8056-A2B9D97B64D0}" sibTransId="{A1BE01DC-9CC7-4198-A562-1953A2B318D4}"/>
    <dgm:cxn modelId="{99E2EA41-B57F-4187-B245-93AB9C069101}" type="presParOf" srcId="{5CBF1C1E-B1BE-4504-963E-58EC213362F0}" destId="{162871F4-1B03-4F83-87FE-392FA2618C7D}" srcOrd="0" destOrd="0" presId="urn:microsoft.com/office/officeart/2005/8/layout/default"/>
    <dgm:cxn modelId="{1BF740E2-CEDB-4EEF-A3B7-D198B549AF60}" type="presParOf" srcId="{5CBF1C1E-B1BE-4504-963E-58EC213362F0}" destId="{68096F5E-923D-4BEC-8148-F7A40A6A6A00}" srcOrd="1" destOrd="0" presId="urn:microsoft.com/office/officeart/2005/8/layout/default"/>
    <dgm:cxn modelId="{8CB3B646-968E-4740-BF57-ED72E1FCBDD9}" type="presParOf" srcId="{5CBF1C1E-B1BE-4504-963E-58EC213362F0}" destId="{5CCC5102-0C17-4D11-AC80-3CFDC6883A46}" srcOrd="2" destOrd="0" presId="urn:microsoft.com/office/officeart/2005/8/layout/default"/>
    <dgm:cxn modelId="{2791C208-579B-46A5-84C1-8B8A56035616}" type="presParOf" srcId="{5CBF1C1E-B1BE-4504-963E-58EC213362F0}" destId="{39EA56C7-11FC-40A4-A4C3-D2B5B5E15208}" srcOrd="3" destOrd="0" presId="urn:microsoft.com/office/officeart/2005/8/layout/default"/>
    <dgm:cxn modelId="{C474ACDF-9478-4089-BA3E-95F5B4489F5E}" type="presParOf" srcId="{5CBF1C1E-B1BE-4504-963E-58EC213362F0}" destId="{FC01D2C1-25E5-4C37-851C-7812476C37E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AF980-1F9B-42BD-A277-E945B88042F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F30664-43B2-4A50-93A5-FE87F1BB04DF}">
      <dgm:prSet phldrT="[Text]"/>
      <dgm:spPr/>
      <dgm:t>
        <a:bodyPr/>
        <a:lstStyle/>
        <a:p>
          <a:r>
            <a:rPr lang="sr-Latn-RS" dirty="0" smtClean="0"/>
            <a:t>Primarni</a:t>
          </a:r>
          <a:endParaRPr lang="en-GB" dirty="0"/>
        </a:p>
      </dgm:t>
    </dgm:pt>
    <dgm:pt modelId="{AA650575-4749-4FD3-9982-7FF62C7AFD9D}" type="parTrans" cxnId="{6F52E98C-3C65-4C40-BD6F-0E8A5B5D8EBC}">
      <dgm:prSet/>
      <dgm:spPr/>
      <dgm:t>
        <a:bodyPr/>
        <a:lstStyle/>
        <a:p>
          <a:endParaRPr lang="en-GB"/>
        </a:p>
      </dgm:t>
    </dgm:pt>
    <dgm:pt modelId="{F3C1F7E1-33A7-4966-9BC8-0A634DDD1936}" type="sibTrans" cxnId="{6F52E98C-3C65-4C40-BD6F-0E8A5B5D8EBC}">
      <dgm:prSet/>
      <dgm:spPr/>
      <dgm:t>
        <a:bodyPr/>
        <a:lstStyle/>
        <a:p>
          <a:endParaRPr lang="en-GB"/>
        </a:p>
      </dgm:t>
    </dgm:pt>
    <dgm:pt modelId="{F9789FE9-A2D9-484F-A9EC-ABC765004CFF}">
      <dgm:prSet phldrT="[Text]"/>
      <dgm:spPr/>
      <dgm:t>
        <a:bodyPr/>
        <a:lstStyle/>
        <a:p>
          <a:r>
            <a:rPr lang="sr-Latn-RS" dirty="0" smtClean="0"/>
            <a:t>Sekundarni</a:t>
          </a:r>
          <a:endParaRPr lang="en-GB" dirty="0"/>
        </a:p>
      </dgm:t>
    </dgm:pt>
    <dgm:pt modelId="{9F973E68-C1D6-40EB-8056-A2B9D97B64D0}" type="parTrans" cxnId="{D2FE27EE-52A8-4D9C-9D52-3F2BF2368A25}">
      <dgm:prSet/>
      <dgm:spPr/>
      <dgm:t>
        <a:bodyPr/>
        <a:lstStyle/>
        <a:p>
          <a:endParaRPr lang="en-GB"/>
        </a:p>
      </dgm:t>
    </dgm:pt>
    <dgm:pt modelId="{A1BE01DC-9CC7-4198-A562-1953A2B318D4}" type="sibTrans" cxnId="{D2FE27EE-52A8-4D9C-9D52-3F2BF2368A25}">
      <dgm:prSet/>
      <dgm:spPr/>
      <dgm:t>
        <a:bodyPr/>
        <a:lstStyle/>
        <a:p>
          <a:endParaRPr lang="en-GB"/>
        </a:p>
      </dgm:t>
    </dgm:pt>
    <dgm:pt modelId="{FC31FF51-2F97-490A-AA6B-0032DD33EABE}">
      <dgm:prSet phldrT="[Text]"/>
      <dgm:spPr/>
      <dgm:t>
        <a:bodyPr/>
        <a:lstStyle/>
        <a:p>
          <a:r>
            <a:rPr lang="sr-Latn-RS" dirty="0" smtClean="0"/>
            <a:t>Arbitri</a:t>
          </a:r>
          <a:endParaRPr lang="en-GB" dirty="0"/>
        </a:p>
      </dgm:t>
    </dgm:pt>
    <dgm:pt modelId="{96B9A126-C627-4E76-A7AD-0BD700D3AE18}" type="parTrans" cxnId="{7062366A-1D18-4368-8891-814AE042A0B1}">
      <dgm:prSet/>
      <dgm:spPr/>
      <dgm:t>
        <a:bodyPr/>
        <a:lstStyle/>
        <a:p>
          <a:endParaRPr lang="en-GB"/>
        </a:p>
      </dgm:t>
    </dgm:pt>
    <dgm:pt modelId="{CF4A98B3-15B5-4188-B62A-72C52F9C8C97}" type="sibTrans" cxnId="{7062366A-1D18-4368-8891-814AE042A0B1}">
      <dgm:prSet/>
      <dgm:spPr/>
      <dgm:t>
        <a:bodyPr/>
        <a:lstStyle/>
        <a:p>
          <a:endParaRPr lang="en-GB"/>
        </a:p>
      </dgm:t>
    </dgm:pt>
    <dgm:pt modelId="{5CBF1C1E-B1BE-4504-963E-58EC213362F0}" type="pres">
      <dgm:prSet presAssocID="{544AF980-1F9B-42BD-A277-E945B88042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62871F4-1B03-4F83-87FE-392FA2618C7D}" type="pres">
      <dgm:prSet presAssocID="{A5F30664-43B2-4A50-93A5-FE87F1BB04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096F5E-923D-4BEC-8148-F7A40A6A6A00}" type="pres">
      <dgm:prSet presAssocID="{F3C1F7E1-33A7-4966-9BC8-0A634DDD1936}" presName="sibTrans" presStyleCnt="0"/>
      <dgm:spPr/>
    </dgm:pt>
    <dgm:pt modelId="{5CCC5102-0C17-4D11-AC80-3CFDC6883A46}" type="pres">
      <dgm:prSet presAssocID="{F9789FE9-A2D9-484F-A9EC-ABC765004C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EA56C7-11FC-40A4-A4C3-D2B5B5E15208}" type="pres">
      <dgm:prSet presAssocID="{A1BE01DC-9CC7-4198-A562-1953A2B318D4}" presName="sibTrans" presStyleCnt="0"/>
      <dgm:spPr/>
    </dgm:pt>
    <dgm:pt modelId="{FC01D2C1-25E5-4C37-851C-7812476C37EB}" type="pres">
      <dgm:prSet presAssocID="{FC31FF51-2F97-490A-AA6B-0032DD33EABE}" presName="node" presStyleLbl="node1" presStyleIdx="2" presStyleCnt="3" custLinFactNeighborY="110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062366A-1D18-4368-8891-814AE042A0B1}" srcId="{544AF980-1F9B-42BD-A277-E945B88042FB}" destId="{FC31FF51-2F97-490A-AA6B-0032DD33EABE}" srcOrd="2" destOrd="0" parTransId="{96B9A126-C627-4E76-A7AD-0BD700D3AE18}" sibTransId="{CF4A98B3-15B5-4188-B62A-72C52F9C8C97}"/>
    <dgm:cxn modelId="{AC6C85EB-7BA0-4613-88B8-23249005BA4B}" type="presOf" srcId="{FC31FF51-2F97-490A-AA6B-0032DD33EABE}" destId="{FC01D2C1-25E5-4C37-851C-7812476C37EB}" srcOrd="0" destOrd="0" presId="urn:microsoft.com/office/officeart/2005/8/layout/default"/>
    <dgm:cxn modelId="{FE89DBB3-0510-4D9F-A852-B12E97BC225A}" type="presOf" srcId="{A5F30664-43B2-4A50-93A5-FE87F1BB04DF}" destId="{162871F4-1B03-4F83-87FE-392FA2618C7D}" srcOrd="0" destOrd="0" presId="urn:microsoft.com/office/officeart/2005/8/layout/default"/>
    <dgm:cxn modelId="{4FD2ECE0-6941-46E0-9A7B-2D2F4B6EF602}" type="presOf" srcId="{F9789FE9-A2D9-484F-A9EC-ABC765004CFF}" destId="{5CCC5102-0C17-4D11-AC80-3CFDC6883A46}" srcOrd="0" destOrd="0" presId="urn:microsoft.com/office/officeart/2005/8/layout/default"/>
    <dgm:cxn modelId="{6F52E98C-3C65-4C40-BD6F-0E8A5B5D8EBC}" srcId="{544AF980-1F9B-42BD-A277-E945B88042FB}" destId="{A5F30664-43B2-4A50-93A5-FE87F1BB04DF}" srcOrd="0" destOrd="0" parTransId="{AA650575-4749-4FD3-9982-7FF62C7AFD9D}" sibTransId="{F3C1F7E1-33A7-4966-9BC8-0A634DDD1936}"/>
    <dgm:cxn modelId="{03AE5C23-FF1A-4F0B-843E-3203463C492E}" type="presOf" srcId="{544AF980-1F9B-42BD-A277-E945B88042FB}" destId="{5CBF1C1E-B1BE-4504-963E-58EC213362F0}" srcOrd="0" destOrd="0" presId="urn:microsoft.com/office/officeart/2005/8/layout/default"/>
    <dgm:cxn modelId="{D2FE27EE-52A8-4D9C-9D52-3F2BF2368A25}" srcId="{544AF980-1F9B-42BD-A277-E945B88042FB}" destId="{F9789FE9-A2D9-484F-A9EC-ABC765004CFF}" srcOrd="1" destOrd="0" parTransId="{9F973E68-C1D6-40EB-8056-A2B9D97B64D0}" sibTransId="{A1BE01DC-9CC7-4198-A562-1953A2B318D4}"/>
    <dgm:cxn modelId="{E2C87C33-0664-405A-BBDD-3C4BFF0A12E9}" type="presParOf" srcId="{5CBF1C1E-B1BE-4504-963E-58EC213362F0}" destId="{162871F4-1B03-4F83-87FE-392FA2618C7D}" srcOrd="0" destOrd="0" presId="urn:microsoft.com/office/officeart/2005/8/layout/default"/>
    <dgm:cxn modelId="{6908FE05-9646-40CB-A867-5DCC03BBED24}" type="presParOf" srcId="{5CBF1C1E-B1BE-4504-963E-58EC213362F0}" destId="{68096F5E-923D-4BEC-8148-F7A40A6A6A00}" srcOrd="1" destOrd="0" presId="urn:microsoft.com/office/officeart/2005/8/layout/default"/>
    <dgm:cxn modelId="{D706EA9B-DA79-445F-BCD9-C328AA223E4B}" type="presParOf" srcId="{5CBF1C1E-B1BE-4504-963E-58EC213362F0}" destId="{5CCC5102-0C17-4D11-AC80-3CFDC6883A46}" srcOrd="2" destOrd="0" presId="urn:microsoft.com/office/officeart/2005/8/layout/default"/>
    <dgm:cxn modelId="{088ABCA8-37E4-492F-953D-3926F19E13F0}" type="presParOf" srcId="{5CBF1C1E-B1BE-4504-963E-58EC213362F0}" destId="{39EA56C7-11FC-40A4-A4C3-D2B5B5E15208}" srcOrd="3" destOrd="0" presId="urn:microsoft.com/office/officeart/2005/8/layout/default"/>
    <dgm:cxn modelId="{7F381C3C-7B86-417A-9ED6-A9BBC57BA4F1}" type="presParOf" srcId="{5CBF1C1E-B1BE-4504-963E-58EC213362F0}" destId="{FC01D2C1-25E5-4C37-851C-7812476C37E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71F4-1B03-4F83-87FE-392FA2618C7D}">
      <dsp:nvSpPr>
        <dsp:cNvPr id="0" name=""/>
        <dsp:cNvSpPr/>
      </dsp:nvSpPr>
      <dsp:spPr>
        <a:xfrm>
          <a:off x="19049" y="675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900" kern="1200" dirty="0" smtClean="0"/>
            <a:t>Single-leader</a:t>
          </a:r>
          <a:endParaRPr lang="en-GB" sz="3900" kern="1200" dirty="0"/>
        </a:p>
      </dsp:txBody>
      <dsp:txXfrm>
        <a:off x="19049" y="675"/>
        <a:ext cx="2528093" cy="1516856"/>
      </dsp:txXfrm>
    </dsp:sp>
    <dsp:sp modelId="{5CCC5102-0C17-4D11-AC80-3CFDC6883A46}">
      <dsp:nvSpPr>
        <dsp:cNvPr id="0" name=""/>
        <dsp:cNvSpPr/>
      </dsp:nvSpPr>
      <dsp:spPr>
        <a:xfrm>
          <a:off x="2799953" y="675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900" kern="1200" dirty="0" smtClean="0"/>
            <a:t>Multi-leader</a:t>
          </a:r>
          <a:endParaRPr lang="en-GB" sz="3900" kern="1200" dirty="0"/>
        </a:p>
      </dsp:txBody>
      <dsp:txXfrm>
        <a:off x="2799953" y="675"/>
        <a:ext cx="2528093" cy="1516856"/>
      </dsp:txXfrm>
    </dsp:sp>
    <dsp:sp modelId="{FC01D2C1-25E5-4C37-851C-7812476C37EB}">
      <dsp:nvSpPr>
        <dsp:cNvPr id="0" name=""/>
        <dsp:cNvSpPr/>
      </dsp:nvSpPr>
      <dsp:spPr>
        <a:xfrm>
          <a:off x="5580856" y="1350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900" kern="1200" dirty="0" smtClean="0"/>
            <a:t>Leaderless</a:t>
          </a:r>
          <a:endParaRPr lang="en-GB" sz="3900" kern="1200" dirty="0"/>
        </a:p>
      </dsp:txBody>
      <dsp:txXfrm>
        <a:off x="5580856" y="1350"/>
        <a:ext cx="2528093" cy="1516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71F4-1B03-4F83-87FE-392FA2618C7D}">
      <dsp:nvSpPr>
        <dsp:cNvPr id="0" name=""/>
        <dsp:cNvSpPr/>
      </dsp:nvSpPr>
      <dsp:spPr>
        <a:xfrm>
          <a:off x="19049" y="675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700" kern="1200" dirty="0" smtClean="0"/>
            <a:t>Primarni</a:t>
          </a:r>
          <a:endParaRPr lang="en-GB" sz="3700" kern="1200" dirty="0"/>
        </a:p>
      </dsp:txBody>
      <dsp:txXfrm>
        <a:off x="19049" y="675"/>
        <a:ext cx="2528093" cy="1516856"/>
      </dsp:txXfrm>
    </dsp:sp>
    <dsp:sp modelId="{5CCC5102-0C17-4D11-AC80-3CFDC6883A46}">
      <dsp:nvSpPr>
        <dsp:cNvPr id="0" name=""/>
        <dsp:cNvSpPr/>
      </dsp:nvSpPr>
      <dsp:spPr>
        <a:xfrm>
          <a:off x="2799953" y="675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700" kern="1200" dirty="0" smtClean="0"/>
            <a:t>Sekundarni</a:t>
          </a:r>
          <a:endParaRPr lang="en-GB" sz="3700" kern="1200" dirty="0"/>
        </a:p>
      </dsp:txBody>
      <dsp:txXfrm>
        <a:off x="2799953" y="675"/>
        <a:ext cx="2528093" cy="1516856"/>
      </dsp:txXfrm>
    </dsp:sp>
    <dsp:sp modelId="{FC01D2C1-25E5-4C37-851C-7812476C37EB}">
      <dsp:nvSpPr>
        <dsp:cNvPr id="0" name=""/>
        <dsp:cNvSpPr/>
      </dsp:nvSpPr>
      <dsp:spPr>
        <a:xfrm>
          <a:off x="5580856" y="1350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700" kern="1200" dirty="0" smtClean="0"/>
            <a:t>Arbitri</a:t>
          </a:r>
          <a:endParaRPr lang="en-GB" sz="3700" kern="1200" dirty="0"/>
        </a:p>
      </dsp:txBody>
      <dsp:txXfrm>
        <a:off x="5580856" y="1350"/>
        <a:ext cx="2528093" cy="1516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Replikacija kod mongodb baze podataka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469453"/>
          </a:xfrm>
        </p:spPr>
        <p:txBody>
          <a:bodyPr/>
          <a:lstStyle/>
          <a:p>
            <a:r>
              <a:rPr lang="sr-Latn-RS" dirty="0" smtClean="0"/>
              <a:t>Sanja Milenković 1549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23" y="4397672"/>
            <a:ext cx="2721155" cy="170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 članova seta replika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Minimalna preporučena konfiguracija:  3 člana (1 primarni, 2 sekundarna)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Moguće umesto sekundarnog uključiti čvor arbitar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Maksimalno 50 replika po setu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Maksimalno 7 replika može učestvovati u glasanju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38424745"/>
              </p:ext>
            </p:extLst>
          </p:nvPr>
        </p:nvGraphicFramePr>
        <p:xfrm>
          <a:off x="2015435" y="1965960"/>
          <a:ext cx="8128000" cy="151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00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Primarni članovi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418221" cy="4038600"/>
          </a:xfrm>
        </p:spPr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Jedini čvor u sistemu koji može da obradi operacije upisa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Sve operacije primenjuje na primarnom čvoru, a redosled čuva u </a:t>
            </a:r>
            <a:r>
              <a:rPr lang="sr-Latn-R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oplogu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Sekundarni serveri potom replikuju oplog i primenjuju operacije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779" y="1724249"/>
            <a:ext cx="3973200" cy="33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Sekundarni članovi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8589"/>
            <a:ext cx="9872871" cy="2810308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Održavaju kopiju podataka sa primarnog servera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Ukoliko primarni čvor otkaže, jedan od sekundarnih se izborom proglašava za novi primarni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Provera da li je čvor aktivan se vrši razmenom otkucaja</a:t>
            </a:r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Šalje se na svake 2 sekunde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Svaki čvor koji primi otkucaj, mora da se odazove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Ako se jedan čvor ne odaziva na 5 uzastopnih otkucaja, ostale replike smatraju da je nedostupan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34" y="4558897"/>
            <a:ext cx="5314801" cy="19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3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Članovi sa prioritetom 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290011"/>
          </a:xfrm>
        </p:spPr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 može da postane primarni server niti da pokrene izbore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Mogu da potvrde operacije upisa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Čuvaju kopiju podataka, opslužuju operacije čitanja i glasaju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implementirati kao člana sa prioritetom 0 ukoliko se konkretni član nalazi u udaljenom centru podataka, pa potencijalno može imati veću latenciju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34" y="4438851"/>
            <a:ext cx="4540801" cy="21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7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Sakrivene replike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Čuvaju kopiju podataka sa primarnog servera, ali su sakrivene za klijentske aplikacije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Moraju uvek biti članovi sa prioritetom 0, jer ne smeju postati primarni čvor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Zahtevi za čitanjem neće biti prosleđeni ovim replikama!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Mogu potvrditi upis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34" y="4384733"/>
            <a:ext cx="4386001" cy="17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6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Odloženi članovi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Čuvaju kopiju podataka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Kopija koju poseduju nije trenutno aktivna!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Ako je trenutno vreme 9:52, a odloženi član je podešen da ima sat vremena kašnjenja, poslednja operacija koja je izvršena nad njegovim podacima se desila u 8:52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Mogu se koristiti u svrhu oporavka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Prioritet mora biti 0 - ne smeju biti izglasani za primarne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Moraju biti sakriveni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Prevencija slanja zahteva ka podacima koji nisu ažurni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Članovi arbitri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01253"/>
          </a:xfrm>
        </p:spPr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Ukoliko je dodavanje sekundarnog čvora skupo, moguće je dodati čvor arbitar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Učestvuju u izborima novog primarnog čvora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 čuvaju kopiju podataka!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 mogu biti izglasani za primarni </a:t>
            </a:r>
            <a:r>
              <a:rPr lang="sr-Latn-R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čvor </a:t>
            </a:r>
            <a:r>
              <a:rPr lang="sr-Latn-RS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sr-Latn-R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prioritet 0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34" y="4150093"/>
            <a:ext cx="6140401" cy="2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log = ključna komponenta replikacije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Specijalna, ograničena kolekcija koja beleži sve promene nad podacima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Primarni član primenjuje operacije i beleži ih u svoj oplog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Sekundarni članovi asinhrono repliciraju te promene tako što ih čitaju iz oploga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Operacije oploga su idempotentne	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Višestruko izvršenje ne utiče na stanje podataka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Sekundarni članovi imaju sopstveni oplog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Evidencija o replikovanim operacijama sa primarnog servera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Svaki član može postati izvor sinhronizacije za ostale članove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Izbori u setovima replika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851358" cy="4038600"/>
          </a:xfrm>
        </p:spPr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Kada je potrebno sprovesti izbore?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Dodavanje novog čvora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Inicijalizacija seta replika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Održavanje seta replika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Gubitak veze sa primarnim serverom duži od definisanog timeout-a (default 10sec)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Automatski failover 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Jedan od aktivnih sekundara proglašava početak izbora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Vreme izbora novog člana u proseku 12sec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79" y="2529483"/>
            <a:ext cx="4257000" cy="30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2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Rollback prilikom failover-a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Rollback vraća na staro stanje operacije upisa koje su obavljene na prethodnom primarnom čvoru, nakon što se ovaj čvor ponovo pridruži setu replika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Neophodan ako dođe do toga da je primarni čvor prihvatio operacije upisa koje sekundari nisu replikovali pre njegovog otkaza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Sve ove operacije se rollbackuju kad on postane sekundarni čvor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pokušava da izbegne rollback-ove</a:t>
            </a:r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Rollback se neće desiti ako je operacija upisa sa primarnog replikovana na bilo kom drugom čvoru i ukoliko je on ostao dostupan većini</a:t>
            </a:r>
          </a:p>
        </p:txBody>
      </p:sp>
    </p:spTree>
    <p:extLst>
      <p:ext uri="{BB962C8B-B14F-4D97-AF65-F5344CB8AC3E}">
        <p14:creationId xmlns:p14="http://schemas.microsoft.com/office/powerpoint/2010/main" val="5277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Replikacija podataka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626895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Ostvaruje se čivanjem višestrukog broja kopija istih podataka na većem broju servera.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Prednosti: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Smanjena latencija pristupa podacima, pristup podacima koji su geografski bliži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Veća dostupnost sistema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Veći protok čitanja - horizontalno skaliranje servera koji mogu opslužiti upite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Izazov - konzistentnost podataka i propagiranje promena kroz sve replike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94492204"/>
              </p:ext>
            </p:extLst>
          </p:nvPr>
        </p:nvGraphicFramePr>
        <p:xfrm>
          <a:off x="2032000" y="5005135"/>
          <a:ext cx="8128000" cy="151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0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694" y="2386836"/>
            <a:ext cx="7874131" cy="35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8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Naredbe za kreiranje replika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80" y="2222634"/>
            <a:ext cx="11208360" cy="1489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59" y="4087634"/>
            <a:ext cx="8772001" cy="17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7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00" y="723783"/>
            <a:ext cx="7533601" cy="54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71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sr-Latn-RS" smtClean="0"/>
              <a:t>HVALA NA PAŽNJI!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1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Single-leader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32547"/>
            <a:ext cx="9872871" cy="1971981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Svaki upis treba obaviti od strane svake replike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Lider-based replikacija / aktivna-pasivna / master-slave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Jedna replika je lider - ona prihvata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zahteve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 upisom i modifikacijom podataka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 master replike se operacije prosleđuju ka replikama pratiocima i izvršavaju se u definisanom redosledu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70" y="3704528"/>
            <a:ext cx="8043461" cy="28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9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Sinhrona i asinhrona replikacija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40" y="1965960"/>
            <a:ext cx="8707640" cy="36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3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Multi-leader replikacija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Nedostatak single-leader konfiguracije -&gt; ako je nemoguće uspostaviti konekciju sa čvorom liderom, biće nemoguće upisati u bazu podataka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Višestruki broj replika prihvata operacije upisa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Svaki čvor koji prihvati operacije upisa mora da prosledi ovu operaciju svim ostalim replikama u sistemu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Multi-leader / master-master / active-active</a:t>
            </a:r>
          </a:p>
        </p:txBody>
      </p:sp>
    </p:spTree>
    <p:extLst>
      <p:ext uri="{BB962C8B-B14F-4D97-AF65-F5344CB8AC3E}">
        <p14:creationId xmlns:p14="http://schemas.microsoft.com/office/powerpoint/2010/main" val="317337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Topologije multi-leader replikacije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759" y="2783847"/>
            <a:ext cx="7740001" cy="2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7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Leaderless replikacija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Napušta se koncept lidera i dozvoljava se svim replikama da direktno prihvate zahteve za upisom od klijenta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Neki od najranijih sistema su podržavali leaderless replikaciju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Ponovo popularna nakon što je Amazon upotrebio u DynamoDB bazi podataka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Različite implementacije: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Klijent direktno šalje zahteve za izmenama ka nekoliko replika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Postoji čvor koordinator, ali on ne forsira redosled kojim će se operacije izvršavati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Set replika u MongoDB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Replikacija se u MongoDB bazi podataka podešava kreiranjem seta replika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replika = grupa servera koji čuvaju podatke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Jedan čvor proglašen za primarni čvor i prima klijentske zahteve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Svi ostali čvorovi su sekundarni, čuvaju kopiju podataka primarnog servera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Replika = mongod proces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Ukoliko dođe do otkaza -&gt; izbor novog primarnog čvora</a:t>
            </a:r>
          </a:p>
        </p:txBody>
      </p:sp>
    </p:spTree>
    <p:extLst>
      <p:ext uri="{BB962C8B-B14F-4D97-AF65-F5344CB8AC3E}">
        <p14:creationId xmlns:p14="http://schemas.microsoft.com/office/powerpoint/2010/main" val="184867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dizajnirati set replika?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Koncept većine!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Večina svih replika da bi se izglasao novi primarni server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Primarni server ostaje primarni sve dok može da uspostavi vezu sa većinom replika u setu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Upis u bazu podataka je uspešan ukoliko je replikovan na većini replika u setu</a:t>
            </a:r>
          </a:p>
          <a:p>
            <a:pPr lvl="1"/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Većina = više od polovine ukupnog broja replika u setu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915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84</TotalTime>
  <Words>853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Corbel</vt:lpstr>
      <vt:lpstr>Basis</vt:lpstr>
      <vt:lpstr>Replikacija kod mongodb baze podataka</vt:lpstr>
      <vt:lpstr>Replikacija podataka</vt:lpstr>
      <vt:lpstr>Single-leader</vt:lpstr>
      <vt:lpstr>Sinhrona i asinhrona replikacija</vt:lpstr>
      <vt:lpstr>Multi-leader replikacija </vt:lpstr>
      <vt:lpstr>Topologije multi-leader replikacije</vt:lpstr>
      <vt:lpstr>Leaderless replikacija</vt:lpstr>
      <vt:lpstr>Set replika u MongoDB </vt:lpstr>
      <vt:lpstr>Kako dizajnirati set replika?</vt:lpstr>
      <vt:lpstr>Tipovi članova seta replika</vt:lpstr>
      <vt:lpstr>Primarni članovi</vt:lpstr>
      <vt:lpstr>Sekundarni članovi</vt:lpstr>
      <vt:lpstr>Članovi sa prioritetom 0</vt:lpstr>
      <vt:lpstr>Sakrivene replike</vt:lpstr>
      <vt:lpstr>Odloženi članovi</vt:lpstr>
      <vt:lpstr>Članovi arbitri</vt:lpstr>
      <vt:lpstr>Oplog</vt:lpstr>
      <vt:lpstr>Izbori u setovima replika</vt:lpstr>
      <vt:lpstr>Rollback prilikom failover-a</vt:lpstr>
      <vt:lpstr>Implementacija</vt:lpstr>
      <vt:lpstr>Naredbe za kreiranje replika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Replikacija kod mongodb baze podataka</dc:title>
  <dc:creator>Windows User</dc:creator>
  <cp:lastModifiedBy>Windows User</cp:lastModifiedBy>
  <cp:revision>23</cp:revision>
  <dcterms:created xsi:type="dcterms:W3CDTF">2024-09-16T22:31:01Z</dcterms:created>
  <dcterms:modified xsi:type="dcterms:W3CDTF">2024-09-17T09:22:34Z</dcterms:modified>
</cp:coreProperties>
</file>