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2" r:id="rId6"/>
  </p:sldIdLst>
  <p:sldSz cx="9144000" cy="5143500" type="screen16x9"/>
  <p:notesSz cx="6858000" cy="9144000"/>
  <p:embeddedFontLst>
    <p:embeddedFont>
      <p:font typeface="Oswald" panose="020B0604020202020204" charset="0"/>
      <p:regular r:id="rId8"/>
      <p:bold r:id="rId9"/>
    </p:embeddedFont>
    <p:embeddedFont>
      <p:font typeface="Source Code Pr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0d1f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0d1f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80d1f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80d1f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80d1f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80d1f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80d1f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80d1f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Sanajana</a:t>
            </a:r>
            <a:r>
              <a:rPr lang="en-US" dirty="0"/>
              <a:t> Islam </a:t>
            </a:r>
            <a:r>
              <a:rPr lang="en-US" dirty="0" err="1"/>
              <a:t>Mim</a:t>
            </a: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Microsoft Office Learner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en-US" dirty="0"/>
              <a:t>Enthusiastic and detail-oriented undergraduate specializing in Chemistry, with a passion for scientific research and practical applications. Skilled in analytical techniques, laboratory work, and chemical data interpretation. Demonstrates strong problem-solving abilities and a commitment to environmental sustainability through innovative chemical solutions.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5"/>
          <p:cNvCxnSpPr/>
          <p:nvPr/>
        </p:nvCxnSpPr>
        <p:spPr>
          <a:xfrm>
            <a:off x="-6875" y="2900700"/>
            <a:ext cx="9150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&amp; expertise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242582" y="1984850"/>
            <a:ext cx="1831600" cy="18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242582" y="2493743"/>
            <a:ext cx="1831600" cy="792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Uv</a:t>
            </a:r>
            <a:r>
              <a:rPr lang="en-US" sz="18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-Vis spectroscopy</a:t>
            </a:r>
            <a:endParaRPr sz="18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2253122" y="1423415"/>
            <a:ext cx="2954700" cy="295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2253125" y="2596750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Tritration</a:t>
            </a:r>
            <a:endParaRPr sz="30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5509600" y="1939290"/>
            <a:ext cx="2008107" cy="20081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5519898" y="2596749"/>
            <a:ext cx="2008107" cy="73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Gas </a:t>
            </a:r>
            <a:r>
              <a:rPr lang="en-US" sz="1800" dirty="0" err="1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Chromatograpy</a:t>
            </a:r>
            <a:endParaRPr sz="18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7718079" y="2343754"/>
            <a:ext cx="1090165" cy="111389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7673802" y="2596750"/>
            <a:ext cx="1178718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ChemDraw</a:t>
            </a:r>
            <a:endParaRPr sz="15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Portfolio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Career highlights</a:t>
            </a:r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9291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Extensive Laboratory Experience</a:t>
            </a:r>
            <a:endParaRPr b="1" dirty="0"/>
          </a:p>
          <a:p>
            <a:pPr marL="0" lvl="0" indent="0">
              <a:buNone/>
            </a:pPr>
            <a:r>
              <a:rPr lang="en-US" sz="1600" dirty="0"/>
              <a:t>Proficient in analytical techniques such as spectroscopy (UV-Vis, FTIR) and chromatography (HPLC, GC).</a:t>
            </a:r>
          </a:p>
          <a:p>
            <a:pPr marL="0" lvl="0" indent="0">
              <a:buNone/>
            </a:pPr>
            <a:r>
              <a:rPr lang="en-US" b="1" dirty="0"/>
              <a:t>Innovative Research Contribution</a:t>
            </a:r>
          </a:p>
          <a:p>
            <a:pPr marL="0" lvl="0" indent="0">
              <a:buNone/>
            </a:pPr>
            <a:r>
              <a:rPr lang="en-US" dirty="0"/>
              <a:t>Developed a cost-effective method for synthesizing organic compounds, reducing production costs by 15%.</a:t>
            </a:r>
            <a:endParaRPr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106</Words>
  <Application>Microsoft Office PowerPoint</Application>
  <PresentationFormat>On-screen Show (16:9)</PresentationFormat>
  <Paragraphs>15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Oswald</vt:lpstr>
      <vt:lpstr>Arial</vt:lpstr>
      <vt:lpstr>Source Code Pro</vt:lpstr>
      <vt:lpstr>Modern Writer</vt:lpstr>
      <vt:lpstr>Sanajana Islam Mim</vt:lpstr>
      <vt:lpstr>About me</vt:lpstr>
      <vt:lpstr>Skills &amp; expertise</vt:lpstr>
      <vt:lpstr>Portfolio</vt:lpstr>
      <vt:lpstr>Career highlights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Name</dc:title>
  <cp:lastModifiedBy>iamsabbir</cp:lastModifiedBy>
  <cp:revision>3</cp:revision>
  <dcterms:modified xsi:type="dcterms:W3CDTF">2024-11-16T17:30:30Z</dcterms:modified>
</cp:coreProperties>
</file>