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Space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SpaceMono-regular.fntdata"/><Relationship Id="rId21" Type="http://schemas.openxmlformats.org/officeDocument/2006/relationships/slide" Target="slides/slide15.xml"/><Relationship Id="rId24" Type="http://schemas.openxmlformats.org/officeDocument/2006/relationships/font" Target="fonts/SpaceMono-italic.fntdata"/><Relationship Id="rId23" Type="http://schemas.openxmlformats.org/officeDocument/2006/relationships/font" Target="fonts/Space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Space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1ad13db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01ad13db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01ad13d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01ad13d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01ad13d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01ad13d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01ad13d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01ad13d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01ad13d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01ad13db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1ad13db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01ad13db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1ad13d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1ad13db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1ad13d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1ad13d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01ad13db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01ad13db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01ad13db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01ad13db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1ad13d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01ad13d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01ad13d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01ad13d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1ad13db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1ad13d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01ad13d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01ad13d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01ad13d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01ad13d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Space Mono"/>
              <a:buNone/>
              <a:defRPr sz="3600">
                <a:latin typeface="Space Mono"/>
                <a:ea typeface="Space Mono"/>
                <a:cs typeface="Space Mono"/>
                <a:sym typeface="Space Mon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74EA7"/>
              </a:buClr>
              <a:buSzPts val="2800"/>
              <a:buFont typeface="Space Mono"/>
              <a:buNone/>
              <a:defRPr>
                <a:solidFill>
                  <a:srgbClr val="674EA7"/>
                </a:solidFill>
                <a:latin typeface="Space Mono"/>
                <a:ea typeface="Space Mono"/>
                <a:cs typeface="Space Mono"/>
                <a:sym typeface="Space Mon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lgn="just">
              <a:spcBef>
                <a:spcPts val="0"/>
              </a:spcBef>
              <a:spcAft>
                <a:spcPts val="0"/>
              </a:spcAft>
              <a:buClr>
                <a:srgbClr val="000000"/>
              </a:buClr>
              <a:buSzPts val="1800"/>
              <a:buFont typeface="Space Mono"/>
              <a:buChar char="●"/>
              <a:defRPr>
                <a:solidFill>
                  <a:srgbClr val="000000"/>
                </a:solidFill>
                <a:latin typeface="Space Mono"/>
                <a:ea typeface="Space Mono"/>
                <a:cs typeface="Space Mono"/>
                <a:sym typeface="Space Mono"/>
              </a:defRPr>
            </a:lvl1pPr>
            <a:lvl2pPr indent="-317500" lvl="1" marL="9144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2pPr>
            <a:lvl3pPr indent="-317500" lvl="2" marL="13716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3pPr>
            <a:lvl4pPr indent="-317500" lvl="3" marL="18288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4pPr>
            <a:lvl5pPr indent="-317500" lvl="4" marL="22860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5pPr>
            <a:lvl6pPr indent="-317500" lvl="5" marL="27432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6pPr>
            <a:lvl7pPr indent="-317500" lvl="6" marL="32004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7pPr>
            <a:lvl8pPr indent="-317500" lvl="7" marL="3657600" rtl="0" algn="just">
              <a:spcBef>
                <a:spcPts val="1600"/>
              </a:spcBef>
              <a:spcAft>
                <a:spcPts val="0"/>
              </a:spcAft>
              <a:buClr>
                <a:srgbClr val="000000"/>
              </a:buClr>
              <a:buSzPts val="1400"/>
              <a:buFont typeface="Space Mono"/>
              <a:buChar char="○"/>
              <a:defRPr>
                <a:solidFill>
                  <a:srgbClr val="000000"/>
                </a:solidFill>
                <a:latin typeface="Space Mono"/>
                <a:ea typeface="Space Mono"/>
                <a:cs typeface="Space Mono"/>
                <a:sym typeface="Space Mono"/>
              </a:defRPr>
            </a:lvl8pPr>
            <a:lvl9pPr indent="-317500" lvl="8" marL="4114800" rtl="0" algn="just">
              <a:spcBef>
                <a:spcPts val="1600"/>
              </a:spcBef>
              <a:spcAft>
                <a:spcPts val="1600"/>
              </a:spcAft>
              <a:buClr>
                <a:srgbClr val="000000"/>
              </a:buClr>
              <a:buSzPts val="1400"/>
              <a:buFont typeface="Space Mono"/>
              <a:buChar char="■"/>
              <a:defRPr>
                <a:solidFill>
                  <a:srgbClr val="000000"/>
                </a:solidFill>
                <a:latin typeface="Space Mono"/>
                <a:ea typeface="Space Mono"/>
                <a:cs typeface="Space Mono"/>
                <a:sym typeface="Space Mono"/>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Space Mono"/>
              <a:buChar char="●"/>
              <a:defRPr sz="1400">
                <a:latin typeface="Space Mono"/>
                <a:ea typeface="Space Mono"/>
                <a:cs typeface="Space Mono"/>
                <a:sym typeface="Space Mono"/>
              </a:defRPr>
            </a:lvl1pPr>
            <a:lvl2pPr indent="-304800" lvl="1" marL="914400" rtl="0">
              <a:spcBef>
                <a:spcPts val="1600"/>
              </a:spcBef>
              <a:spcAft>
                <a:spcPts val="0"/>
              </a:spcAft>
              <a:buSzPts val="1200"/>
              <a:buFont typeface="Space Mono"/>
              <a:buChar char="○"/>
              <a:defRPr sz="1200">
                <a:latin typeface="Space Mono"/>
                <a:ea typeface="Space Mono"/>
                <a:cs typeface="Space Mono"/>
                <a:sym typeface="Space Mono"/>
              </a:defRPr>
            </a:lvl2pPr>
            <a:lvl3pPr indent="-304800" lvl="2" marL="1371600" rtl="0">
              <a:spcBef>
                <a:spcPts val="1600"/>
              </a:spcBef>
              <a:spcAft>
                <a:spcPts val="0"/>
              </a:spcAft>
              <a:buSzPts val="1200"/>
              <a:buFont typeface="Space Mono"/>
              <a:buChar char="■"/>
              <a:defRPr sz="1200">
                <a:latin typeface="Space Mono"/>
                <a:ea typeface="Space Mono"/>
                <a:cs typeface="Space Mono"/>
                <a:sym typeface="Space Mono"/>
              </a:defRPr>
            </a:lvl3pPr>
            <a:lvl4pPr indent="-304800" lvl="3" marL="1828800" rtl="0">
              <a:spcBef>
                <a:spcPts val="1600"/>
              </a:spcBef>
              <a:spcAft>
                <a:spcPts val="0"/>
              </a:spcAft>
              <a:buSzPts val="1200"/>
              <a:buFont typeface="Space Mono"/>
              <a:buChar char="●"/>
              <a:defRPr sz="1200">
                <a:latin typeface="Space Mono"/>
                <a:ea typeface="Space Mono"/>
                <a:cs typeface="Space Mono"/>
                <a:sym typeface="Space Mono"/>
              </a:defRPr>
            </a:lvl4pPr>
            <a:lvl5pPr indent="-304800" lvl="4" marL="2286000" rtl="0">
              <a:spcBef>
                <a:spcPts val="1600"/>
              </a:spcBef>
              <a:spcAft>
                <a:spcPts val="0"/>
              </a:spcAft>
              <a:buSzPts val="1200"/>
              <a:buFont typeface="Space Mono"/>
              <a:buChar char="○"/>
              <a:defRPr sz="1200">
                <a:latin typeface="Space Mono"/>
                <a:ea typeface="Space Mono"/>
                <a:cs typeface="Space Mono"/>
                <a:sym typeface="Space Mono"/>
              </a:defRPr>
            </a:lvl5pPr>
            <a:lvl6pPr indent="-304800" lvl="5" marL="2743200" rtl="0">
              <a:spcBef>
                <a:spcPts val="1600"/>
              </a:spcBef>
              <a:spcAft>
                <a:spcPts val="0"/>
              </a:spcAft>
              <a:buSzPts val="1200"/>
              <a:buFont typeface="Space Mono"/>
              <a:buChar char="■"/>
              <a:defRPr sz="1200">
                <a:latin typeface="Space Mono"/>
                <a:ea typeface="Space Mono"/>
                <a:cs typeface="Space Mono"/>
                <a:sym typeface="Space Mono"/>
              </a:defRPr>
            </a:lvl6pPr>
            <a:lvl7pPr indent="-304800" lvl="6" marL="3200400" rtl="0">
              <a:spcBef>
                <a:spcPts val="1600"/>
              </a:spcBef>
              <a:spcAft>
                <a:spcPts val="0"/>
              </a:spcAft>
              <a:buSzPts val="1200"/>
              <a:buFont typeface="Space Mono"/>
              <a:buChar char="●"/>
              <a:defRPr sz="1200">
                <a:latin typeface="Space Mono"/>
                <a:ea typeface="Space Mono"/>
                <a:cs typeface="Space Mono"/>
                <a:sym typeface="Space Mono"/>
              </a:defRPr>
            </a:lvl7pPr>
            <a:lvl8pPr indent="-304800" lvl="7" marL="3657600" rtl="0">
              <a:spcBef>
                <a:spcPts val="1600"/>
              </a:spcBef>
              <a:spcAft>
                <a:spcPts val="0"/>
              </a:spcAft>
              <a:buSzPts val="1200"/>
              <a:buFont typeface="Space Mono"/>
              <a:buChar char="○"/>
              <a:defRPr sz="1200">
                <a:latin typeface="Space Mono"/>
                <a:ea typeface="Space Mono"/>
                <a:cs typeface="Space Mono"/>
                <a:sym typeface="Space Mono"/>
              </a:defRPr>
            </a:lvl8pPr>
            <a:lvl9pPr indent="-304800" lvl="8" marL="4114800" rtl="0">
              <a:spcBef>
                <a:spcPts val="1600"/>
              </a:spcBef>
              <a:spcAft>
                <a:spcPts val="1600"/>
              </a:spcAft>
              <a:buSzPts val="1200"/>
              <a:buFont typeface="Space Mono"/>
              <a:buChar char="■"/>
              <a:defRPr sz="1200">
                <a:latin typeface="Space Mono"/>
                <a:ea typeface="Space Mono"/>
                <a:cs typeface="Space Mono"/>
                <a:sym typeface="Space Mono"/>
              </a:defRPr>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Space Mono"/>
              <a:buChar char="●"/>
              <a:defRPr sz="1400">
                <a:latin typeface="Space Mono"/>
                <a:ea typeface="Space Mono"/>
                <a:cs typeface="Space Mono"/>
                <a:sym typeface="Space Mono"/>
              </a:defRPr>
            </a:lvl1pPr>
            <a:lvl2pPr indent="-304800" lvl="1" marL="914400" rtl="0">
              <a:spcBef>
                <a:spcPts val="1600"/>
              </a:spcBef>
              <a:spcAft>
                <a:spcPts val="0"/>
              </a:spcAft>
              <a:buSzPts val="1200"/>
              <a:buFont typeface="Space Mono"/>
              <a:buChar char="○"/>
              <a:defRPr sz="1200">
                <a:latin typeface="Space Mono"/>
                <a:ea typeface="Space Mono"/>
                <a:cs typeface="Space Mono"/>
                <a:sym typeface="Space Mono"/>
              </a:defRPr>
            </a:lvl2pPr>
            <a:lvl3pPr indent="-304800" lvl="2" marL="1371600" rtl="0">
              <a:spcBef>
                <a:spcPts val="1600"/>
              </a:spcBef>
              <a:spcAft>
                <a:spcPts val="0"/>
              </a:spcAft>
              <a:buSzPts val="1200"/>
              <a:buFont typeface="Space Mono"/>
              <a:buChar char="■"/>
              <a:defRPr sz="1200">
                <a:latin typeface="Space Mono"/>
                <a:ea typeface="Space Mono"/>
                <a:cs typeface="Space Mono"/>
                <a:sym typeface="Space Mono"/>
              </a:defRPr>
            </a:lvl3pPr>
            <a:lvl4pPr indent="-304800" lvl="3" marL="1828800" rtl="0">
              <a:spcBef>
                <a:spcPts val="1600"/>
              </a:spcBef>
              <a:spcAft>
                <a:spcPts val="0"/>
              </a:spcAft>
              <a:buSzPts val="1200"/>
              <a:buFont typeface="Space Mono"/>
              <a:buChar char="●"/>
              <a:defRPr sz="1200">
                <a:latin typeface="Space Mono"/>
                <a:ea typeface="Space Mono"/>
                <a:cs typeface="Space Mono"/>
                <a:sym typeface="Space Mono"/>
              </a:defRPr>
            </a:lvl4pPr>
            <a:lvl5pPr indent="-304800" lvl="4" marL="2286000" rtl="0">
              <a:spcBef>
                <a:spcPts val="1600"/>
              </a:spcBef>
              <a:spcAft>
                <a:spcPts val="0"/>
              </a:spcAft>
              <a:buSzPts val="1200"/>
              <a:buFont typeface="Space Mono"/>
              <a:buChar char="○"/>
              <a:defRPr sz="1200">
                <a:latin typeface="Space Mono"/>
                <a:ea typeface="Space Mono"/>
                <a:cs typeface="Space Mono"/>
                <a:sym typeface="Space Mono"/>
              </a:defRPr>
            </a:lvl5pPr>
            <a:lvl6pPr indent="-304800" lvl="5" marL="2743200" rtl="0">
              <a:spcBef>
                <a:spcPts val="1600"/>
              </a:spcBef>
              <a:spcAft>
                <a:spcPts val="0"/>
              </a:spcAft>
              <a:buSzPts val="1200"/>
              <a:buFont typeface="Space Mono"/>
              <a:buChar char="■"/>
              <a:defRPr sz="1200">
                <a:latin typeface="Space Mono"/>
                <a:ea typeface="Space Mono"/>
                <a:cs typeface="Space Mono"/>
                <a:sym typeface="Space Mono"/>
              </a:defRPr>
            </a:lvl6pPr>
            <a:lvl7pPr indent="-304800" lvl="6" marL="3200400" rtl="0">
              <a:spcBef>
                <a:spcPts val="1600"/>
              </a:spcBef>
              <a:spcAft>
                <a:spcPts val="0"/>
              </a:spcAft>
              <a:buSzPts val="1200"/>
              <a:buFont typeface="Space Mono"/>
              <a:buChar char="●"/>
              <a:defRPr sz="1200">
                <a:latin typeface="Space Mono"/>
                <a:ea typeface="Space Mono"/>
                <a:cs typeface="Space Mono"/>
                <a:sym typeface="Space Mono"/>
              </a:defRPr>
            </a:lvl7pPr>
            <a:lvl8pPr indent="-304800" lvl="7" marL="3657600" rtl="0">
              <a:spcBef>
                <a:spcPts val="1600"/>
              </a:spcBef>
              <a:spcAft>
                <a:spcPts val="0"/>
              </a:spcAft>
              <a:buSzPts val="1200"/>
              <a:buFont typeface="Space Mono"/>
              <a:buChar char="○"/>
              <a:defRPr sz="1200">
                <a:latin typeface="Space Mono"/>
                <a:ea typeface="Space Mono"/>
                <a:cs typeface="Space Mono"/>
                <a:sym typeface="Space Mono"/>
              </a:defRPr>
            </a:lvl8pPr>
            <a:lvl9pPr indent="-304800" lvl="8" marL="4114800" rtl="0">
              <a:spcBef>
                <a:spcPts val="1600"/>
              </a:spcBef>
              <a:spcAft>
                <a:spcPts val="1600"/>
              </a:spcAft>
              <a:buSzPts val="1200"/>
              <a:buFont typeface="Space Mono"/>
              <a:buChar char="■"/>
              <a:defRPr sz="1200">
                <a:latin typeface="Space Mono"/>
                <a:ea typeface="Space Mono"/>
                <a:cs typeface="Space Mono"/>
                <a:sym typeface="Space Mono"/>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Space Mono"/>
              <a:buNone/>
              <a:defRPr>
                <a:latin typeface="Space Mono"/>
                <a:ea typeface="Space Mono"/>
                <a:cs typeface="Space Mono"/>
                <a:sym typeface="Space Mon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Space Mono"/>
              <a:buChar char="●"/>
              <a:defRPr sz="1200">
                <a:latin typeface="Space Mono"/>
                <a:ea typeface="Space Mono"/>
                <a:cs typeface="Space Mono"/>
                <a:sym typeface="Space Mono"/>
              </a:defRPr>
            </a:lvl1pPr>
            <a:lvl2pPr indent="-304800" lvl="1" marL="914400" rtl="0">
              <a:spcBef>
                <a:spcPts val="1600"/>
              </a:spcBef>
              <a:spcAft>
                <a:spcPts val="0"/>
              </a:spcAft>
              <a:buSzPts val="1200"/>
              <a:buFont typeface="Space Mono"/>
              <a:buChar char="○"/>
              <a:defRPr sz="1200">
                <a:latin typeface="Space Mono"/>
                <a:ea typeface="Space Mono"/>
                <a:cs typeface="Space Mono"/>
                <a:sym typeface="Space Mono"/>
              </a:defRPr>
            </a:lvl2pPr>
            <a:lvl3pPr indent="-304800" lvl="2" marL="1371600" rtl="0">
              <a:spcBef>
                <a:spcPts val="1600"/>
              </a:spcBef>
              <a:spcAft>
                <a:spcPts val="0"/>
              </a:spcAft>
              <a:buSzPts val="1200"/>
              <a:buFont typeface="Space Mono"/>
              <a:buChar char="■"/>
              <a:defRPr sz="1200">
                <a:latin typeface="Space Mono"/>
                <a:ea typeface="Space Mono"/>
                <a:cs typeface="Space Mono"/>
                <a:sym typeface="Space Mono"/>
              </a:defRPr>
            </a:lvl3pPr>
            <a:lvl4pPr indent="-304800" lvl="3" marL="1828800" rtl="0">
              <a:spcBef>
                <a:spcPts val="1600"/>
              </a:spcBef>
              <a:spcAft>
                <a:spcPts val="0"/>
              </a:spcAft>
              <a:buSzPts val="1200"/>
              <a:buFont typeface="Space Mono"/>
              <a:buChar char="●"/>
              <a:defRPr sz="1200">
                <a:latin typeface="Space Mono"/>
                <a:ea typeface="Space Mono"/>
                <a:cs typeface="Space Mono"/>
                <a:sym typeface="Space Mono"/>
              </a:defRPr>
            </a:lvl4pPr>
            <a:lvl5pPr indent="-304800" lvl="4" marL="2286000" rtl="0">
              <a:spcBef>
                <a:spcPts val="1600"/>
              </a:spcBef>
              <a:spcAft>
                <a:spcPts val="0"/>
              </a:spcAft>
              <a:buSzPts val="1200"/>
              <a:buFont typeface="Space Mono"/>
              <a:buChar char="○"/>
              <a:defRPr sz="1200">
                <a:latin typeface="Space Mono"/>
                <a:ea typeface="Space Mono"/>
                <a:cs typeface="Space Mono"/>
                <a:sym typeface="Space Mono"/>
              </a:defRPr>
            </a:lvl5pPr>
            <a:lvl6pPr indent="-304800" lvl="5" marL="2743200" rtl="0">
              <a:spcBef>
                <a:spcPts val="1600"/>
              </a:spcBef>
              <a:spcAft>
                <a:spcPts val="0"/>
              </a:spcAft>
              <a:buSzPts val="1200"/>
              <a:buFont typeface="Space Mono"/>
              <a:buChar char="■"/>
              <a:defRPr sz="1200">
                <a:latin typeface="Space Mono"/>
                <a:ea typeface="Space Mono"/>
                <a:cs typeface="Space Mono"/>
                <a:sym typeface="Space Mono"/>
              </a:defRPr>
            </a:lvl6pPr>
            <a:lvl7pPr indent="-304800" lvl="6" marL="3200400" rtl="0">
              <a:spcBef>
                <a:spcPts val="1600"/>
              </a:spcBef>
              <a:spcAft>
                <a:spcPts val="0"/>
              </a:spcAft>
              <a:buSzPts val="1200"/>
              <a:buFont typeface="Space Mono"/>
              <a:buChar char="●"/>
              <a:defRPr sz="1200">
                <a:latin typeface="Space Mono"/>
                <a:ea typeface="Space Mono"/>
                <a:cs typeface="Space Mono"/>
                <a:sym typeface="Space Mono"/>
              </a:defRPr>
            </a:lvl7pPr>
            <a:lvl8pPr indent="-304800" lvl="7" marL="3657600" rtl="0">
              <a:spcBef>
                <a:spcPts val="1600"/>
              </a:spcBef>
              <a:spcAft>
                <a:spcPts val="0"/>
              </a:spcAft>
              <a:buSzPts val="1200"/>
              <a:buFont typeface="Space Mono"/>
              <a:buChar char="○"/>
              <a:defRPr sz="1200">
                <a:latin typeface="Space Mono"/>
                <a:ea typeface="Space Mono"/>
                <a:cs typeface="Space Mono"/>
                <a:sym typeface="Space Mono"/>
              </a:defRPr>
            </a:lvl8pPr>
            <a:lvl9pPr indent="-304800" lvl="8" marL="4114800" rtl="0">
              <a:spcBef>
                <a:spcPts val="1600"/>
              </a:spcBef>
              <a:spcAft>
                <a:spcPts val="1600"/>
              </a:spcAft>
              <a:buSzPts val="1200"/>
              <a:buFont typeface="Space Mono"/>
              <a:buChar char="■"/>
              <a:defRPr sz="1200">
                <a:latin typeface="Space Mono"/>
                <a:ea typeface="Space Mono"/>
                <a:cs typeface="Space Mono"/>
                <a:sym typeface="Space Mono"/>
              </a:defRPr>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Font typeface="Space Mono"/>
              <a:buNone/>
              <a:defRPr sz="4800">
                <a:latin typeface="Space Mono"/>
                <a:ea typeface="Space Mono"/>
                <a:cs typeface="Space Mono"/>
                <a:sym typeface="Space Mono"/>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Space Mono"/>
              <a:buNone/>
              <a:defRPr sz="4200">
                <a:latin typeface="Space Mono"/>
                <a:ea typeface="Space Mono"/>
                <a:cs typeface="Space Mono"/>
                <a:sym typeface="Space Mono"/>
              </a:defRPr>
            </a:lvl1pPr>
            <a:lvl2pPr lvl="1" rtl="0" algn="ctr">
              <a:spcBef>
                <a:spcPts val="0"/>
              </a:spcBef>
              <a:spcAft>
                <a:spcPts val="0"/>
              </a:spcAft>
              <a:buSzPts val="4200"/>
              <a:buFont typeface="Space Mono"/>
              <a:buNone/>
              <a:defRPr sz="4200">
                <a:latin typeface="Space Mono"/>
                <a:ea typeface="Space Mono"/>
                <a:cs typeface="Space Mono"/>
                <a:sym typeface="Space Mono"/>
              </a:defRPr>
            </a:lvl2pPr>
            <a:lvl3pPr lvl="2" rtl="0" algn="ctr">
              <a:spcBef>
                <a:spcPts val="0"/>
              </a:spcBef>
              <a:spcAft>
                <a:spcPts val="0"/>
              </a:spcAft>
              <a:buSzPts val="4200"/>
              <a:buFont typeface="Space Mono"/>
              <a:buNone/>
              <a:defRPr sz="4200">
                <a:latin typeface="Space Mono"/>
                <a:ea typeface="Space Mono"/>
                <a:cs typeface="Space Mono"/>
                <a:sym typeface="Space Mono"/>
              </a:defRPr>
            </a:lvl3pPr>
            <a:lvl4pPr lvl="3" rtl="0" algn="ctr">
              <a:spcBef>
                <a:spcPts val="0"/>
              </a:spcBef>
              <a:spcAft>
                <a:spcPts val="0"/>
              </a:spcAft>
              <a:buSzPts val="4200"/>
              <a:buFont typeface="Space Mono"/>
              <a:buNone/>
              <a:defRPr sz="4200">
                <a:latin typeface="Space Mono"/>
                <a:ea typeface="Space Mono"/>
                <a:cs typeface="Space Mono"/>
                <a:sym typeface="Space Mono"/>
              </a:defRPr>
            </a:lvl4pPr>
            <a:lvl5pPr lvl="4" rtl="0" algn="ctr">
              <a:spcBef>
                <a:spcPts val="0"/>
              </a:spcBef>
              <a:spcAft>
                <a:spcPts val="0"/>
              </a:spcAft>
              <a:buSzPts val="4200"/>
              <a:buFont typeface="Space Mono"/>
              <a:buNone/>
              <a:defRPr sz="4200">
                <a:latin typeface="Space Mono"/>
                <a:ea typeface="Space Mono"/>
                <a:cs typeface="Space Mono"/>
                <a:sym typeface="Space Mono"/>
              </a:defRPr>
            </a:lvl5pPr>
            <a:lvl6pPr lvl="5" rtl="0" algn="ctr">
              <a:spcBef>
                <a:spcPts val="0"/>
              </a:spcBef>
              <a:spcAft>
                <a:spcPts val="0"/>
              </a:spcAft>
              <a:buSzPts val="4200"/>
              <a:buFont typeface="Space Mono"/>
              <a:buNone/>
              <a:defRPr sz="4200">
                <a:latin typeface="Space Mono"/>
                <a:ea typeface="Space Mono"/>
                <a:cs typeface="Space Mono"/>
                <a:sym typeface="Space Mono"/>
              </a:defRPr>
            </a:lvl6pPr>
            <a:lvl7pPr lvl="6" rtl="0" algn="ctr">
              <a:spcBef>
                <a:spcPts val="0"/>
              </a:spcBef>
              <a:spcAft>
                <a:spcPts val="0"/>
              </a:spcAft>
              <a:buSzPts val="4200"/>
              <a:buFont typeface="Space Mono"/>
              <a:buNone/>
              <a:defRPr sz="4200">
                <a:latin typeface="Space Mono"/>
                <a:ea typeface="Space Mono"/>
                <a:cs typeface="Space Mono"/>
                <a:sym typeface="Space Mono"/>
              </a:defRPr>
            </a:lvl7pPr>
            <a:lvl8pPr lvl="7" rtl="0" algn="ctr">
              <a:spcBef>
                <a:spcPts val="0"/>
              </a:spcBef>
              <a:spcAft>
                <a:spcPts val="0"/>
              </a:spcAft>
              <a:buSzPts val="4200"/>
              <a:buFont typeface="Space Mono"/>
              <a:buNone/>
              <a:defRPr sz="4200">
                <a:latin typeface="Space Mono"/>
                <a:ea typeface="Space Mono"/>
                <a:cs typeface="Space Mono"/>
                <a:sym typeface="Space Mono"/>
              </a:defRPr>
            </a:lvl8pPr>
            <a:lvl9pPr lvl="8" rtl="0" algn="ctr">
              <a:spcBef>
                <a:spcPts val="0"/>
              </a:spcBef>
              <a:spcAft>
                <a:spcPts val="0"/>
              </a:spcAft>
              <a:buSzPts val="4200"/>
              <a:buFont typeface="Space Mono"/>
              <a:buNone/>
              <a:defRPr sz="4200">
                <a:latin typeface="Space Mono"/>
                <a:ea typeface="Space Mono"/>
                <a:cs typeface="Space Mono"/>
                <a:sym typeface="Space Mono"/>
              </a:defRPr>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Space Mono"/>
              <a:buNone/>
              <a:defRPr sz="2100">
                <a:latin typeface="Space Mono"/>
                <a:ea typeface="Space Mono"/>
                <a:cs typeface="Space Mono"/>
                <a:sym typeface="Space Mon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Space Mono"/>
              <a:buChar char="●"/>
              <a:defRPr>
                <a:latin typeface="Space Mono"/>
                <a:ea typeface="Space Mono"/>
                <a:cs typeface="Space Mono"/>
                <a:sym typeface="Space Mono"/>
              </a:defRPr>
            </a:lvl1pPr>
            <a:lvl2pPr indent="-317500" lvl="1" marL="914400" rtl="0">
              <a:spcBef>
                <a:spcPts val="1600"/>
              </a:spcBef>
              <a:spcAft>
                <a:spcPts val="0"/>
              </a:spcAft>
              <a:buSzPts val="1400"/>
              <a:buFont typeface="Space Mono"/>
              <a:buChar char="○"/>
              <a:defRPr>
                <a:latin typeface="Space Mono"/>
                <a:ea typeface="Space Mono"/>
                <a:cs typeface="Space Mono"/>
                <a:sym typeface="Space Mono"/>
              </a:defRPr>
            </a:lvl2pPr>
            <a:lvl3pPr indent="-317500" lvl="2" marL="1371600" rtl="0">
              <a:spcBef>
                <a:spcPts val="1600"/>
              </a:spcBef>
              <a:spcAft>
                <a:spcPts val="0"/>
              </a:spcAft>
              <a:buSzPts val="1400"/>
              <a:buFont typeface="Space Mono"/>
              <a:buChar char="■"/>
              <a:defRPr>
                <a:latin typeface="Space Mono"/>
                <a:ea typeface="Space Mono"/>
                <a:cs typeface="Space Mono"/>
                <a:sym typeface="Space Mono"/>
              </a:defRPr>
            </a:lvl3pPr>
            <a:lvl4pPr indent="-317500" lvl="3" marL="1828800" rtl="0">
              <a:spcBef>
                <a:spcPts val="1600"/>
              </a:spcBef>
              <a:spcAft>
                <a:spcPts val="0"/>
              </a:spcAft>
              <a:buSzPts val="1400"/>
              <a:buFont typeface="Space Mono"/>
              <a:buChar char="●"/>
              <a:defRPr>
                <a:latin typeface="Space Mono"/>
                <a:ea typeface="Space Mono"/>
                <a:cs typeface="Space Mono"/>
                <a:sym typeface="Space Mono"/>
              </a:defRPr>
            </a:lvl4pPr>
            <a:lvl5pPr indent="-317500" lvl="4" marL="2286000" rtl="0">
              <a:spcBef>
                <a:spcPts val="1600"/>
              </a:spcBef>
              <a:spcAft>
                <a:spcPts val="0"/>
              </a:spcAft>
              <a:buSzPts val="1400"/>
              <a:buFont typeface="Space Mono"/>
              <a:buChar char="○"/>
              <a:defRPr>
                <a:latin typeface="Space Mono"/>
                <a:ea typeface="Space Mono"/>
                <a:cs typeface="Space Mono"/>
                <a:sym typeface="Space Mono"/>
              </a:defRPr>
            </a:lvl5pPr>
            <a:lvl6pPr indent="-317500" lvl="5" marL="2743200" rtl="0">
              <a:spcBef>
                <a:spcPts val="1600"/>
              </a:spcBef>
              <a:spcAft>
                <a:spcPts val="0"/>
              </a:spcAft>
              <a:buSzPts val="1400"/>
              <a:buFont typeface="Space Mono"/>
              <a:buChar char="■"/>
              <a:defRPr>
                <a:latin typeface="Space Mono"/>
                <a:ea typeface="Space Mono"/>
                <a:cs typeface="Space Mono"/>
                <a:sym typeface="Space Mono"/>
              </a:defRPr>
            </a:lvl6pPr>
            <a:lvl7pPr indent="-317500" lvl="6" marL="3200400" rtl="0">
              <a:spcBef>
                <a:spcPts val="1600"/>
              </a:spcBef>
              <a:spcAft>
                <a:spcPts val="0"/>
              </a:spcAft>
              <a:buSzPts val="1400"/>
              <a:buFont typeface="Space Mono"/>
              <a:buChar char="●"/>
              <a:defRPr>
                <a:latin typeface="Space Mono"/>
                <a:ea typeface="Space Mono"/>
                <a:cs typeface="Space Mono"/>
                <a:sym typeface="Space Mono"/>
              </a:defRPr>
            </a:lvl7pPr>
            <a:lvl8pPr indent="-317500" lvl="7" marL="3657600" rtl="0">
              <a:spcBef>
                <a:spcPts val="1600"/>
              </a:spcBef>
              <a:spcAft>
                <a:spcPts val="0"/>
              </a:spcAft>
              <a:buSzPts val="1400"/>
              <a:buFont typeface="Space Mono"/>
              <a:buChar char="○"/>
              <a:defRPr>
                <a:latin typeface="Space Mono"/>
                <a:ea typeface="Space Mono"/>
                <a:cs typeface="Space Mono"/>
                <a:sym typeface="Space Mono"/>
              </a:defRPr>
            </a:lvl8pPr>
            <a:lvl9pPr indent="-317500" lvl="8" marL="4114800" rtl="0">
              <a:spcBef>
                <a:spcPts val="1600"/>
              </a:spcBef>
              <a:spcAft>
                <a:spcPts val="1600"/>
              </a:spcAft>
              <a:buSzPts val="1400"/>
              <a:buFont typeface="Space Mono"/>
              <a:buChar char="■"/>
              <a:defRPr>
                <a:latin typeface="Space Mono"/>
                <a:ea typeface="Space Mono"/>
                <a:cs typeface="Space Mono"/>
                <a:sym typeface="Space Mono"/>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Font typeface="Space Mono"/>
              <a:buNone/>
              <a:defRPr sz="12000">
                <a:latin typeface="Space Mono"/>
                <a:ea typeface="Space Mono"/>
                <a:cs typeface="Space Mono"/>
                <a:sym typeface="Space Mono"/>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Space Mono"/>
              <a:buChar char="●"/>
              <a:defRPr>
                <a:latin typeface="Space Mono"/>
                <a:ea typeface="Space Mono"/>
                <a:cs typeface="Space Mono"/>
                <a:sym typeface="Space Mono"/>
              </a:defRPr>
            </a:lvl1pPr>
            <a:lvl2pPr indent="-317500" lvl="1" marL="914400" rtl="0" algn="ctr">
              <a:spcBef>
                <a:spcPts val="1600"/>
              </a:spcBef>
              <a:spcAft>
                <a:spcPts val="0"/>
              </a:spcAft>
              <a:buSzPts val="1400"/>
              <a:buFont typeface="Space Mono"/>
              <a:buChar char="○"/>
              <a:defRPr>
                <a:latin typeface="Space Mono"/>
                <a:ea typeface="Space Mono"/>
                <a:cs typeface="Space Mono"/>
                <a:sym typeface="Space Mono"/>
              </a:defRPr>
            </a:lvl2pPr>
            <a:lvl3pPr indent="-317500" lvl="2" marL="1371600" rtl="0" algn="ctr">
              <a:spcBef>
                <a:spcPts val="1600"/>
              </a:spcBef>
              <a:spcAft>
                <a:spcPts val="0"/>
              </a:spcAft>
              <a:buSzPts val="1400"/>
              <a:buFont typeface="Space Mono"/>
              <a:buChar char="■"/>
              <a:defRPr>
                <a:latin typeface="Space Mono"/>
                <a:ea typeface="Space Mono"/>
                <a:cs typeface="Space Mono"/>
                <a:sym typeface="Space Mono"/>
              </a:defRPr>
            </a:lvl3pPr>
            <a:lvl4pPr indent="-317500" lvl="3" marL="1828800" rtl="0" algn="ctr">
              <a:spcBef>
                <a:spcPts val="1600"/>
              </a:spcBef>
              <a:spcAft>
                <a:spcPts val="0"/>
              </a:spcAft>
              <a:buSzPts val="1400"/>
              <a:buFont typeface="Space Mono"/>
              <a:buChar char="●"/>
              <a:defRPr>
                <a:latin typeface="Space Mono"/>
                <a:ea typeface="Space Mono"/>
                <a:cs typeface="Space Mono"/>
                <a:sym typeface="Space Mono"/>
              </a:defRPr>
            </a:lvl4pPr>
            <a:lvl5pPr indent="-317500" lvl="4" marL="2286000" rtl="0" algn="ctr">
              <a:spcBef>
                <a:spcPts val="1600"/>
              </a:spcBef>
              <a:spcAft>
                <a:spcPts val="0"/>
              </a:spcAft>
              <a:buSzPts val="1400"/>
              <a:buFont typeface="Space Mono"/>
              <a:buChar char="○"/>
              <a:defRPr>
                <a:latin typeface="Space Mono"/>
                <a:ea typeface="Space Mono"/>
                <a:cs typeface="Space Mono"/>
                <a:sym typeface="Space Mono"/>
              </a:defRPr>
            </a:lvl5pPr>
            <a:lvl6pPr indent="-317500" lvl="5" marL="2743200" rtl="0" algn="ctr">
              <a:spcBef>
                <a:spcPts val="1600"/>
              </a:spcBef>
              <a:spcAft>
                <a:spcPts val="0"/>
              </a:spcAft>
              <a:buSzPts val="1400"/>
              <a:buFont typeface="Space Mono"/>
              <a:buChar char="■"/>
              <a:defRPr>
                <a:latin typeface="Space Mono"/>
                <a:ea typeface="Space Mono"/>
                <a:cs typeface="Space Mono"/>
                <a:sym typeface="Space Mono"/>
              </a:defRPr>
            </a:lvl6pPr>
            <a:lvl7pPr indent="-317500" lvl="6" marL="3200400" rtl="0" algn="ctr">
              <a:spcBef>
                <a:spcPts val="1600"/>
              </a:spcBef>
              <a:spcAft>
                <a:spcPts val="0"/>
              </a:spcAft>
              <a:buSzPts val="1400"/>
              <a:buFont typeface="Space Mono"/>
              <a:buChar char="●"/>
              <a:defRPr>
                <a:latin typeface="Space Mono"/>
                <a:ea typeface="Space Mono"/>
                <a:cs typeface="Space Mono"/>
                <a:sym typeface="Space Mono"/>
              </a:defRPr>
            </a:lvl7pPr>
            <a:lvl8pPr indent="-317500" lvl="7" marL="3657600" rtl="0" algn="ctr">
              <a:spcBef>
                <a:spcPts val="1600"/>
              </a:spcBef>
              <a:spcAft>
                <a:spcPts val="0"/>
              </a:spcAft>
              <a:buSzPts val="1400"/>
              <a:buFont typeface="Space Mono"/>
              <a:buChar char="○"/>
              <a:defRPr>
                <a:latin typeface="Space Mono"/>
                <a:ea typeface="Space Mono"/>
                <a:cs typeface="Space Mono"/>
                <a:sym typeface="Space Mono"/>
              </a:defRPr>
            </a:lvl8pPr>
            <a:lvl9pPr indent="-317500" lvl="8" marL="4114800" rtl="0" algn="ctr">
              <a:spcBef>
                <a:spcPts val="1600"/>
              </a:spcBef>
              <a:spcAft>
                <a:spcPts val="1600"/>
              </a:spcAft>
              <a:buSzPts val="1400"/>
              <a:buFont typeface="Space Mono"/>
              <a:buChar char="■"/>
              <a:defRPr>
                <a:latin typeface="Space Mono"/>
                <a:ea typeface="Space Mono"/>
                <a:cs typeface="Space Mono"/>
                <a:sym typeface="Space Mono"/>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a:off x="0" y="4980800"/>
            <a:ext cx="9144000" cy="182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Space Mono"/>
              <a:ea typeface="Space Mono"/>
              <a:cs typeface="Space Mono"/>
              <a:sym typeface="Space Mono"/>
            </a:endParaRPr>
          </a:p>
          <a:p>
            <a:pPr indent="0" lvl="0" marL="0" rtl="0" algn="ctr">
              <a:spcBef>
                <a:spcPts val="0"/>
              </a:spcBef>
              <a:spcAft>
                <a:spcPts val="0"/>
              </a:spcAft>
              <a:buClr>
                <a:schemeClr val="dk1"/>
              </a:buClr>
              <a:buSzPts val="1100"/>
              <a:buFont typeface="Arial"/>
              <a:buNone/>
            </a:pPr>
            <a:r>
              <a:rPr lang="en" sz="1000">
                <a:solidFill>
                  <a:schemeClr val="lt1"/>
                </a:solidFill>
                <a:latin typeface="Space Mono"/>
                <a:ea typeface="Space Mono"/>
                <a:cs typeface="Space Mono"/>
                <a:sym typeface="Space Mono"/>
              </a:rPr>
              <a:t>Jacob P Cherian, Assistant Professor, Department of CSE</a:t>
            </a:r>
            <a:r>
              <a:rPr lang="en" sz="1000">
                <a:solidFill>
                  <a:schemeClr val="lt1"/>
                </a:solidFill>
              </a:rPr>
              <a:t>,</a:t>
            </a:r>
            <a:r>
              <a:rPr lang="en" sz="1000">
                <a:solidFill>
                  <a:schemeClr val="lt1"/>
                </a:solidFill>
                <a:latin typeface="Space Mono"/>
                <a:ea typeface="Space Mono"/>
                <a:cs typeface="Space Mono"/>
                <a:sym typeface="Space Mono"/>
              </a:rPr>
              <a:t> Saintgits College of Engineering</a:t>
            </a:r>
            <a:endParaRPr sz="1000">
              <a:solidFill>
                <a:schemeClr val="lt1"/>
              </a:solidFill>
              <a:latin typeface="Space Mono"/>
              <a:ea typeface="Space Mono"/>
              <a:cs typeface="Space Mono"/>
              <a:sym typeface="Space Mono"/>
            </a:endParaRPr>
          </a:p>
          <a:p>
            <a:pPr indent="0" lvl="0" marL="0" rtl="0" algn="ctr">
              <a:spcBef>
                <a:spcPts val="0"/>
              </a:spcBef>
              <a:spcAft>
                <a:spcPts val="0"/>
              </a:spcAft>
              <a:buNone/>
            </a:pPr>
            <a:r>
              <a:t/>
            </a:r>
            <a:endParaRPr sz="1000">
              <a:solidFill>
                <a:srgbClr val="FFFFFF"/>
              </a:solidFill>
              <a:latin typeface="Space Mono"/>
              <a:ea typeface="Space Mono"/>
              <a:cs typeface="Space Mono"/>
              <a:sym typeface="Space Mono"/>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title"/>
          </p:nvPr>
        </p:nvSpPr>
        <p:spPr>
          <a:xfrm>
            <a:off x="286050" y="1640875"/>
            <a:ext cx="8520600" cy="7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E69138"/>
                </a:solidFill>
              </a:rPr>
              <a:t>Indexing</a:t>
            </a:r>
            <a:endParaRPr sz="4200">
              <a:solidFill>
                <a:srgbClr val="E69138"/>
              </a:solidFill>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5"/>
          <p:cNvSpPr txBox="1"/>
          <p:nvPr/>
        </p:nvSpPr>
        <p:spPr>
          <a:xfrm>
            <a:off x="3609525" y="2694550"/>
            <a:ext cx="1758300" cy="496800"/>
          </a:xfrm>
          <a:prstGeom prst="rect">
            <a:avLst/>
          </a:prstGeom>
          <a:noFill/>
          <a:ln cap="flat" cmpd="sng" w="9525">
            <a:solidFill>
              <a:srgbClr val="1155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4A86E8"/>
                </a:solidFill>
                <a:latin typeface="Space Mono"/>
                <a:ea typeface="Space Mono"/>
                <a:cs typeface="Space Mono"/>
                <a:sym typeface="Space Mono"/>
              </a:rPr>
              <a:t>MODULE III</a:t>
            </a:r>
            <a:endParaRPr sz="2000">
              <a:solidFill>
                <a:srgbClr val="4A86E8"/>
              </a:solidFill>
              <a:latin typeface="Space Mono"/>
              <a:ea typeface="Space Mono"/>
              <a:cs typeface="Space Mono"/>
              <a:sym typeface="Space Mono"/>
            </a:endParaRPr>
          </a:p>
        </p:txBody>
      </p:sp>
      <p:sp>
        <p:nvSpPr>
          <p:cNvPr id="103" name="Google Shape;103;p25"/>
          <p:cNvSpPr txBox="1"/>
          <p:nvPr/>
        </p:nvSpPr>
        <p:spPr>
          <a:xfrm>
            <a:off x="311700" y="3596125"/>
            <a:ext cx="8520600" cy="9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980000"/>
                </a:solidFill>
                <a:latin typeface="Space Mono"/>
                <a:ea typeface="Space Mono"/>
                <a:cs typeface="Space Mono"/>
                <a:sym typeface="Space Mono"/>
              </a:rPr>
              <a:t>Jacob P Cherian</a:t>
            </a:r>
            <a:endParaRPr sz="1500">
              <a:solidFill>
                <a:srgbClr val="980000"/>
              </a:solidFill>
              <a:latin typeface="Space Mono"/>
              <a:ea typeface="Space Mono"/>
              <a:cs typeface="Space Mono"/>
              <a:sym typeface="Space Mono"/>
            </a:endParaRPr>
          </a:p>
          <a:p>
            <a:pPr indent="0" lvl="0" marL="0" rtl="0" algn="ctr">
              <a:spcBef>
                <a:spcPts val="0"/>
              </a:spcBef>
              <a:spcAft>
                <a:spcPts val="0"/>
              </a:spcAft>
              <a:buNone/>
            </a:pPr>
            <a:r>
              <a:rPr lang="en" sz="1500">
                <a:solidFill>
                  <a:srgbClr val="980000"/>
                </a:solidFill>
                <a:latin typeface="Space Mono"/>
                <a:ea typeface="Space Mono"/>
                <a:cs typeface="Space Mono"/>
                <a:sym typeface="Space Mono"/>
              </a:rPr>
              <a:t>Asst.Professor</a:t>
            </a:r>
            <a:endParaRPr sz="1500">
              <a:solidFill>
                <a:srgbClr val="980000"/>
              </a:solidFill>
              <a:latin typeface="Space Mono"/>
              <a:ea typeface="Space Mono"/>
              <a:cs typeface="Space Mono"/>
              <a:sym typeface="Space Mono"/>
            </a:endParaRPr>
          </a:p>
          <a:p>
            <a:pPr indent="0" lvl="0" marL="0" rtl="0" algn="ctr">
              <a:spcBef>
                <a:spcPts val="0"/>
              </a:spcBef>
              <a:spcAft>
                <a:spcPts val="0"/>
              </a:spcAft>
              <a:buNone/>
            </a:pPr>
            <a:r>
              <a:rPr lang="en" sz="1500">
                <a:solidFill>
                  <a:srgbClr val="980000"/>
                </a:solidFill>
                <a:latin typeface="Space Mono"/>
                <a:ea typeface="Space Mono"/>
                <a:cs typeface="Space Mono"/>
                <a:sym typeface="Space Mono"/>
              </a:rPr>
              <a:t>Dept.of CSE</a:t>
            </a:r>
            <a:r>
              <a:rPr lang="en" sz="1500">
                <a:solidFill>
                  <a:srgbClr val="980000"/>
                </a:solidFill>
              </a:rPr>
              <a:t>, </a:t>
            </a:r>
            <a:r>
              <a:rPr lang="en" sz="1500">
                <a:solidFill>
                  <a:srgbClr val="980000"/>
                </a:solidFill>
                <a:latin typeface="Space Mono"/>
                <a:ea typeface="Space Mono"/>
                <a:cs typeface="Space Mono"/>
                <a:sym typeface="Space Mono"/>
              </a:rPr>
              <a:t>Saintgits College of Engineering</a:t>
            </a:r>
            <a:endParaRPr sz="1500">
              <a:solidFill>
                <a:srgbClr val="980000"/>
              </a:solidFill>
              <a:latin typeface="Space Mono"/>
              <a:ea typeface="Space Mono"/>
              <a:cs typeface="Space Mono"/>
              <a:sym typeface="Space Mono"/>
            </a:endParaRPr>
          </a:p>
          <a:p>
            <a:pPr indent="0" lvl="0" marL="0" rtl="0" algn="ctr">
              <a:spcBef>
                <a:spcPts val="0"/>
              </a:spcBef>
              <a:spcAft>
                <a:spcPts val="0"/>
              </a:spcAft>
              <a:buNone/>
            </a:pPr>
            <a:r>
              <a:t/>
            </a:r>
            <a:endParaRPr sz="1300">
              <a:solidFill>
                <a:srgbClr val="980000"/>
              </a:solidFill>
              <a:latin typeface="Space Mono"/>
              <a:ea typeface="Space Mono"/>
              <a:cs typeface="Space Mono"/>
              <a:sym typeface="Space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5654350" y="140225"/>
            <a:ext cx="3177900" cy="10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 Index</a:t>
            </a:r>
            <a:endParaRPr/>
          </a:p>
        </p:txBody>
      </p:sp>
      <p:pic>
        <p:nvPicPr>
          <p:cNvPr id="160" name="Google Shape;160;p34"/>
          <p:cNvPicPr preferRelativeResize="0"/>
          <p:nvPr/>
        </p:nvPicPr>
        <p:blipFill>
          <a:blip r:embed="rId3">
            <a:alphaModFix/>
          </a:blip>
          <a:stretch>
            <a:fillRect/>
          </a:stretch>
        </p:blipFill>
        <p:spPr>
          <a:xfrm>
            <a:off x="152400" y="0"/>
            <a:ext cx="4256262" cy="499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Secondary Index</a:t>
            </a:r>
            <a:endParaRPr/>
          </a:p>
        </p:txBody>
      </p:sp>
      <p:sp>
        <p:nvSpPr>
          <p:cNvPr id="166" name="Google Shape;16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secondary index provides a secondary means of accessing a data file for which some primary access already exists.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n"/>
              <a:t>The secondary index may be created on a field that is a candidate key and has a unique value in every record, or on a nonkey field with duplicate values. The index is again an ordered file with two fields. 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Secondary Index</a:t>
            </a:r>
            <a:endParaRPr/>
          </a:p>
        </p:txBody>
      </p:sp>
      <p:sp>
        <p:nvSpPr>
          <p:cNvPr id="172" name="Google Shape;17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rPr>
              <a:t>he first field is of the same datatype as some non-ordering field of the data file that is an indexing field. The second field is either a block pointer or a record pointer. </a:t>
            </a:r>
            <a:endParaRPr>
              <a:solidFill>
                <a:schemeClr val="dk1"/>
              </a:solidFill>
            </a:endParaRPr>
          </a:p>
          <a:p>
            <a:pPr indent="0" lvl="0" marL="0" rtl="0" algn="just">
              <a:lnSpc>
                <a:spcPct val="150000"/>
              </a:lnSpc>
              <a:spcBef>
                <a:spcPts val="1600"/>
              </a:spcBef>
              <a:spcAft>
                <a:spcPts val="0"/>
              </a:spcAft>
              <a:buNone/>
            </a:pPr>
            <a:r>
              <a:rPr lang="en">
                <a:solidFill>
                  <a:schemeClr val="dk1"/>
                </a:solidFill>
              </a:rPr>
              <a:t>Many secondary indexes can be created for the same file.</a:t>
            </a:r>
            <a:endParaRPr>
              <a:solidFill>
                <a:schemeClr val="dk1"/>
              </a:solidFill>
            </a:endParaRPr>
          </a:p>
          <a:p>
            <a:pPr indent="0" lvl="0" marL="0" rtl="0" algn="just">
              <a:lnSpc>
                <a:spcPct val="150000"/>
              </a:lnSpc>
              <a:spcBef>
                <a:spcPts val="1600"/>
              </a:spcBef>
              <a:spcAft>
                <a:spcPts val="0"/>
              </a:spcAft>
              <a:buClr>
                <a:schemeClr val="dk1"/>
              </a:buClr>
              <a:buSzPts val="1100"/>
              <a:buFont typeface="Arial"/>
              <a:buNone/>
            </a:pPr>
            <a:r>
              <a:rPr lang="en">
                <a:solidFill>
                  <a:schemeClr val="dk1"/>
                </a:solidFill>
              </a:rPr>
              <a:t>Each represents an additional means of accessing that file based on some specific field.</a:t>
            </a:r>
            <a:endParaRPr>
              <a:solidFill>
                <a:schemeClr val="dk1"/>
              </a:solidFill>
            </a:endParaRPr>
          </a:p>
          <a:p>
            <a:pPr indent="0" lvl="0" marL="0" rtl="0" algn="just">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5752325" y="445025"/>
            <a:ext cx="3080100" cy="10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Secondary Index</a:t>
            </a:r>
            <a:endParaRPr/>
          </a:p>
        </p:txBody>
      </p:sp>
      <p:pic>
        <p:nvPicPr>
          <p:cNvPr id="178" name="Google Shape;178;p37"/>
          <p:cNvPicPr preferRelativeResize="0"/>
          <p:nvPr/>
        </p:nvPicPr>
        <p:blipFill>
          <a:blip r:embed="rId3">
            <a:alphaModFix/>
          </a:blip>
          <a:stretch>
            <a:fillRect/>
          </a:stretch>
        </p:blipFill>
        <p:spPr>
          <a:xfrm>
            <a:off x="152400" y="3346"/>
            <a:ext cx="4419600" cy="4987753"/>
          </a:xfrm>
          <a:prstGeom prst="rect">
            <a:avLst/>
          </a:prstGeom>
          <a:noFill/>
          <a:ln>
            <a:noFill/>
          </a:ln>
        </p:spPr>
      </p:pic>
      <p:sp>
        <p:nvSpPr>
          <p:cNvPr id="179" name="Google Shape;179;p37"/>
          <p:cNvSpPr txBox="1"/>
          <p:nvPr/>
        </p:nvSpPr>
        <p:spPr>
          <a:xfrm>
            <a:off x="5085950" y="2495550"/>
            <a:ext cx="3441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Space Mono"/>
                <a:ea typeface="Space Mono"/>
                <a:cs typeface="Space Mono"/>
                <a:sym typeface="Space Mono"/>
              </a:rPr>
              <a:t>A secondary index usually needs more storage space and longer search time than does a primary index, because of its larger number of entries.</a:t>
            </a:r>
            <a:endParaRPr>
              <a:latin typeface="Space Mono"/>
              <a:ea typeface="Space Mono"/>
              <a:cs typeface="Space Mono"/>
              <a:sym typeface="Space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Multilevel Indexing</a:t>
            </a:r>
            <a:endParaRPr/>
          </a:p>
        </p:txBody>
      </p:sp>
      <p:sp>
        <p:nvSpPr>
          <p:cNvPr id="185" name="Google Shape;185;p38"/>
          <p:cNvSpPr txBox="1"/>
          <p:nvPr>
            <p:ph idx="1" type="body"/>
          </p:nvPr>
        </p:nvSpPr>
        <p:spPr>
          <a:xfrm>
            <a:off x="311700" y="1152475"/>
            <a:ext cx="8520600" cy="1898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chemeClr val="dk1"/>
                </a:solidFill>
                <a:highlight>
                  <a:srgbClr val="FFFFFF"/>
                </a:highlight>
              </a:rPr>
              <a:t>Multi-level Index helps in breaking down the index into several smaller indices in order to make the outermost level so small that it can be saved in a single disk block, which can easily be accommodated anywhere in the main memory.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type="title"/>
          </p:nvPr>
        </p:nvSpPr>
        <p:spPr>
          <a:xfrm>
            <a:off x="5353450" y="445025"/>
            <a:ext cx="3478800" cy="11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Multilevel Indexing</a:t>
            </a:r>
            <a:endParaRPr/>
          </a:p>
        </p:txBody>
      </p:sp>
      <p:pic>
        <p:nvPicPr>
          <p:cNvPr id="191" name="Google Shape;191;p39"/>
          <p:cNvPicPr preferRelativeResize="0"/>
          <p:nvPr/>
        </p:nvPicPr>
        <p:blipFill>
          <a:blip r:embed="rId3">
            <a:alphaModFix/>
          </a:blip>
          <a:stretch>
            <a:fillRect/>
          </a:stretch>
        </p:blipFill>
        <p:spPr>
          <a:xfrm>
            <a:off x="152400" y="0"/>
            <a:ext cx="4084701"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46675" y="207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do we need Indexing</a:t>
            </a:r>
            <a:endParaRPr/>
          </a:p>
        </p:txBody>
      </p:sp>
      <p:pic>
        <p:nvPicPr>
          <p:cNvPr id="109" name="Google Shape;109;p26"/>
          <p:cNvPicPr preferRelativeResize="0"/>
          <p:nvPr/>
        </p:nvPicPr>
        <p:blipFill rotWithShape="1">
          <a:blip r:embed="rId3">
            <a:alphaModFix/>
          </a:blip>
          <a:srcRect b="0" l="0" r="0" t="8925"/>
          <a:stretch/>
        </p:blipFill>
        <p:spPr>
          <a:xfrm>
            <a:off x="76200" y="1108000"/>
            <a:ext cx="5466950" cy="3578301"/>
          </a:xfrm>
          <a:prstGeom prst="rect">
            <a:avLst/>
          </a:prstGeom>
          <a:noFill/>
          <a:ln cap="flat" cmpd="sng" w="9525">
            <a:solidFill>
              <a:srgbClr val="6D9EEB"/>
            </a:solidFill>
            <a:prstDash val="solid"/>
            <a:round/>
            <a:headEnd len="sm" w="sm" type="none"/>
            <a:tailEnd len="sm" w="sm" type="none"/>
          </a:ln>
        </p:spPr>
      </p:pic>
      <p:sp>
        <p:nvSpPr>
          <p:cNvPr id="110" name="Google Shape;110;p26"/>
          <p:cNvSpPr txBox="1"/>
          <p:nvPr/>
        </p:nvSpPr>
        <p:spPr>
          <a:xfrm>
            <a:off x="5640350" y="1798475"/>
            <a:ext cx="3351900" cy="185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latin typeface="Space Mono"/>
                <a:ea typeface="Space Mono"/>
                <a:cs typeface="Space Mono"/>
                <a:sym typeface="Space Mono"/>
              </a:rPr>
              <a:t>We can search the book index for a certain term in the textbook to find a list of addresses—page numbers in this case—and use these addresses to locate the specified pages first and then search for the term on each specified page.</a:t>
            </a:r>
            <a:endParaRPr sz="1200">
              <a:latin typeface="Space Mono"/>
              <a:ea typeface="Space Mono"/>
              <a:cs typeface="Space Mono"/>
              <a:sym typeface="Spac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46675" y="207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do we need Indexing</a:t>
            </a:r>
            <a:endParaRPr/>
          </a:p>
        </p:txBody>
      </p:sp>
      <p:sp>
        <p:nvSpPr>
          <p:cNvPr id="116" name="Google Shape;116;p27"/>
          <p:cNvSpPr txBox="1"/>
          <p:nvPr/>
        </p:nvSpPr>
        <p:spPr>
          <a:xfrm>
            <a:off x="395475" y="1341275"/>
            <a:ext cx="8520600" cy="319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700">
                <a:latin typeface="Space Mono"/>
                <a:ea typeface="Space Mono"/>
                <a:cs typeface="Space Mono"/>
                <a:sym typeface="Space Mono"/>
              </a:rPr>
              <a:t>For a file with a given record structure consisting of several fields (or attributes), an index access structure is usually defined on a single field of a file, called an indexing field (or indexing attribute).</a:t>
            </a:r>
            <a:endParaRPr sz="1700">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700">
              <a:latin typeface="Space Mono"/>
              <a:ea typeface="Space Mono"/>
              <a:cs typeface="Space Mono"/>
              <a:sym typeface="Space Mono"/>
            </a:endParaRPr>
          </a:p>
          <a:p>
            <a:pPr indent="0" lvl="0" marL="0" rtl="0" algn="just">
              <a:lnSpc>
                <a:spcPct val="150000"/>
              </a:lnSpc>
              <a:spcBef>
                <a:spcPts val="0"/>
              </a:spcBef>
              <a:spcAft>
                <a:spcPts val="0"/>
              </a:spcAft>
              <a:buNone/>
            </a:pPr>
            <a:r>
              <a:rPr lang="en" sz="1700">
                <a:latin typeface="Space Mono"/>
                <a:ea typeface="Space Mono"/>
                <a:cs typeface="Space Mono"/>
                <a:sym typeface="Space Mono"/>
              </a:rPr>
              <a:t>The index typically stores each value of the index field along with a list of pointers to all disk blocks that contain records with that field value</a:t>
            </a:r>
            <a:endParaRPr sz="1700">
              <a:latin typeface="Space Mono"/>
              <a:ea typeface="Space Mono"/>
              <a:cs typeface="Space Mono"/>
              <a:sym typeface="Space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Primary Index</a:t>
            </a:r>
            <a:endParaRPr/>
          </a:p>
        </p:txBody>
      </p:sp>
      <p:sp>
        <p:nvSpPr>
          <p:cNvPr id="122" name="Google Shape;122;p28"/>
          <p:cNvSpPr txBox="1"/>
          <p:nvPr/>
        </p:nvSpPr>
        <p:spPr>
          <a:xfrm>
            <a:off x="311825" y="1048525"/>
            <a:ext cx="8520600" cy="4202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800">
                <a:latin typeface="Space Mono"/>
                <a:ea typeface="Space Mono"/>
                <a:cs typeface="Space Mono"/>
                <a:sym typeface="Space Mono"/>
              </a:rPr>
              <a:t>A primary index is an ordered file whose records are of fixed length with two fields, and it acts like an access structure to efficiently search for and access the data records in a data file. </a:t>
            </a:r>
            <a:endParaRPr sz="1800">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800">
              <a:latin typeface="Space Mono"/>
              <a:ea typeface="Space Mono"/>
              <a:cs typeface="Space Mono"/>
              <a:sym typeface="Space Mono"/>
            </a:endParaRPr>
          </a:p>
          <a:p>
            <a:pPr indent="0" lvl="0" marL="0" rtl="0" algn="just">
              <a:lnSpc>
                <a:spcPct val="150000"/>
              </a:lnSpc>
              <a:spcBef>
                <a:spcPts val="0"/>
              </a:spcBef>
              <a:spcAft>
                <a:spcPts val="0"/>
              </a:spcAft>
              <a:buNone/>
            </a:pPr>
            <a:r>
              <a:rPr lang="en" sz="1800">
                <a:latin typeface="Space Mono"/>
                <a:ea typeface="Space Mono"/>
                <a:cs typeface="Space Mono"/>
                <a:sym typeface="Space Mono"/>
              </a:rPr>
              <a:t>The first field is of the same data type as the ordering key field—called the primary key—of the data file, and the second field is a pointer to a disk block (a block address). </a:t>
            </a:r>
            <a:endParaRPr sz="1800">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800">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800">
              <a:latin typeface="Space Mono"/>
              <a:ea typeface="Space Mono"/>
              <a:cs typeface="Space Mono"/>
              <a:sym typeface="Space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Primary Index</a:t>
            </a:r>
            <a:endParaRPr/>
          </a:p>
        </p:txBody>
      </p:sp>
      <p:sp>
        <p:nvSpPr>
          <p:cNvPr id="128" name="Google Shape;128;p29"/>
          <p:cNvSpPr txBox="1"/>
          <p:nvPr/>
        </p:nvSpPr>
        <p:spPr>
          <a:xfrm>
            <a:off x="311825" y="1048525"/>
            <a:ext cx="8520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Space Mono"/>
                <a:ea typeface="Space Mono"/>
                <a:cs typeface="Space Mono"/>
                <a:sym typeface="Space Mono"/>
              </a:rPr>
              <a:t>There is one index entry (or index record) in the index file for each block in the data file. </a:t>
            </a:r>
            <a:endParaRPr sz="1800">
              <a:solidFill>
                <a:schemeClr val="dk1"/>
              </a:solidFill>
              <a:latin typeface="Space Mono"/>
              <a:ea typeface="Space Mono"/>
              <a:cs typeface="Space Mono"/>
              <a:sym typeface="Space Mon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Space Mono"/>
              <a:ea typeface="Space Mono"/>
              <a:cs typeface="Space Mono"/>
              <a:sym typeface="Space Mono"/>
            </a:endParaRPr>
          </a:p>
          <a:p>
            <a:pPr indent="0" lvl="0" marL="0" rtl="0" algn="l">
              <a:spcBef>
                <a:spcPts val="0"/>
              </a:spcBef>
              <a:spcAft>
                <a:spcPts val="0"/>
              </a:spcAft>
              <a:buClr>
                <a:schemeClr val="dk1"/>
              </a:buClr>
              <a:buSzPts val="1100"/>
              <a:buFont typeface="Arial"/>
              <a:buNone/>
            </a:pPr>
            <a:r>
              <a:rPr lang="en" sz="1800">
                <a:solidFill>
                  <a:schemeClr val="dk1"/>
                </a:solidFill>
                <a:latin typeface="Space Mono"/>
                <a:ea typeface="Space Mono"/>
                <a:cs typeface="Space Mono"/>
                <a:sym typeface="Space Mono"/>
              </a:rPr>
              <a:t>Each index entry has the value of the primary key field for the first record in a block and a pointer to that block as its two field values</a:t>
            </a:r>
            <a:endParaRPr sz="1800">
              <a:solidFill>
                <a:schemeClr val="dk1"/>
              </a:solidFill>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800">
              <a:latin typeface="Space Mono"/>
              <a:ea typeface="Space Mono"/>
              <a:cs typeface="Space Mono"/>
              <a:sym typeface="Space Mono"/>
            </a:endParaRPr>
          </a:p>
          <a:p>
            <a:pPr indent="0" lvl="0" marL="0" rtl="0" algn="just">
              <a:lnSpc>
                <a:spcPct val="150000"/>
              </a:lnSpc>
              <a:spcBef>
                <a:spcPts val="0"/>
              </a:spcBef>
              <a:spcAft>
                <a:spcPts val="0"/>
              </a:spcAft>
              <a:buNone/>
            </a:pPr>
            <a:r>
              <a:rPr lang="en" sz="1800">
                <a:latin typeface="Space Mono"/>
                <a:ea typeface="Space Mono"/>
                <a:cs typeface="Space Mono"/>
                <a:sym typeface="Space Mono"/>
              </a:rPr>
              <a:t>The first record in each block of the data file is called the </a:t>
            </a:r>
            <a:r>
              <a:rPr lang="en" sz="1800">
                <a:solidFill>
                  <a:srgbClr val="FF0000"/>
                </a:solidFill>
                <a:latin typeface="Space Mono"/>
                <a:ea typeface="Space Mono"/>
                <a:cs typeface="Space Mono"/>
                <a:sym typeface="Space Mono"/>
              </a:rPr>
              <a:t>anchor record</a:t>
            </a:r>
            <a:r>
              <a:rPr lang="en" sz="1800">
                <a:latin typeface="Space Mono"/>
                <a:ea typeface="Space Mono"/>
                <a:cs typeface="Space Mono"/>
                <a:sym typeface="Space Mono"/>
              </a:rPr>
              <a:t> of the block, or simply the block anchor. </a:t>
            </a:r>
            <a:endParaRPr sz="1800">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5241475" y="140225"/>
            <a:ext cx="359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Primary Index</a:t>
            </a:r>
            <a:endParaRPr/>
          </a:p>
        </p:txBody>
      </p:sp>
      <p:pic>
        <p:nvPicPr>
          <p:cNvPr id="134" name="Google Shape;134;p30"/>
          <p:cNvPicPr preferRelativeResize="0"/>
          <p:nvPr/>
        </p:nvPicPr>
        <p:blipFill>
          <a:blip r:embed="rId3">
            <a:alphaModFix/>
          </a:blip>
          <a:stretch>
            <a:fillRect/>
          </a:stretch>
        </p:blipFill>
        <p:spPr>
          <a:xfrm>
            <a:off x="152400" y="0"/>
            <a:ext cx="4271004" cy="4991099"/>
          </a:xfrm>
          <a:prstGeom prst="rect">
            <a:avLst/>
          </a:prstGeom>
          <a:noFill/>
          <a:ln>
            <a:noFill/>
          </a:ln>
        </p:spPr>
      </p:pic>
      <p:sp>
        <p:nvSpPr>
          <p:cNvPr id="135" name="Google Shape;135;p30"/>
          <p:cNvSpPr txBox="1"/>
          <p:nvPr/>
        </p:nvSpPr>
        <p:spPr>
          <a:xfrm>
            <a:off x="4499600" y="1551450"/>
            <a:ext cx="44088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Space Mono"/>
                <a:ea typeface="Space Mono"/>
                <a:cs typeface="Space Mono"/>
                <a:sym typeface="Space Mono"/>
              </a:rPr>
              <a:t>A dense index has an index entry for every search key value (and hence every record) in the data file.</a:t>
            </a:r>
            <a:endParaRPr>
              <a:latin typeface="Space Mono"/>
              <a:ea typeface="Space Mono"/>
              <a:cs typeface="Space Mono"/>
              <a:sym typeface="Space Mono"/>
            </a:endParaRPr>
          </a:p>
          <a:p>
            <a:pPr indent="0" lvl="0" marL="0" rtl="0" algn="just">
              <a:spcBef>
                <a:spcPts val="0"/>
              </a:spcBef>
              <a:spcAft>
                <a:spcPts val="0"/>
              </a:spcAft>
              <a:buNone/>
            </a:pPr>
            <a:r>
              <a:t/>
            </a:r>
            <a:endParaRPr>
              <a:latin typeface="Space Mono"/>
              <a:ea typeface="Space Mono"/>
              <a:cs typeface="Space Mono"/>
              <a:sym typeface="Space Mono"/>
            </a:endParaRPr>
          </a:p>
          <a:p>
            <a:pPr indent="0" lvl="0" marL="0" rtl="0" algn="just">
              <a:spcBef>
                <a:spcPts val="0"/>
              </a:spcBef>
              <a:spcAft>
                <a:spcPts val="0"/>
              </a:spcAft>
              <a:buNone/>
            </a:pPr>
            <a:r>
              <a:rPr lang="en">
                <a:latin typeface="Space Mono"/>
                <a:ea typeface="Space Mono"/>
                <a:cs typeface="Space Mono"/>
                <a:sym typeface="Space Mono"/>
              </a:rPr>
              <a:t> A sparse (or nondense) index, on the other hand, has index entries for only some of the search values</a:t>
            </a:r>
            <a:endParaRPr>
              <a:latin typeface="Space Mono"/>
              <a:ea typeface="Space Mono"/>
              <a:cs typeface="Space Mono"/>
              <a:sym typeface="Space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 Index</a:t>
            </a:r>
            <a:endParaRPr/>
          </a:p>
        </p:txBody>
      </p:sp>
      <p:sp>
        <p:nvSpPr>
          <p:cNvPr id="141" name="Google Shape;141;p31"/>
          <p:cNvSpPr txBox="1"/>
          <p:nvPr/>
        </p:nvSpPr>
        <p:spPr>
          <a:xfrm>
            <a:off x="311825" y="1429525"/>
            <a:ext cx="8520600" cy="1708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800">
                <a:solidFill>
                  <a:schemeClr val="dk1"/>
                </a:solidFill>
                <a:latin typeface="Space Mono"/>
                <a:ea typeface="Space Mono"/>
                <a:cs typeface="Space Mono"/>
                <a:sym typeface="Space Mono"/>
              </a:rPr>
              <a:t>If file records are physically ordered on a nonkey field—which does not have a distinct value for each record—that field is called the clustering field and the data file is called a clustered file. </a:t>
            </a:r>
            <a:endParaRPr sz="1800">
              <a:latin typeface="Space Mono"/>
              <a:ea typeface="Space Mono"/>
              <a:cs typeface="Space Mono"/>
              <a:sym typeface="Space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 Index</a:t>
            </a:r>
            <a:endParaRPr/>
          </a:p>
        </p:txBody>
      </p:sp>
      <p:sp>
        <p:nvSpPr>
          <p:cNvPr id="147" name="Google Shape;147;p32"/>
          <p:cNvSpPr txBox="1"/>
          <p:nvPr/>
        </p:nvSpPr>
        <p:spPr>
          <a:xfrm>
            <a:off x="311825" y="1048525"/>
            <a:ext cx="8520600" cy="3370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800">
                <a:solidFill>
                  <a:schemeClr val="dk1"/>
                </a:solidFill>
                <a:latin typeface="Space Mono"/>
                <a:ea typeface="Space Mono"/>
                <a:cs typeface="Space Mono"/>
                <a:sym typeface="Space Mono"/>
              </a:rPr>
              <a:t>We can create a different type of index, called a clustering index, to speed up retrieval of all the records that have the same value for the clustering field. </a:t>
            </a:r>
            <a:endParaRPr sz="1800">
              <a:solidFill>
                <a:schemeClr val="dk1"/>
              </a:solidFill>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800">
              <a:solidFill>
                <a:schemeClr val="dk1"/>
              </a:solidFill>
              <a:latin typeface="Space Mono"/>
              <a:ea typeface="Space Mono"/>
              <a:cs typeface="Space Mono"/>
              <a:sym typeface="Space Mono"/>
            </a:endParaRPr>
          </a:p>
          <a:p>
            <a:pPr indent="0" lvl="0" marL="0" rtl="0" algn="just">
              <a:lnSpc>
                <a:spcPct val="150000"/>
              </a:lnSpc>
              <a:spcBef>
                <a:spcPts val="0"/>
              </a:spcBef>
              <a:spcAft>
                <a:spcPts val="0"/>
              </a:spcAft>
              <a:buClr>
                <a:schemeClr val="dk1"/>
              </a:buClr>
              <a:buSzPts val="1100"/>
              <a:buFont typeface="Arial"/>
              <a:buNone/>
            </a:pPr>
            <a:r>
              <a:rPr lang="en" sz="1800">
                <a:solidFill>
                  <a:schemeClr val="dk1"/>
                </a:solidFill>
                <a:latin typeface="Space Mono"/>
                <a:ea typeface="Space Mono"/>
                <a:cs typeface="Space Mono"/>
                <a:sym typeface="Space Mono"/>
              </a:rPr>
              <a:t>This differs from a primary index, which requires that the ordering field of the data file have a distinct value for each record.</a:t>
            </a:r>
            <a:endParaRPr sz="1800">
              <a:solidFill>
                <a:schemeClr val="dk1"/>
              </a:solidFill>
              <a:latin typeface="Space Mono"/>
              <a:ea typeface="Space Mono"/>
              <a:cs typeface="Space Mono"/>
              <a:sym typeface="Space Mono"/>
            </a:endParaRPr>
          </a:p>
          <a:p>
            <a:pPr indent="0" lvl="0" marL="0" rtl="0" algn="just">
              <a:lnSpc>
                <a:spcPct val="150000"/>
              </a:lnSpc>
              <a:spcBef>
                <a:spcPts val="0"/>
              </a:spcBef>
              <a:spcAft>
                <a:spcPts val="0"/>
              </a:spcAft>
              <a:buNone/>
            </a:pPr>
            <a:r>
              <a:t/>
            </a:r>
            <a:endParaRPr sz="1800">
              <a:solidFill>
                <a:schemeClr val="dk1"/>
              </a:solidFill>
              <a:latin typeface="Space Mono"/>
              <a:ea typeface="Space Mono"/>
              <a:cs typeface="Space Mono"/>
              <a:sym typeface="Space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5654350" y="140225"/>
            <a:ext cx="3177900" cy="10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Clustering Index</a:t>
            </a:r>
            <a:endParaRPr/>
          </a:p>
        </p:txBody>
      </p:sp>
      <p:pic>
        <p:nvPicPr>
          <p:cNvPr id="153" name="Google Shape;153;p33"/>
          <p:cNvPicPr preferRelativeResize="0"/>
          <p:nvPr/>
        </p:nvPicPr>
        <p:blipFill>
          <a:blip r:embed="rId3">
            <a:alphaModFix/>
          </a:blip>
          <a:stretch>
            <a:fillRect/>
          </a:stretch>
        </p:blipFill>
        <p:spPr>
          <a:xfrm>
            <a:off x="152400" y="69975"/>
            <a:ext cx="5034900" cy="4921125"/>
          </a:xfrm>
          <a:prstGeom prst="rect">
            <a:avLst/>
          </a:prstGeom>
          <a:noFill/>
          <a:ln>
            <a:noFill/>
          </a:ln>
        </p:spPr>
      </p:pic>
      <p:sp>
        <p:nvSpPr>
          <p:cNvPr id="154" name="Google Shape;154;p33"/>
          <p:cNvSpPr txBox="1"/>
          <p:nvPr/>
        </p:nvSpPr>
        <p:spPr>
          <a:xfrm>
            <a:off x="5304450" y="1644500"/>
            <a:ext cx="3666900" cy="298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latin typeface="Space Mono"/>
                <a:ea typeface="Space Mono"/>
                <a:cs typeface="Space Mono"/>
                <a:sym typeface="Space Mono"/>
              </a:rPr>
              <a:t>A clustering index is another example of a nondense index because it has an entry for every distinct value of the indexing field, which is a nonkey by definition and hence has duplicate values rather than a unique value for every record in the file.</a:t>
            </a:r>
            <a:endParaRPr>
              <a:latin typeface="Space Mono"/>
              <a:ea typeface="Space Mono"/>
              <a:cs typeface="Space Mono"/>
              <a:sym typeface="Space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