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A5C91-3A32-4776-B6D9-552650848E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797E0-FFF5-43DE-9117-AF63CA7C46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6B031-6CE0-42AB-94C0-BD93E88609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70622C-2224-4004-A569-841794307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20BCFE-A0BE-4492-8F02-C2076DD4F2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E8B009-0818-4B87-8AA5-DF93490B22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E092F-8767-4226-B51E-F9DB392BF6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C85CB3-1412-49A3-8FC9-6C37B28199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070B7-D2B9-426B-A18A-FB101CAC4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05709-7B66-4314-9A09-4B78B184E6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41A69-1355-4758-8EAC-9EAF6A9612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2869F-AEFA-4126-A8C1-6296F76B45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A8EC3542-3169-4F8E-A193-53139A6249C2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1DCCADB4-91F2-44A9-8236-6D9B4E279B5B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1573200"/>
            <a:ext cx="9000000" cy="11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Abstraction and </a:t>
            </a: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Encapsulation</a:t>
            </a:r>
            <a:endParaRPr b="0" lang="en-IN" sz="44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Abstraction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 level concept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is an OOP concept that focuses only on relevant data of an object.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hides the background details and emphasizes the essential data points for reducing the complexity and increase efficiency.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generally retains only information which is most relevant for that specific process.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method mainly focuses on the idea instead of actual functioning.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Encapsulation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92640" y="1295640"/>
            <a:ext cx="8692560" cy="38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 level concept.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Encapsulation is the mechanism that binds together code and the data it manipulates, and keeps both safe from outside interference and misuse.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Encapsulation is a method of making a complex system easier to handle for end users.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user need not worry about internal details and complexities of the system.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Encapsulation is a process of wrapping the data and the code, that operate on the data into a single entity.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assume it as a protective wrapper that stops random access of code defined outside that wrapper.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Java, the basis of encapsulation is the class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KEY DIFFERENCE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shows only useful data by providing the most necessary details whereas Encapsulation wraps code and data for necessary information.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is focused mainly on what should be done while Encapsulation is focused on how it should be done.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hides complexity by giving you a more abstract picture while Encapsulation hides internal working so that you can change it later.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helps you to partition the program into many independent portions whereas Encapsulation is easy to change with new requirements.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Comparing Encapsulation vs Abstraction, Abstraction solves problem at design level while Encapsulation solves problem at implementation level.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hides the irrelevant details found in the code whereas Encapsulation helps developers to organize the entire code easily.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Why you need Abstraction?</a:t>
            </a:r>
            <a:br>
              <a:rPr sz="4400"/>
            </a:b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92640" y="1257480"/>
            <a:ext cx="8692560" cy="384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Helps you to simplify the representation of the domain models.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hides the irrelevant details found in the code.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Abstraction helps you to partition the program into many independent concepts.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Offers the greatest flexibility when using ADT(Abstract Data Type) objects in different situations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Why you need Encapsulation</a:t>
            </a:r>
            <a:br>
              <a:rPr sz="4400"/>
            </a:b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92640" y="1164600"/>
            <a:ext cx="8692560" cy="39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improves the maintainability of an application.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Offers flexibility to the user to use the system very easily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Helps the developers to organize the code better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Makes the overall coding process easier, as you are only concerned with what another class does, not how it does it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Encapsulated Code is quite flexible and easy to change with new requirements.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Encapsulation makes unit testing easy.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allows you to reduce coupling of modules and increases cohesion inside a module as all piece of one thing are encapsulated in one place.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Encapsulation helps you to change a part of code without affecting other parts of the code.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Improves the code readability of the Application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2022-12-31T09:59:15Z</dcterms:created>
  <dc:creator/>
  <dc:description/>
  <dc:language>en-IN</dc:language>
  <cp:lastModifiedBy/>
  <dcterms:modified xsi:type="dcterms:W3CDTF">2022-12-31T10:01:50Z</dcterms:modified>
  <cp:revision>2</cp:revision>
  <dc:subject/>
  <dc:title>Blue Curve</dc:title>
</cp:coreProperties>
</file>