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2262-17AB-9300-AD66-EDB288119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1909D-0C78-FAE9-51CB-CEE9EF0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1B70-0CE5-543D-8314-56303845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0B3E-1550-20EE-13E1-0265F9A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EDA2-D08A-0B7A-EDEE-A1B13E54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50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9BAC-5334-9E6E-2DED-3BDB7056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F17EC-0F49-AE18-4CD1-D72674DF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214B-B730-E817-F2EB-72E3D3B1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E27AC-8831-64B7-D8E1-8EAC24A2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1BE77-84A9-57CE-831C-073D76FB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9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B8447-BB70-6F67-1BE6-1422F7363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7354F-4494-724B-822F-07C9E63B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829A-594B-DF84-1DB5-8472211D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B038-8ADA-1B66-ABC1-B6FC36BB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BAD0A-E623-FCDB-F935-8D1E6F85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C452-EB6C-BD67-809F-2882E7A1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09A5-1079-FA0B-CE5B-0446605C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D5DB-BDC3-1E47-04D5-2E628BC6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4B83-51E4-AF8C-190B-EF946D4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8EE44-E76A-8BEC-5DC6-302775C7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13B5-B457-2236-1141-37C89F6A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27C6D-CBA2-F381-47A4-143589BA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B67EE-D3C4-579B-A36E-A3C4CD9D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E0A0-58F5-9586-D69D-53BBC989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29A4-E20D-0240-CB0A-34B401AC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9DC8-0B60-F62D-19E8-8957DC41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F699-A09F-8448-FC4B-BC361EA0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493BD-CFB2-4470-4246-7759E92B9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62FB2-0ED3-CBC4-69D3-21F44E27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F741C-0D91-EE8F-4CB8-9EA315C1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845BF-098D-A6D3-0C38-5206DF98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B409-3418-D99A-AB12-9F6FD737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8BEAF-89DC-9FDE-E976-C264B498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820F7-F3E1-A83A-78D7-6FAB88B7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BF7B8-F137-F67E-3A21-F6C84BD27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F0DED-3755-2878-76CD-7613E5806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FFFC4-6B42-4037-A316-F9575D15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A1F83-EC07-37FE-FC3B-AD174483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89849-19C6-013E-4D1C-790355C7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1B77-9BD5-F1A0-3994-BDF7C2F1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A8AD8-9997-0564-C96B-159C2918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EC0F-CAEB-29C6-6138-4546141E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28D94-67D0-AA11-769A-A2CA97F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5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435B7-441C-11EC-E7DE-D3821469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EAA41-2F14-E2DC-E062-B9CA1E7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64635-87CB-115F-F9AF-D47AAF2E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9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0CFD-3B33-6267-E3B7-DE0DC200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E54E-5AC6-2A4E-13AB-8E7B3863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589F1-B064-8EB9-6B9E-FE317CA9A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7485-9A39-C4C4-6DC1-1A9E3A9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977DC-09E1-BA75-D145-AF635CA4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E8CE9-2274-36A0-91F0-48ABFF2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7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A17C-7628-629A-1934-31E6CD2B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3A32A-00C8-ACCC-6A47-78ADF2ADA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7CB78-9935-BA8E-2ECE-F15D8D461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E65B-8419-5E28-5440-FCB24A99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C40D0-C93C-FC76-092F-26DD7A81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AB901-8187-D58C-82F9-C038A359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A3AA7-DBA9-6CC1-3D56-80AF6A63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FD838-C111-4F5F-C9A3-669883461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BB5C-3890-C7AC-9BAF-B1859292C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7F77C-8726-4C0C-BC57-EAF24E69DBB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16D5-EEC2-2C1F-3D8E-5E40EF52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786E2-AF3D-56AD-6ED0-5DBD95BDF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C073-ABCE-4399-BBB6-46BDBDAA0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934E-EC07-CA16-548A-52D14D017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Java Basic Input and Output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6838D-9DFF-0C5D-4238-734CEC769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6F8A-6B7D-B176-D505-0A7F75AD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Java Output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333A4E-45C1-8DCA-3C4E-9F763D7C4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098" y="1335640"/>
            <a:ext cx="10140561" cy="4972693"/>
          </a:xfrm>
        </p:spPr>
      </p:pic>
    </p:spTree>
    <p:extLst>
      <p:ext uri="{BB962C8B-B14F-4D97-AF65-F5344CB8AC3E}">
        <p14:creationId xmlns:p14="http://schemas.microsoft.com/office/powerpoint/2010/main" val="403777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46F0-49A6-1EDE-787D-6BB37347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Difference between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println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(), print() and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printf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()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BB59C4-4E34-ADBE-CF4D-28366CC3A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220" y="1849348"/>
            <a:ext cx="9596063" cy="4243227"/>
          </a:xfrm>
        </p:spPr>
      </p:pic>
    </p:spTree>
    <p:extLst>
      <p:ext uri="{BB962C8B-B14F-4D97-AF65-F5344CB8AC3E}">
        <p14:creationId xmlns:p14="http://schemas.microsoft.com/office/powerpoint/2010/main" val="392825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39F0-5B10-E9CF-94E3-7E605B85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01C62-8513-9210-E6CD-EEAF896A8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582" y="1261226"/>
            <a:ext cx="9113089" cy="5416975"/>
          </a:xfrm>
        </p:spPr>
      </p:pic>
    </p:spTree>
    <p:extLst>
      <p:ext uri="{BB962C8B-B14F-4D97-AF65-F5344CB8AC3E}">
        <p14:creationId xmlns:p14="http://schemas.microsoft.com/office/powerpoint/2010/main" val="218280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69C2-93D6-DA15-83C5-E09E6BE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Java Input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FC071-4697-D8C5-E0E0-057485E6A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3994084"/>
            <a:ext cx="25400" cy="1441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9A9D9B-72D7-3B2B-DEE3-30B6ACB9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9707"/>
            <a:ext cx="10802420" cy="52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2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23758-834A-D52F-7869-AFE4135DD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31" y="667819"/>
            <a:ext cx="10433848" cy="6060326"/>
          </a:xfrm>
        </p:spPr>
      </p:pic>
    </p:spTree>
    <p:extLst>
      <p:ext uri="{BB962C8B-B14F-4D97-AF65-F5344CB8AC3E}">
        <p14:creationId xmlns:p14="http://schemas.microsoft.com/office/powerpoint/2010/main" val="220973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16DF-8F9B-733D-E75E-C0F6B38C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Example: Get float, double and String Input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17E3D-0CFB-5B39-18CA-2F3C7750B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656" y="1199163"/>
            <a:ext cx="8979614" cy="5414288"/>
          </a:xfrm>
        </p:spPr>
      </p:pic>
    </p:spTree>
    <p:extLst>
      <p:ext uri="{BB962C8B-B14F-4D97-AF65-F5344CB8AC3E}">
        <p14:creationId xmlns:p14="http://schemas.microsoft.com/office/powerpoint/2010/main" val="64110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57B3-7F00-7F90-47DE-F0237AE9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Lab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2878-7D7C-4A96-2EF5-92F850B8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Multiplication of two floating point numbers</a:t>
            </a:r>
          </a:p>
          <a:p>
            <a:pPr marL="514350" indent="-514350">
              <a:buAutoNum type="arabicPeriod"/>
            </a:pPr>
            <a:r>
              <a:rPr lang="en-IN" dirty="0"/>
              <a:t>Displaying ASCII Value of a Characters </a:t>
            </a:r>
            <a:r>
              <a:rPr lang="en-IN" dirty="0">
                <a:highlight>
                  <a:srgbClr val="FFFF00"/>
                </a:highlight>
              </a:rPr>
              <a:t>( Char </a:t>
            </a:r>
            <a:r>
              <a:rPr lang="en-IN" dirty="0" err="1">
                <a:highlight>
                  <a:srgbClr val="FFFF00"/>
                </a:highlight>
              </a:rPr>
              <a:t>ch</a:t>
            </a:r>
            <a:r>
              <a:rPr lang="en-IN" dirty="0">
                <a:highlight>
                  <a:srgbClr val="FFFF00"/>
                </a:highlight>
              </a:rPr>
              <a:t>=</a:t>
            </a:r>
            <a:r>
              <a:rPr lang="en-IN" dirty="0" err="1">
                <a:highlight>
                  <a:srgbClr val="FFFF00"/>
                </a:highlight>
              </a:rPr>
              <a:t>sc.next</a:t>
            </a:r>
            <a:r>
              <a:rPr lang="en-IN" dirty="0">
                <a:highlight>
                  <a:srgbClr val="FFFF00"/>
                </a:highlight>
              </a:rPr>
              <a:t>().Char At(0);)</a:t>
            </a:r>
          </a:p>
          <a:p>
            <a:pPr marL="514350" indent="-514350">
              <a:buAutoNum type="arabicPeriod"/>
            </a:pPr>
            <a:r>
              <a:rPr lang="en-IN" dirty="0"/>
              <a:t>Swapping of two numbers</a:t>
            </a:r>
          </a:p>
          <a:p>
            <a:pPr marL="514350" indent="-514350">
              <a:buAutoNum type="arabicPeriod"/>
            </a:pPr>
            <a:r>
              <a:rPr lang="en-IN" dirty="0"/>
              <a:t>Computing Quotient and Reminder</a:t>
            </a:r>
          </a:p>
          <a:p>
            <a:pPr marL="514350" indent="-514350">
              <a:buAutoNum type="arabicPeriod"/>
            </a:pPr>
            <a:r>
              <a:rPr lang="en-IN" dirty="0"/>
              <a:t>Displaying details of a student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59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euclid_circular_a</vt:lpstr>
      <vt:lpstr>Office Theme</vt:lpstr>
      <vt:lpstr>Java Basic Input and Output </vt:lpstr>
      <vt:lpstr>Java Output </vt:lpstr>
      <vt:lpstr>Difference between println(), print() and printf() </vt:lpstr>
      <vt:lpstr>Example</vt:lpstr>
      <vt:lpstr>Java Input </vt:lpstr>
      <vt:lpstr>PowerPoint Presentation</vt:lpstr>
      <vt:lpstr>Example: Get float, double and String Input </vt:lpstr>
      <vt:lpstr>Lab 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Input and Output </dc:title>
  <dc:creator>Eldhose P Sim Toc H</dc:creator>
  <cp:lastModifiedBy>Eldhose P Sim Toc H</cp:lastModifiedBy>
  <cp:revision>11</cp:revision>
  <dcterms:created xsi:type="dcterms:W3CDTF">2022-09-27T03:40:47Z</dcterms:created>
  <dcterms:modified xsi:type="dcterms:W3CDTF">2022-09-27T09:35:53Z</dcterms:modified>
</cp:coreProperties>
</file>