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notesMasterIdLst>
    <p:notesMasterId r:id="rId19"/>
  </p:notesMasterIdLst>
  <p:sldIdLst>
    <p:sldId id="293" r:id="rId3"/>
    <p:sldId id="257" r:id="rId4"/>
    <p:sldId id="294" r:id="rId5"/>
    <p:sldId id="477" r:id="rId6"/>
    <p:sldId id="471" r:id="rId7"/>
    <p:sldId id="472" r:id="rId8"/>
    <p:sldId id="473" r:id="rId9"/>
    <p:sldId id="474" r:id="rId10"/>
    <p:sldId id="475" r:id="rId11"/>
    <p:sldId id="476" r:id="rId12"/>
    <p:sldId id="470" r:id="rId13"/>
    <p:sldId id="479" r:id="rId14"/>
    <p:sldId id="530" r:id="rId15"/>
    <p:sldId id="478" r:id="rId16"/>
    <p:sldId id="531" r:id="rId17"/>
    <p:sldId id="529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42" autoAdjust="0"/>
  </p:normalViewPr>
  <p:slideViewPr>
    <p:cSldViewPr>
      <p:cViewPr varScale="1">
        <p:scale>
          <a:sx n="66" d="100"/>
          <a:sy n="66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CF4A-7C50-425B-B481-3C86218344A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319B-E6D0-4A71-A9CD-007FA00E9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3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2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0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9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2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07040" y="349344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1728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1104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71456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70704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21104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71456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0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8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9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4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7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707040" y="2704680"/>
            <a:ext cx="10362720" cy="150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1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09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31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1036272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07040" y="1316880"/>
            <a:ext cx="10362720" cy="631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728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12480" y="-7200"/>
            <a:ext cx="1221696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842080" y="-7200"/>
            <a:ext cx="634944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38880" y="-16560"/>
            <a:ext cx="1226352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09600" y="704160"/>
            <a:ext cx="1097232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600" y="1935360"/>
            <a:ext cx="1097232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Click to edit Master text styles</a:t>
            </a:r>
          </a:p>
          <a:p>
            <a:pPr marL="640080" lvl="1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Second level</a:t>
            </a:r>
          </a:p>
          <a:p>
            <a:pPr marL="914400" lvl="2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Third level</a:t>
            </a:r>
          </a:p>
          <a:p>
            <a:pPr marL="1188720" lvl="3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Fourth level</a:t>
            </a:r>
          </a:p>
          <a:p>
            <a:pPr marL="1463040" lvl="4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Fifth level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A57B9B4-71A8-4A14-AFEA-9F0E7A4972F0}" type="datetime">
              <a:rPr lang="en-IN" sz="1200" b="0" strike="noStrike" spc="-1">
                <a:solidFill>
                  <a:srgbClr val="035C75"/>
                </a:solidFill>
                <a:latin typeface="Constantia"/>
              </a:rPr>
              <a:t>08-12-2022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3555840" y="6356520"/>
            <a:ext cx="4469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10566240" y="6356520"/>
            <a:ext cx="10156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DF34D6C-1590-4B4A-AD15-2D0821D34AF5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274320" indent="-273960">
        <a:lnSpc>
          <a:spcPct val="100000"/>
        </a:lnSpc>
        <a:spcBef>
          <a:spcPts val="519"/>
        </a:spcBef>
        <a:buClr>
          <a:srgbClr val="0BD0D9"/>
        </a:buClr>
        <a:buSzPct val="95000"/>
        <a:buFont typeface="Wingdings 2" charset="2"/>
        <a:buChar char=""/>
        <a:defRPr/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12/8/2022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5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371600"/>
            <a:ext cx="11377264" cy="320952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Using Java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507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MODEL-VIEW-CONTROLLER ARCHITECTURE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690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MVC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a way to organize the code.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A visual component is a composite of three distinct aspects: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way that the component </a:t>
            </a:r>
            <a:r>
              <a:rPr lang="en-US" sz="2800" b="1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looks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when rendered on the screen.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way that the component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reacts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to the user.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state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information associated with the component.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By separating a component into a model, a view, and a controller, the specific implementation of each can be changed without affecting the other two. </a:t>
            </a:r>
          </a:p>
        </p:txBody>
      </p:sp>
    </p:spTree>
    <p:extLst>
      <p:ext uri="{BB962C8B-B14F-4D97-AF65-F5344CB8AC3E}">
        <p14:creationId xmlns:p14="http://schemas.microsoft.com/office/powerpoint/2010/main" val="2576397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API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API architecture follows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loosely based MVC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architecture in the following manner.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Model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represents component's data.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View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represents visual representation of the component's data.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Controller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takes the input from the user on the view and reflects the changes in Component's data.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Swing component has Model as a separate element, while the View and Controller part are clubbed in the User Interface elements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uses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modified version of MVC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that combines the view and the controller into a single logical entity called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UI delegate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Swing’s approach is called either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Model-Delegate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architecture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or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Separable Model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architecture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70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three elements of a model-view-controller architecture">
            <a:extLst>
              <a:ext uri="{FF2B5EF4-FFF2-40B4-BE49-F238E27FC236}">
                <a16:creationId xmlns:a16="http://schemas.microsoft.com/office/drawing/2014/main" id="{421DA4A9-AE66-F733-79D1-6B07FA1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6984776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1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MVC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model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Corresponds to the state information associated with the component.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For example, in the case of a check box, the model contains a field that indicates if the box is checked or unchecked.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view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Determines how the component is displayed on the screen.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controller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Determines how the component reacts to the user.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For example, when the user clicks a check box, the controller reacts by changing the model to reflect the user’s choice (checked or unchecked). This then results in the view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1131945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2BC103-AE26-6911-01BC-27AB60CC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974556"/>
            <a:ext cx="3456384" cy="45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munication through the model-view-controller architecture">
            <a:extLst>
              <a:ext uri="{FF2B5EF4-FFF2-40B4-BE49-F238E27FC236}">
                <a16:creationId xmlns:a16="http://schemas.microsoft.com/office/drawing/2014/main" id="{14A6E0F7-FB2E-7F54-BD14-4EEB1747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910" y="1556792"/>
            <a:ext cx="69103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8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C12D1E-3B8A-6EE1-7833-E4CC593D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7848871" cy="41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52760" y="710072"/>
            <a:ext cx="8229240" cy="846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Calibri"/>
              </a:rPr>
              <a:t>SYLLABUS – MODULE 5</a:t>
            </a:r>
            <a:endParaRPr lang="en-US" sz="5000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25E0-5969-4816-A011-1DDB51F7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2114228"/>
            <a:ext cx="12085126" cy="2610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SWING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5775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API is a set of extensible GUI Components - to ease the developer's life to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create JAVA based GUI Applications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replacement for AWT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(Abstract Window Toolkit) API, since it has almost every control corresponding to AWT controls.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provides richer and easier to use user interface than does AWT.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classes are defined in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javax.swing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package and its sub-packages.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javax.swing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package provides classes for java swing API such as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JTextField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JTextArea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JCheckbox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JMenu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JColorChooser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174456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Framework contains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set of classes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that provides more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powerful and flexible GUI components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than those of AWT.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 provides the look and feel of modern Java GUI.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library is an official Java GUI tool kit released by Sun Microsystems.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used to create graphical user interface with Java.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Java Swing is a part of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Java Foundation Classes (JFC)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- set of GUI components which simplify the development of desktop applications.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Unlike AWT, Java Swing provides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platform-independent and lightweight components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9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Lightweight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Rich Controls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Highly Customizable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Pluggable Look and Feel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41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Lightweight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: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components are lightweight as they are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written entirely in Java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and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do not depend on native Operating System's API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Rather, they use simple drawing primitives to render themselves on the screen.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look and the feel of the component is not controlled by the underlying operating system but by Swing itself.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Thus, they are not restricted to platform-specific appearance like, rectangular or opaque shape.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Most of the components are lightweight but not all.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63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Rich Controls  :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 Swing provides a rich set of advanced controls like Tree,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TabbedPane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slider,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colorpicker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and table controls.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C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Highly Customizable :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Swing controls can be customized in a very easy way as visual appearance is independent of internal representation. 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84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Pluggable Look and Feel :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SWING based GUI Application look and feel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can be changed at run-time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based on available values.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As the look and feel of components is controlled by Swing rather than by operating system, the feel of components can also be changed.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Thus, it is possible to "plug in" a new look and feel for any given component without affecting the rest of the code.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4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12889</TotalTime>
  <Words>741</Words>
  <Application>Microsoft Office PowerPoint</Application>
  <PresentationFormat>Widescreen</PresentationFormat>
  <Paragraphs>81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Wingdings 2</vt:lpstr>
      <vt:lpstr>Office Theme</vt:lpstr>
      <vt:lpstr>Flow</vt:lpstr>
      <vt:lpstr>Object Oriented Programming Using Java  Module 5</vt:lpstr>
      <vt:lpstr>PowerPoint Presentation</vt:lpstr>
      <vt:lpstr>SWING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MODEL-VIEW-CONTROLLER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subject/>
  <dc:creator>Windows User</dc:creator>
  <dc:description/>
  <cp:lastModifiedBy>Eldhose P Sim Toc H</cp:lastModifiedBy>
  <cp:revision>269</cp:revision>
  <dcterms:created xsi:type="dcterms:W3CDTF">2021-11-09T06:37:36Z</dcterms:created>
  <dcterms:modified xsi:type="dcterms:W3CDTF">2022-12-08T15:26:52Z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