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7D1B0-1F55-46AD-ACEB-FE35AC13B0E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3B4D2-964D-492B-ABBD-7255C672F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96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01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E20D-22D7-E8A9-6079-1BA40155E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EBA63-B666-CC07-5605-E7B4A606E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77BC8-C7D3-7E2E-9FD7-A3C112A9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5D53-6E0C-40F2-B9C4-FEAD5999A16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A9ADF-22DA-BA74-EBC8-F9A1A16A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F65E-5F79-6CF6-A964-ED519BAC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90E5-44E1-4258-BE4E-238DBD0A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94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74C9-A0F1-F61D-BD71-F95FD9E4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DF903-4166-6F11-42C5-AEAAF6C1D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3E53-8F91-34B7-DA5C-AA604A44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5D53-6E0C-40F2-B9C4-FEAD5999A16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EB9C3-CD2B-DDE7-FF99-ECD1597A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BBA39-3CAB-123A-EA3E-FB716FF4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90E5-44E1-4258-BE4E-238DBD0A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75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40CC8-9867-032F-97C7-97EE05B78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47A34-1FF6-375A-EB2C-D80CB87DF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7258F-3943-9F88-4739-87A5FC79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5D53-6E0C-40F2-B9C4-FEAD5999A16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4DAA5-C3B2-8FCE-E65A-4794E81A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199BB-50AB-10E7-3976-D560C7AB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90E5-44E1-4258-BE4E-238DBD0A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499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383833" y="2216600"/>
            <a:ext cx="9424400" cy="24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4039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383833" y="1114667"/>
            <a:ext cx="94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383833" y="1805264"/>
            <a:ext cx="94244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104245" y="61299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49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AC9C-3F41-D1C1-DE67-180B1CC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541C-AD1F-C53A-99B4-CD4B6DF03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CCC4-DE3B-E438-AC88-5BE2B60D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5D53-6E0C-40F2-B9C4-FEAD5999A16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C9E8-20B9-542A-4D92-0CF8CC5C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91AD7-0BD0-1FDD-18BA-6B66002B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90E5-44E1-4258-BE4E-238DBD0A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7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2B77-2BD5-C6CC-A0C3-70FCFB53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20C6F-B410-F259-1167-C1560CE59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0313E-E6D2-2AA0-7824-9D8B3084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5D53-6E0C-40F2-B9C4-FEAD5999A16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66294-AC99-E57F-603F-52CB6651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53C1B-EE33-6247-0152-F9C30AFE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90E5-44E1-4258-BE4E-238DBD0A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61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17FE-E097-3D7F-8B79-6D60A860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4268-E0F2-5D34-779A-F1230A09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9418C-CB06-E896-C11A-38EF987E1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1BD47-04BE-1B42-15AD-0C9CE8A6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5D53-6E0C-40F2-B9C4-FEAD5999A16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0C502-5ADD-B5C1-98E3-397A3FB0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6F887-515C-05BF-202E-78D5BF15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90E5-44E1-4258-BE4E-238DBD0A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4272-5539-26B5-E934-4265A03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1011D-9FCF-CCF5-5CBC-656B8336A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AE74E-1FBE-7EC7-5E33-C557F34A6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EBB01-A728-5BC6-26C9-F6E06AC33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D92A7-AFE7-5B84-950A-3DBE9496F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6BAD5-8E51-CEEC-6FAE-827470A4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5D53-6E0C-40F2-B9C4-FEAD5999A16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12BEF-F80D-6F64-A607-2ABAEAFA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E230F-FE94-EEA9-CE6D-1168C5EA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90E5-44E1-4258-BE4E-238DBD0A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6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3E76-E615-1735-3A87-C4864A70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998FE-FA30-CF57-ABB6-BC6CD810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5D53-6E0C-40F2-B9C4-FEAD5999A16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850E5-607C-50DC-D261-467A2C86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4E087-9D74-9923-522B-A38C4128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90E5-44E1-4258-BE4E-238DBD0A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7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DDA37-401D-A399-5552-1C9323E8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5D53-6E0C-40F2-B9C4-FEAD5999A16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CF310-B65C-C590-3B9E-C7AD4AA1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8CA7E-BA2C-A122-18BE-90D815FF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90E5-44E1-4258-BE4E-238DBD0A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8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54C2-D113-D71D-1BB6-CF0B08C5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5DD88-4AFD-ED94-7246-44175F1F6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3456F-7911-11E9-1B6D-02FB8FE42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0A980-BB51-8014-AD8E-72D71AF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5D53-6E0C-40F2-B9C4-FEAD5999A16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7CD04-A1CB-FE81-AE81-7C3FE7FE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CB0B0-781C-F1D7-2B86-AE14FD94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90E5-44E1-4258-BE4E-238DBD0A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56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0C11-D84C-21D0-E46F-995CAA79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A0D3B-3D1B-CE7A-5623-A154526D0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710D2-CAD2-D907-74FC-A76FD8420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8C1CC-7101-482C-DC9F-25490985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5D53-6E0C-40F2-B9C4-FEAD5999A16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9D90-1962-8022-1DF8-DBEE00E8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EEF29-4524-E6A9-CCB5-AA06C90F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90E5-44E1-4258-BE4E-238DBD0A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07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7CDD7-8C6D-A338-E04B-F46050621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5F934-B0F5-F151-145F-CD1275C8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A0BEE-9E86-D76B-A5C8-B37AC3881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45D53-6E0C-40F2-B9C4-FEAD5999A16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BB3E-59E5-C6C7-2530-1BC52993B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E443-9BA2-DCC8-9CBD-7B0115C1C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490E5-44E1-4258-BE4E-238DBD0A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73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SWING Tutorial: Container, Components and Event Handling">
            <a:extLst>
              <a:ext uri="{FF2B5EF4-FFF2-40B4-BE49-F238E27FC236}">
                <a16:creationId xmlns:a16="http://schemas.microsoft.com/office/drawing/2014/main" id="{67953F1E-CC66-4EBA-A5B9-13E3EE51F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19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44693" y="164638"/>
            <a:ext cx="12192000" cy="4512501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lvl="0"/>
            <a:r>
              <a:rPr lang="en-US" sz="5333" b="1" dirty="0"/>
              <a:t>CST 205 OOP :</a:t>
            </a:r>
            <a:r>
              <a:rPr lang="en-IN" sz="5333" b="1" dirty="0"/>
              <a:t>OBJECT ORIENTED CONCEPTS</a:t>
            </a:r>
            <a:br>
              <a:rPr lang="en-IN" sz="5333" dirty="0"/>
            </a:br>
            <a:r>
              <a:rPr lang="en-IN" sz="5333" dirty="0"/>
              <a:t>				</a:t>
            </a:r>
            <a:endParaRPr sz="4800" dirty="0"/>
          </a:p>
        </p:txBody>
      </p:sp>
    </p:spTree>
  </p:cSld>
  <p:clrMapOvr>
    <a:masterClrMapping/>
  </p:clrMapOvr>
  <p:transition advTm="6370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1A5AA-EE06-27F5-FD21-7AEE0C73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78" y="616448"/>
            <a:ext cx="9803701" cy="57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9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6BB11F-77D2-14BB-3E02-A4CE8D65B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56" y="390418"/>
            <a:ext cx="11038087" cy="616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61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27382" y="260648"/>
            <a:ext cx="10280852" cy="86409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" dirty="0"/>
              <a:t>OBJECTIVES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527381" y="1220755"/>
            <a:ext cx="11041227" cy="508856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INTRODUCTION TO SWING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AWT VS SWING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FEATURES OF SWING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SWING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SIMPLE SWING GUI PROGRAM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EVENT HANDLING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SWING CONTROLS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27382" y="260648"/>
            <a:ext cx="10280852" cy="86409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" dirty="0"/>
              <a:t>Syllabus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527381" y="1220755"/>
            <a:ext cx="11041227" cy="508856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101597" indent="0">
              <a:buNone/>
            </a:pPr>
            <a:endParaRPr lang="en-US" dirty="0"/>
          </a:p>
          <a:p>
            <a:pPr marL="101597" indent="0">
              <a:buNone/>
            </a:pP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7D221B-871D-44EB-AF14-5D65FE599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605097"/>
            <a:ext cx="11500485" cy="452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A1542E-825B-F48A-062F-A40B6633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31" y="123290"/>
            <a:ext cx="10985506" cy="625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3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3CC57C-4D43-D9D5-9AC2-AC3976A3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01" y="945222"/>
            <a:ext cx="10206565" cy="53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6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C84AEF-E405-1144-62C3-51EBC7220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53" y="452063"/>
            <a:ext cx="10858514" cy="608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3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837FF3-FC0D-D4D7-470D-BE2206CDC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90" y="513709"/>
            <a:ext cx="9987099" cy="592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4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033749-A77B-4D06-57E0-C372B5255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71" y="626724"/>
            <a:ext cx="10298765" cy="568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7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809F2D-D9B2-CB9E-0A6C-05B915F0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00" y="534257"/>
            <a:ext cx="10919460" cy="59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5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35</Words>
  <Application>Microsoft Office PowerPoint</Application>
  <PresentationFormat>Widescreen</PresentationFormat>
  <Paragraphs>12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CST 205 OOP :OBJECT ORIENTED CONCEPTS     </vt:lpstr>
      <vt:lpstr>OBJECTIVES</vt:lpstr>
      <vt:lpstr>Syllabus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 205 OOP :OBJECT ORIENTED CONCEPTS     </dc:title>
  <dc:creator>Eldhose P Sim Toc H</dc:creator>
  <cp:lastModifiedBy>Eldhose P Sim Toc H</cp:lastModifiedBy>
  <cp:revision>15</cp:revision>
  <dcterms:created xsi:type="dcterms:W3CDTF">2022-12-08T01:35:57Z</dcterms:created>
  <dcterms:modified xsi:type="dcterms:W3CDTF">2022-12-08T04:39:35Z</dcterms:modified>
</cp:coreProperties>
</file>