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FFDD-DCD4-2DF7-E925-B00991D82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4402A-5E0E-050B-0C36-1121D704A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3D974-8475-0E65-3EF6-1115565C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6CC06-5703-4518-BE9C-6F40C3B39C22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C48BE-B93D-0EB2-751A-AA2B743CE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5CA74-CDAD-9FB6-BAD4-8249C24B0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EFA2-541A-4844-BE76-1FFDB0259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4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4340-0085-F655-F0CF-603D7666F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0E7E2-3AE8-C826-6C75-0BBBE7B99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B55E-D939-CD8D-70A6-4E17914F3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6CC06-5703-4518-BE9C-6F40C3B39C22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DCA10-BEAC-F957-A136-7F2AD647E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C9E49-BA57-9E8C-4F19-EC19EE06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EFA2-541A-4844-BE76-1FFDB0259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40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0F6AD8-A56E-DFCA-1ACD-3F21EFFB9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44E5E-469B-8FEA-B912-9B8ED5812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C112B-CBE1-092F-1739-B8D690E1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6CC06-5703-4518-BE9C-6F40C3B39C22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BA835-DB0C-0692-C20F-8D3E78A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31CC3-6394-4B3C-22C0-12149833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EFA2-541A-4844-BE76-1FFDB0259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79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C8426-123B-BF40-51E0-0EC93C68E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82691-BCC1-642D-0790-735C8CA10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91132-8661-CD09-810A-FC9D82B24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6CC06-5703-4518-BE9C-6F40C3B39C22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7A763-7C05-F1AC-EFE7-BE90CB3AD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691C-159D-DA47-B439-357320F0C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EFA2-541A-4844-BE76-1FFDB0259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43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324AF-FE6D-3902-16EF-F06C936D6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5B1BC-BCC4-27AE-524B-BA32706EA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CA7D5-134D-1A54-DEFB-FA705666A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6CC06-5703-4518-BE9C-6F40C3B39C22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9D5CD-6B8B-03FD-09BC-5668A42A0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5DEB8-BE12-529E-F209-E1196606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EFA2-541A-4844-BE76-1FFDB0259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85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1CE45-AC36-49BC-4D06-E4B1B0A0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A6735-1B75-B092-9DC3-28E4A0174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D9EB0-0170-6E68-789D-662889AA1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4D0D5-3F61-D037-5FD8-7B92ACCD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6CC06-5703-4518-BE9C-6F40C3B39C22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8A56E-2E63-DCDA-E3AF-79A4A6B9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C6CA0-65E4-143F-D44F-0B649FDB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EFA2-541A-4844-BE76-1FFDB0259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60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3E48-8870-846E-C44A-9374CE5A6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2B63B-C963-85DD-BAB4-B87A8479D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D7649-98F0-4A95-EB62-B48140677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11838-A4D2-B00B-8F93-D2519B5B9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775F5-4695-8C0C-D0B6-9EB8DEBA6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6DA79-DE8C-1F54-2C4C-D5F1C3704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6CC06-5703-4518-BE9C-6F40C3B39C22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3FBBE8-BD80-151A-752D-DFA5B0C8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940CB2-232E-EC3F-90DC-2A15874B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EFA2-541A-4844-BE76-1FFDB0259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07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3D2E-DEE5-B0CE-B4CB-D44E5FCC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C3E780-5CFE-56CB-07E6-79B735197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6CC06-5703-4518-BE9C-6F40C3B39C22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EE340-DA61-4573-5E62-CFA94CD7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29D65-E97E-7952-EFD6-58030EEE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EFA2-541A-4844-BE76-1FFDB0259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32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4B1359-5D28-612A-8D7D-8907E817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6CC06-5703-4518-BE9C-6F40C3B39C22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F2D461-2804-C349-900E-EFEFA12AA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54F97-2530-8C21-0F12-D983DBFF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EFA2-541A-4844-BE76-1FFDB0259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38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10B0-EAFE-1A87-2EF2-174D87555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55614-9639-4960-9664-7C3E8B763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78D01-E4BB-7AF1-AC6C-24F727FC6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01460-F918-103B-C3BE-F945B4ED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6CC06-5703-4518-BE9C-6F40C3B39C22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C4823-B049-386F-64D4-5DF5ED95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7592D-D81B-36B0-7437-46AE7E2F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EFA2-541A-4844-BE76-1FFDB0259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59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CBF97-2CA2-8404-6B06-91A922F1A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ACBD9B-C4F9-6B32-09EA-04EDA6AA5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101D8-9C79-7075-5332-8DC62040A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7FC9A-BF22-40DC-25A1-C8251ED5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6CC06-5703-4518-BE9C-6F40C3B39C22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AF8CA-E6C0-AD5C-4D8A-955BF299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0623E-C003-1A7D-E5B4-41B55E11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EFA2-541A-4844-BE76-1FFDB0259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72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325C95-D87F-0364-9AF9-00E5AB030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74E51-7FD4-78BD-3B94-A5A8CDBAF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96C60-FF6A-9379-519F-A9DC24B82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6CC06-5703-4518-BE9C-6F40C3B39C22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163F8-C329-3720-C281-0C0360321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0897B-EC30-A6EE-263E-2CCC70FB0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EEFA2-541A-4844-BE76-1FFDB0259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24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3C39-91F5-4E65-73C2-71EC781F0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80905-549E-4A00-32CC-060F6FF116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55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7F1048-610C-4FD8-0A9C-50E31609F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398" y="535851"/>
            <a:ext cx="9148195" cy="582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94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273E78-868B-C9DF-CC71-E8993F2E7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351" y="536742"/>
            <a:ext cx="9575514" cy="567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95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47577D-5A8B-0FFD-E8A0-6DF42A63D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06" y="369870"/>
            <a:ext cx="8376267" cy="628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11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CB23ED-17EE-A574-94F9-1B954E9FD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670" y="558127"/>
            <a:ext cx="7931674" cy="584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19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se case diagram components">
            <a:extLst>
              <a:ext uri="{FF2B5EF4-FFF2-40B4-BE49-F238E27FC236}">
                <a16:creationId xmlns:a16="http://schemas.microsoft.com/office/drawing/2014/main" id="{11D8CB50-57E1-D3C8-1210-5533477FC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100" y="0"/>
            <a:ext cx="7035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981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32DEA2-3D6A-D164-4D9C-6D59AF28A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27" y="332007"/>
            <a:ext cx="9725586" cy="602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6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7C8B0E-D206-5A1F-3970-2D2E59982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733" y="219048"/>
            <a:ext cx="6503541" cy="605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68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A66066-71A7-EB9B-5C20-727AC4733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249" y="836519"/>
            <a:ext cx="7438490" cy="52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4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F5CF91-0D2D-1970-E90B-FDC2FE320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044" y="453469"/>
            <a:ext cx="8969338" cy="595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32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9ACBE8-EE48-56D4-B65B-E54ED9347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849" y="300435"/>
            <a:ext cx="9277563" cy="635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1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098E37-222B-FAC5-67EE-6B7601758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22" y="356298"/>
            <a:ext cx="4448709" cy="50251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4A59E3-AA20-F334-DCF4-9FA06D60A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076" y="615900"/>
            <a:ext cx="5415562" cy="1968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BBF9D2-F71E-CA98-647E-2B3E86672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452" y="2868895"/>
            <a:ext cx="5563019" cy="226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07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D20A85-CEE4-F94E-2E15-91304DD9D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803" y="715590"/>
            <a:ext cx="9478462" cy="571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3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14F1AE-5180-0005-23EF-95B051E76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804" y="92467"/>
            <a:ext cx="8812449" cy="4762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3A52CF-8409-F3DF-F2F4-2D49E63E6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643" y="4945324"/>
            <a:ext cx="9870714" cy="172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59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</Words>
  <Application>Microsoft Office PowerPoint</Application>
  <PresentationFormat>Widescreen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Use case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Eldhose P Sim Toc H</dc:creator>
  <cp:lastModifiedBy>Eldhose P Sim Toc H</cp:lastModifiedBy>
  <cp:revision>20</cp:revision>
  <dcterms:created xsi:type="dcterms:W3CDTF">2022-12-15T04:58:14Z</dcterms:created>
  <dcterms:modified xsi:type="dcterms:W3CDTF">2022-12-15T05:46:43Z</dcterms:modified>
</cp:coreProperties>
</file>