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2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5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9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00FD-4A8C-4A4E-ACA1-8FCEE3FCCD5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71FA-AC96-4E68-B237-9D7AB269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Frequent Pattern Growth </a:t>
            </a:r>
            <a:r>
              <a:rPr lang="en-IN" b="1" dirty="0" smtClean="0"/>
              <a:t>Algorithm(FP Growth)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for each transaction, the respective </a:t>
            </a:r>
            <a:r>
              <a:rPr lang="en-US" b="1" dirty="0"/>
              <a:t>Ordered-Item set</a:t>
            </a:r>
            <a:r>
              <a:rPr lang="en-US" dirty="0"/>
              <a:t> is built.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done by iterating the Frequent Pattern set and checking if the current item is contained in the transaction in question.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current item is contained, the item is inserted in the Ordered-Item set for the current transaction.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Ordered-Item set  of each transaction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7" y="2138289"/>
            <a:ext cx="8609428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Fp</a:t>
            </a:r>
            <a:r>
              <a:rPr lang="en-US" dirty="0" smtClean="0"/>
              <a:t> tree </a:t>
            </a:r>
            <a:r>
              <a:rPr lang="en-US" dirty="0"/>
              <a:t>construction</a:t>
            </a:r>
            <a:r>
              <a:rPr lang="en-US" sz="3100" dirty="0" smtClean="0"/>
              <a:t>:   Considering </a:t>
            </a:r>
            <a:r>
              <a:rPr lang="en-US" sz="3100" dirty="0"/>
              <a:t>the root node null.</a:t>
            </a:r>
            <a:r>
              <a:rPr lang="en-US" dirty="0"/>
              <a:t/>
            </a:r>
            <a:br>
              <a:rPr lang="en-US" dirty="0"/>
            </a:br>
            <a:r>
              <a:rPr lang="pt-BR" b="1" dirty="0"/>
              <a:t> 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T1:{K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, E, M, O, Y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pt-BR" dirty="0"/>
              <a:t> 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050" y="2158206"/>
            <a:ext cx="3009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:</a:t>
            </a:r>
            <a:r>
              <a:rPr lang="en-IN" b="1" dirty="0"/>
              <a:t> {K, E, O, Y}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0" y="2082006"/>
            <a:ext cx="4000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T3:</a:t>
            </a:r>
            <a:r>
              <a:rPr lang="en-IN" b="1" dirty="0"/>
              <a:t>  {K, E, M}:</a:t>
            </a:r>
            <a:r>
              <a:rPr lang="en-IN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2158206"/>
            <a:ext cx="4133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T4:</a:t>
            </a:r>
            <a:r>
              <a:rPr lang="en-IN" b="1" dirty="0"/>
              <a:t> {K, M, Y}:</a:t>
            </a:r>
            <a:r>
              <a:rPr lang="en-IN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2196306"/>
            <a:ext cx="48958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T5:</a:t>
            </a:r>
            <a:r>
              <a:rPr lang="en-IN" b="1" dirty="0"/>
              <a:t>  {K, E, O}: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775" y="2243931"/>
            <a:ext cx="5124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 Pattern Base</a:t>
            </a:r>
            <a:r>
              <a:rPr lang="en-IN" dirty="0"/>
              <a:t> </a:t>
            </a:r>
            <a:r>
              <a:rPr lang="en-IN" dirty="0" smtClean="0"/>
              <a:t>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for each item, the </a:t>
            </a:r>
            <a:r>
              <a:rPr lang="en-US" b="1" dirty="0"/>
              <a:t>Conditional Pattern Base</a:t>
            </a:r>
            <a:r>
              <a:rPr lang="en-US" dirty="0"/>
              <a:t> is computed which is path labels of all the paths which lead to any node of the given item in the frequent-pattern tree.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tems are </a:t>
            </a:r>
            <a:r>
              <a:rPr lang="en-US" dirty="0"/>
              <a:t>arranged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ascending order </a:t>
            </a:r>
            <a:r>
              <a:rPr lang="en-US" dirty="0"/>
              <a:t>of their frequencies.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1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Conditional Pattern Base</a:t>
            </a:r>
            <a:r>
              <a:rPr lang="en-IN" dirty="0" smtClean="0"/>
              <a:t>  construction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868551"/>
              </p:ext>
            </p:extLst>
          </p:nvPr>
        </p:nvGraphicFramePr>
        <p:xfrm>
          <a:off x="1378634" y="1825625"/>
          <a:ext cx="9975166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40"/>
                <a:gridCol w="2134790"/>
                <a:gridCol w="3390318"/>
                <a:gridCol w="3390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Conditional Pattern 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Conditional FP  Tree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 patterns  </a:t>
                      </a:r>
                      <a:r>
                        <a:rPr lang="en-US" dirty="0" err="1" smtClean="0"/>
                        <a:t>generarted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{K,Y:3}</a:t>
                      </a:r>
                      <a:endParaRPr lang="en-IN" sz="2000" b="1" dirty="0"/>
                    </a:p>
                  </a:txBody>
                  <a:tcPr/>
                </a:tc>
              </a:tr>
              <a:tr h="326732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{K,O:3}  ,{E,O:3},{K,E,O:3}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{K,M:3} 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{E,K:4}</a:t>
                      </a:r>
                      <a:endParaRPr lang="en-I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7" y="1817298"/>
            <a:ext cx="6642369" cy="26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618" y="901521"/>
            <a:ext cx="8693238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Shortcomings Of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Apriori</a:t>
            </a:r>
            <a:r>
              <a:rPr lang="en-US" dirty="0"/>
              <a:t> needs a generation of candidate </a:t>
            </a:r>
            <a:r>
              <a:rPr lang="en-US" dirty="0" err="1"/>
              <a:t>itemsets</a:t>
            </a:r>
            <a:r>
              <a:rPr lang="en-US" dirty="0"/>
              <a:t>. These </a:t>
            </a:r>
            <a:r>
              <a:rPr lang="en-US" dirty="0" err="1"/>
              <a:t>itemsets</a:t>
            </a:r>
            <a:r>
              <a:rPr lang="en-US" dirty="0"/>
              <a:t> may be large in number if the </a:t>
            </a:r>
            <a:r>
              <a:rPr lang="en-US" dirty="0" err="1"/>
              <a:t>itemset</a:t>
            </a:r>
            <a:r>
              <a:rPr lang="en-US" dirty="0"/>
              <a:t> in the database is huge.</a:t>
            </a:r>
          </a:p>
          <a:p>
            <a:r>
              <a:rPr lang="en-US" dirty="0" err="1"/>
              <a:t>Apriori</a:t>
            </a:r>
            <a:r>
              <a:rPr lang="en-US" dirty="0"/>
              <a:t> needs multiple scans of the database to check the support of each </a:t>
            </a:r>
            <a:r>
              <a:rPr lang="en-US" dirty="0" err="1"/>
              <a:t>itemset</a:t>
            </a:r>
            <a:r>
              <a:rPr lang="en-US" dirty="0"/>
              <a:t> generated and this leads to high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4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30310"/>
            <a:ext cx="10714149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Frequent Pattern Growth Algorithm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algorithm is an improvement to the </a:t>
            </a:r>
            <a:r>
              <a:rPr lang="en-US" dirty="0" err="1"/>
              <a:t>Apriori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frequent pattern is generated without the need for candidate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FP growth algorithm represents the database in the form of a tree called a </a:t>
            </a:r>
            <a:r>
              <a:rPr lang="en-US" dirty="0">
                <a:solidFill>
                  <a:srgbClr val="FF0000"/>
                </a:solidFill>
              </a:rPr>
              <a:t>frequent pattern tree or FP tree.</a:t>
            </a:r>
          </a:p>
          <a:p>
            <a:r>
              <a:rPr lang="en-US" dirty="0"/>
              <a:t>This tree structure will maintain the association between the </a:t>
            </a:r>
            <a:r>
              <a:rPr lang="en-US" dirty="0" err="1"/>
              <a:t>itemsets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database is fragmented using one frequent 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fragmented part is called “pattern fragment”.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itemsets</a:t>
            </a:r>
            <a:r>
              <a:rPr lang="en-US" dirty="0"/>
              <a:t> of these fragmented patterns are analyzed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Thus with this method, the search for frequent </a:t>
            </a:r>
            <a:r>
              <a:rPr lang="en-US" dirty="0" err="1"/>
              <a:t>itemsets</a:t>
            </a:r>
            <a:r>
              <a:rPr lang="en-US" dirty="0"/>
              <a:t> is reduced comparatively.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6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40913" y="785611"/>
            <a:ext cx="9581881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FP Tree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/>
              <a:t>Pattern Tree is a tree-like structure that is made with the initial </a:t>
            </a:r>
            <a:r>
              <a:rPr lang="en-US" dirty="0" err="1"/>
              <a:t>itemsets</a:t>
            </a:r>
            <a:r>
              <a:rPr lang="en-US" dirty="0"/>
              <a:t> of the database.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the FP tree is to mine the most frequent pattern. Each node of the FP tree represents an item of the </a:t>
            </a:r>
            <a:r>
              <a:rPr lang="en-US" dirty="0" err="1"/>
              <a:t>itemset</a:t>
            </a:r>
            <a:r>
              <a:rPr lang="en-US" dirty="0"/>
              <a:t>.</a:t>
            </a:r>
          </a:p>
          <a:p>
            <a:r>
              <a:rPr lang="en-US" dirty="0"/>
              <a:t>The root node represents null while the lower nodes represent the </a:t>
            </a:r>
            <a:r>
              <a:rPr lang="en-US" dirty="0" err="1"/>
              <a:t>itemsets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association of the nodes with the lower nodes that is the </a:t>
            </a:r>
            <a:r>
              <a:rPr lang="en-US" dirty="0" err="1"/>
              <a:t>itemsets</a:t>
            </a:r>
            <a:r>
              <a:rPr lang="en-US" dirty="0"/>
              <a:t> with the other </a:t>
            </a:r>
            <a:r>
              <a:rPr lang="en-US" dirty="0" err="1"/>
              <a:t>itemsets</a:t>
            </a:r>
            <a:r>
              <a:rPr lang="en-US" dirty="0"/>
              <a:t> are maintained while forming the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5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2398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910681"/>
            <a:ext cx="4724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frequency of each individual item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775" y="2191544"/>
            <a:ext cx="2838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minimum support be 3.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Frequent Pattern set</a:t>
            </a:r>
            <a:r>
              <a:rPr lang="en-US" dirty="0"/>
              <a:t> is built which will contain all the elements whose frequency is greater than or equal to the minimum support.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elements are stored in descending order of their respective frequencies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 the </a:t>
            </a:r>
            <a:r>
              <a:rPr lang="en-US" b="1" dirty="0" err="1"/>
              <a:t>itemset</a:t>
            </a:r>
            <a:r>
              <a:rPr lang="en-US" b="1" dirty="0"/>
              <a:t> in descending order.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99297"/>
              </p:ext>
            </p:extLst>
          </p:nvPr>
        </p:nvGraphicFramePr>
        <p:xfrm>
          <a:off x="3438658" y="1825622"/>
          <a:ext cx="4790942" cy="374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471"/>
                <a:gridCol w="2395471"/>
              </a:tblGrid>
              <a:tr h="62139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21397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397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397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397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397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369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Frequent Pattern Growth Algorithm(FP Growth) </vt:lpstr>
      <vt:lpstr>Shortcomings Of Apriori Algorithm </vt:lpstr>
      <vt:lpstr>Frequent Pattern Growth Algorithm </vt:lpstr>
      <vt:lpstr>PowerPoint Presentation</vt:lpstr>
      <vt:lpstr>FP Tree </vt:lpstr>
      <vt:lpstr>Example</vt:lpstr>
      <vt:lpstr>The frequency of each individual item</vt:lpstr>
      <vt:lpstr>PowerPoint Presentation</vt:lpstr>
      <vt:lpstr>Sort the itemset in descending order.</vt:lpstr>
      <vt:lpstr>PowerPoint Presentation</vt:lpstr>
      <vt:lpstr>Ordered-Item set  of each transaction </vt:lpstr>
      <vt:lpstr>Fp tree construction:   Considering the root node null.  T1:{K, E, M, O, Y} </vt:lpstr>
      <vt:lpstr>T2 : {K, E, O, Y}</vt:lpstr>
      <vt:lpstr>T3:  {K, E, M}: </vt:lpstr>
      <vt:lpstr>T4: {K, M, Y}: </vt:lpstr>
      <vt:lpstr>T5:  {K, E, O}:</vt:lpstr>
      <vt:lpstr>Conditional Pattern Base  construction</vt:lpstr>
      <vt:lpstr>Conditional Pattern Base  construction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Pattern Growth Algorithm(FP Growth) </dc:title>
  <dc:creator>Student</dc:creator>
  <cp:lastModifiedBy>csstaff</cp:lastModifiedBy>
  <cp:revision>15</cp:revision>
  <dcterms:created xsi:type="dcterms:W3CDTF">2022-05-24T04:37:20Z</dcterms:created>
  <dcterms:modified xsi:type="dcterms:W3CDTF">2022-05-26T17:43:06Z</dcterms:modified>
</cp:coreProperties>
</file>