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9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6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2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0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4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2101-26DA-4ACC-A9E5-50374F171BF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5E82-0F1B-4853-8223-A427D79B1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9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Data in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luster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128792" cy="5505475"/>
          </a:xfrm>
        </p:spPr>
      </p:pic>
    </p:spTree>
    <p:extLst>
      <p:ext uri="{BB962C8B-B14F-4D97-AF65-F5344CB8AC3E}">
        <p14:creationId xmlns:p14="http://schemas.microsoft.com/office/powerpoint/2010/main" val="5554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272808" cy="5577483"/>
          </a:xfrm>
        </p:spPr>
      </p:pic>
    </p:spTree>
    <p:extLst>
      <p:ext uri="{BB962C8B-B14F-4D97-AF65-F5344CB8AC3E}">
        <p14:creationId xmlns:p14="http://schemas.microsoft.com/office/powerpoint/2010/main" val="37118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7704856" cy="5471654"/>
          </a:xfrm>
        </p:spPr>
      </p:pic>
    </p:spTree>
    <p:extLst>
      <p:ext uri="{BB962C8B-B14F-4D97-AF65-F5344CB8AC3E}">
        <p14:creationId xmlns:p14="http://schemas.microsoft.com/office/powerpoint/2010/main" val="2159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7632848" cy="5505475"/>
          </a:xfrm>
        </p:spPr>
      </p:pic>
    </p:spTree>
    <p:extLst>
      <p:ext uri="{BB962C8B-B14F-4D97-AF65-F5344CB8AC3E}">
        <p14:creationId xmlns:p14="http://schemas.microsoft.com/office/powerpoint/2010/main" val="15931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632848" cy="5577483"/>
          </a:xfrm>
        </p:spPr>
      </p:pic>
    </p:spTree>
    <p:extLst>
      <p:ext uri="{BB962C8B-B14F-4D97-AF65-F5344CB8AC3E}">
        <p14:creationId xmlns:p14="http://schemas.microsoft.com/office/powerpoint/2010/main" val="29411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848872" cy="5649491"/>
          </a:xfrm>
        </p:spPr>
      </p:pic>
    </p:spTree>
    <p:extLst>
      <p:ext uri="{BB962C8B-B14F-4D97-AF65-F5344CB8AC3E}">
        <p14:creationId xmlns:p14="http://schemas.microsoft.com/office/powerpoint/2010/main" val="5111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704856" cy="5505475"/>
          </a:xfrm>
        </p:spPr>
      </p:pic>
    </p:spTree>
    <p:extLst>
      <p:ext uri="{BB962C8B-B14F-4D97-AF65-F5344CB8AC3E}">
        <p14:creationId xmlns:p14="http://schemas.microsoft.com/office/powerpoint/2010/main" val="18927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7488832" cy="5577483"/>
          </a:xfrm>
        </p:spPr>
      </p:pic>
    </p:spTree>
    <p:extLst>
      <p:ext uri="{BB962C8B-B14F-4D97-AF65-F5344CB8AC3E}">
        <p14:creationId xmlns:p14="http://schemas.microsoft.com/office/powerpoint/2010/main" val="42279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488832" cy="5688631"/>
          </a:xfrm>
        </p:spPr>
      </p:pic>
    </p:spTree>
    <p:extLst>
      <p:ext uri="{BB962C8B-B14F-4D97-AF65-F5344CB8AC3E}">
        <p14:creationId xmlns:p14="http://schemas.microsoft.com/office/powerpoint/2010/main" val="18863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200800" cy="5577483"/>
          </a:xfrm>
        </p:spPr>
      </p:pic>
    </p:spTree>
    <p:extLst>
      <p:ext uri="{BB962C8B-B14F-4D97-AF65-F5344CB8AC3E}">
        <p14:creationId xmlns:p14="http://schemas.microsoft.com/office/powerpoint/2010/main" val="31519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7704856" cy="5577483"/>
          </a:xfrm>
        </p:spPr>
      </p:pic>
    </p:spTree>
    <p:extLst>
      <p:ext uri="{BB962C8B-B14F-4D97-AF65-F5344CB8AC3E}">
        <p14:creationId xmlns:p14="http://schemas.microsoft.com/office/powerpoint/2010/main" val="2798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44816" cy="5577483"/>
          </a:xfrm>
        </p:spPr>
      </p:pic>
    </p:spTree>
    <p:extLst>
      <p:ext uri="{BB962C8B-B14F-4D97-AF65-F5344CB8AC3E}">
        <p14:creationId xmlns:p14="http://schemas.microsoft.com/office/powerpoint/2010/main" val="5670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0688"/>
            <a:ext cx="7416824" cy="5505475"/>
          </a:xfrm>
        </p:spPr>
      </p:pic>
    </p:spTree>
    <p:extLst>
      <p:ext uri="{BB962C8B-B14F-4D97-AF65-F5344CB8AC3E}">
        <p14:creationId xmlns:p14="http://schemas.microsoft.com/office/powerpoint/2010/main" val="454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7776864" cy="5649491"/>
          </a:xfrm>
        </p:spPr>
      </p:pic>
    </p:spTree>
    <p:extLst>
      <p:ext uri="{BB962C8B-B14F-4D97-AF65-F5344CB8AC3E}">
        <p14:creationId xmlns:p14="http://schemas.microsoft.com/office/powerpoint/2010/main" val="17998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7848872" cy="5505475"/>
          </a:xfrm>
        </p:spPr>
      </p:pic>
    </p:spTree>
    <p:extLst>
      <p:ext uri="{BB962C8B-B14F-4D97-AF65-F5344CB8AC3E}">
        <p14:creationId xmlns:p14="http://schemas.microsoft.com/office/powerpoint/2010/main" val="1547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416823" cy="5505475"/>
          </a:xfrm>
        </p:spPr>
      </p:pic>
    </p:spTree>
    <p:extLst>
      <p:ext uri="{BB962C8B-B14F-4D97-AF65-F5344CB8AC3E}">
        <p14:creationId xmlns:p14="http://schemas.microsoft.com/office/powerpoint/2010/main" val="40156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8680"/>
            <a:ext cx="7200800" cy="5534136"/>
          </a:xfrm>
        </p:spPr>
      </p:pic>
    </p:spTree>
    <p:extLst>
      <p:ext uri="{BB962C8B-B14F-4D97-AF65-F5344CB8AC3E}">
        <p14:creationId xmlns:p14="http://schemas.microsoft.com/office/powerpoint/2010/main" val="25121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Types of Data in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ata in cluster analysis</dc:title>
  <dc:creator>user</dc:creator>
  <cp:lastModifiedBy>user</cp:lastModifiedBy>
  <cp:revision>5</cp:revision>
  <dcterms:created xsi:type="dcterms:W3CDTF">2021-05-27T13:09:38Z</dcterms:created>
  <dcterms:modified xsi:type="dcterms:W3CDTF">2021-05-30T15:10:45Z</dcterms:modified>
</cp:coreProperties>
</file>