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87428-BD09-44F1-90A2-5246C681EAF4}" v="35" dt="2024-09-18T05:27:37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Thumma" userId="3af419838da68b85" providerId="LiveId" clId="{B8987428-BD09-44F1-90A2-5246C681EAF4}"/>
    <pc:docChg chg="undo custSel addSld delSld modSld">
      <pc:chgData name="Sanjana Thumma" userId="3af419838da68b85" providerId="LiveId" clId="{B8987428-BD09-44F1-90A2-5246C681EAF4}" dt="2024-09-18T05:28:07.756" v="395" actId="1076"/>
      <pc:docMkLst>
        <pc:docMk/>
      </pc:docMkLst>
      <pc:sldChg chg="addSp modSp new mod">
        <pc:chgData name="Sanjana Thumma" userId="3af419838da68b85" providerId="LiveId" clId="{B8987428-BD09-44F1-90A2-5246C681EAF4}" dt="2024-09-18T03:56:57.698" v="93" actId="1076"/>
        <pc:sldMkLst>
          <pc:docMk/>
          <pc:sldMk cId="2088791782" sldId="256"/>
        </pc:sldMkLst>
        <pc:spChg chg="mod">
          <ac:chgData name="Sanjana Thumma" userId="3af419838da68b85" providerId="LiveId" clId="{B8987428-BD09-44F1-90A2-5246C681EAF4}" dt="2024-09-18T03:16:38.961" v="59" actId="1076"/>
          <ac:spMkLst>
            <pc:docMk/>
            <pc:sldMk cId="2088791782" sldId="256"/>
            <ac:spMk id="2" creationId="{5F25A73B-544D-4AA2-8EE5-8FB9D7689E1D}"/>
          </ac:spMkLst>
        </pc:spChg>
        <pc:spChg chg="mod">
          <ac:chgData name="Sanjana Thumma" userId="3af419838da68b85" providerId="LiveId" clId="{B8987428-BD09-44F1-90A2-5246C681EAF4}" dt="2024-09-18T03:56:13.380" v="80" actId="14100"/>
          <ac:spMkLst>
            <pc:docMk/>
            <pc:sldMk cId="2088791782" sldId="256"/>
            <ac:spMk id="3" creationId="{8229FF9A-E73B-6BFE-ECDF-8CE2A5C17C7F}"/>
          </ac:spMkLst>
        </pc:spChg>
        <pc:spChg chg="add mod">
          <ac:chgData name="Sanjana Thumma" userId="3af419838da68b85" providerId="LiveId" clId="{B8987428-BD09-44F1-90A2-5246C681EAF4}" dt="2024-09-18T03:56:57.698" v="93" actId="1076"/>
          <ac:spMkLst>
            <pc:docMk/>
            <pc:sldMk cId="2088791782" sldId="256"/>
            <ac:spMk id="5" creationId="{621F560B-AC83-8492-73B3-355E02C73EB9}"/>
          </ac:spMkLst>
        </pc:spChg>
        <pc:picChg chg="add ord">
          <ac:chgData name="Sanjana Thumma" userId="3af419838da68b85" providerId="LiveId" clId="{B8987428-BD09-44F1-90A2-5246C681EAF4}" dt="2024-09-18T03:05:14.673" v="12" actId="167"/>
          <ac:picMkLst>
            <pc:docMk/>
            <pc:sldMk cId="2088791782" sldId="256"/>
            <ac:picMk id="4" creationId="{19DD7EB7-FAC7-9A17-800B-DA710012FA59}"/>
          </ac:picMkLst>
        </pc:picChg>
      </pc:sldChg>
      <pc:sldChg chg="addSp modSp new mod">
        <pc:chgData name="Sanjana Thumma" userId="3af419838da68b85" providerId="LiveId" clId="{B8987428-BD09-44F1-90A2-5246C681EAF4}" dt="2024-09-18T03:57:33.675" v="115" actId="27636"/>
        <pc:sldMkLst>
          <pc:docMk/>
          <pc:sldMk cId="3115249196" sldId="257"/>
        </pc:sldMkLst>
        <pc:spChg chg="mod">
          <ac:chgData name="Sanjana Thumma" userId="3af419838da68b85" providerId="LiveId" clId="{B8987428-BD09-44F1-90A2-5246C681EAF4}" dt="2024-09-18T03:57:22.876" v="113" actId="113"/>
          <ac:spMkLst>
            <pc:docMk/>
            <pc:sldMk cId="3115249196" sldId="257"/>
            <ac:spMk id="2" creationId="{1C9380AC-DDD2-14EB-7D93-8EF8A7F7F727}"/>
          </ac:spMkLst>
        </pc:spChg>
        <pc:spChg chg="mod">
          <ac:chgData name="Sanjana Thumma" userId="3af419838da68b85" providerId="LiveId" clId="{B8987428-BD09-44F1-90A2-5246C681EAF4}" dt="2024-09-18T03:57:33.675" v="115" actId="27636"/>
          <ac:spMkLst>
            <pc:docMk/>
            <pc:sldMk cId="3115249196" sldId="257"/>
            <ac:spMk id="3" creationId="{4105F4E9-0063-2CC8-566F-2DAA454F2252}"/>
          </ac:spMkLst>
        </pc:spChg>
        <pc:picChg chg="add mod">
          <ac:chgData name="Sanjana Thumma" userId="3af419838da68b85" providerId="LiveId" clId="{B8987428-BD09-44F1-90A2-5246C681EAF4}" dt="2024-09-18T03:16:46.797" v="60" actId="167"/>
          <ac:picMkLst>
            <pc:docMk/>
            <pc:sldMk cId="3115249196" sldId="257"/>
            <ac:picMk id="1026" creationId="{3D285690-2731-E095-7277-9B29C1A9AD96}"/>
          </ac:picMkLst>
        </pc:picChg>
      </pc:sldChg>
      <pc:sldChg chg="addSp delSp modSp new mod">
        <pc:chgData name="Sanjana Thumma" userId="3af419838da68b85" providerId="LiveId" clId="{B8987428-BD09-44F1-90A2-5246C681EAF4}" dt="2024-09-18T05:23:19.551" v="389" actId="2710"/>
        <pc:sldMkLst>
          <pc:docMk/>
          <pc:sldMk cId="1191275962" sldId="258"/>
        </pc:sldMkLst>
        <pc:spChg chg="mod">
          <ac:chgData name="Sanjana Thumma" userId="3af419838da68b85" providerId="LiveId" clId="{B8987428-BD09-44F1-90A2-5246C681EAF4}" dt="2024-09-18T04:01:30.868" v="156" actId="1076"/>
          <ac:spMkLst>
            <pc:docMk/>
            <pc:sldMk cId="1191275962" sldId="258"/>
            <ac:spMk id="2" creationId="{9F0BA31C-273B-2B50-22A6-CB938C543079}"/>
          </ac:spMkLst>
        </pc:spChg>
        <pc:spChg chg="mod">
          <ac:chgData name="Sanjana Thumma" userId="3af419838da68b85" providerId="LiveId" clId="{B8987428-BD09-44F1-90A2-5246C681EAF4}" dt="2024-09-18T05:23:19.551" v="389" actId="2710"/>
          <ac:spMkLst>
            <pc:docMk/>
            <pc:sldMk cId="1191275962" sldId="258"/>
            <ac:spMk id="3" creationId="{A9AC2F21-C626-E1CF-1F59-7EE226330F22}"/>
          </ac:spMkLst>
        </pc:spChg>
        <pc:picChg chg="add del mod">
          <ac:chgData name="Sanjana Thumma" userId="3af419838da68b85" providerId="LiveId" clId="{B8987428-BD09-44F1-90A2-5246C681EAF4}" dt="2024-09-18T03:58:32.008" v="122" actId="21"/>
          <ac:picMkLst>
            <pc:docMk/>
            <pc:sldMk cId="1191275962" sldId="258"/>
            <ac:picMk id="2050" creationId="{B656244F-FA7B-2CEB-4461-DE6A06F1D55F}"/>
          </ac:picMkLst>
        </pc:picChg>
      </pc:sldChg>
      <pc:sldChg chg="addSp delSp modSp new mod">
        <pc:chgData name="Sanjana Thumma" userId="3af419838da68b85" providerId="LiveId" clId="{B8987428-BD09-44F1-90A2-5246C681EAF4}" dt="2024-09-18T04:54:18.181" v="384" actId="1076"/>
        <pc:sldMkLst>
          <pc:docMk/>
          <pc:sldMk cId="824101546" sldId="259"/>
        </pc:sldMkLst>
        <pc:spChg chg="del">
          <ac:chgData name="Sanjana Thumma" userId="3af419838da68b85" providerId="LiveId" clId="{B8987428-BD09-44F1-90A2-5246C681EAF4}" dt="2024-09-18T04:21:14.903" v="165" actId="478"/>
          <ac:spMkLst>
            <pc:docMk/>
            <pc:sldMk cId="824101546" sldId="259"/>
            <ac:spMk id="2" creationId="{6EB4FA2A-EC8D-E7C8-749A-0DBBFDD2CD9F}"/>
          </ac:spMkLst>
        </pc:spChg>
        <pc:spChg chg="del">
          <ac:chgData name="Sanjana Thumma" userId="3af419838da68b85" providerId="LiveId" clId="{B8987428-BD09-44F1-90A2-5246C681EAF4}" dt="2024-09-18T04:11:20.361" v="159"/>
          <ac:spMkLst>
            <pc:docMk/>
            <pc:sldMk cId="824101546" sldId="259"/>
            <ac:spMk id="3" creationId="{6CADA854-5CBC-B24B-0863-4E7C4A7554D9}"/>
          </ac:spMkLst>
        </pc:spChg>
        <pc:spChg chg="add del mod">
          <ac:chgData name="Sanjana Thumma" userId="3af419838da68b85" providerId="LiveId" clId="{B8987428-BD09-44F1-90A2-5246C681EAF4}" dt="2024-09-18T04:44:19.702" v="240"/>
          <ac:spMkLst>
            <pc:docMk/>
            <pc:sldMk cId="824101546" sldId="259"/>
            <ac:spMk id="6" creationId="{AF51309D-C5A0-6ED5-1F96-E5224165B016}"/>
          </ac:spMkLst>
        </pc:spChg>
        <pc:spChg chg="add">
          <ac:chgData name="Sanjana Thumma" userId="3af419838da68b85" providerId="LiveId" clId="{B8987428-BD09-44F1-90A2-5246C681EAF4}" dt="2024-09-18T04:44:00.696" v="239"/>
          <ac:spMkLst>
            <pc:docMk/>
            <pc:sldMk cId="824101546" sldId="259"/>
            <ac:spMk id="7" creationId="{B10B9831-25DA-65AE-43AA-049602CA4F3C}"/>
          </ac:spMkLst>
        </pc:spChg>
        <pc:spChg chg="add mod">
          <ac:chgData name="Sanjana Thumma" userId="3af419838da68b85" providerId="LiveId" clId="{B8987428-BD09-44F1-90A2-5246C681EAF4}" dt="2024-09-18T04:53:21.089" v="362" actId="1076"/>
          <ac:spMkLst>
            <pc:docMk/>
            <pc:sldMk cId="824101546" sldId="259"/>
            <ac:spMk id="10" creationId="{EF95DB6E-A081-5579-7B74-28F35B78BFC7}"/>
          </ac:spMkLst>
        </pc:spChg>
        <pc:spChg chg="add mod">
          <ac:chgData name="Sanjana Thumma" userId="3af419838da68b85" providerId="LiveId" clId="{B8987428-BD09-44F1-90A2-5246C681EAF4}" dt="2024-09-18T04:54:14.459" v="383" actId="1076"/>
          <ac:spMkLst>
            <pc:docMk/>
            <pc:sldMk cId="824101546" sldId="259"/>
            <ac:spMk id="11" creationId="{349C7A1A-CD32-093A-A618-D05F2844C59F}"/>
          </ac:spMkLst>
        </pc:spChg>
        <pc:picChg chg="add del mod">
          <ac:chgData name="Sanjana Thumma" userId="3af419838da68b85" providerId="LiveId" clId="{B8987428-BD09-44F1-90A2-5246C681EAF4}" dt="2024-09-18T04:43:58.892" v="238" actId="478"/>
          <ac:picMkLst>
            <pc:docMk/>
            <pc:sldMk cId="824101546" sldId="259"/>
            <ac:picMk id="4" creationId="{C15937F7-BCD9-7CC8-1211-CF99E6714CC2}"/>
          </ac:picMkLst>
        </pc:picChg>
        <pc:picChg chg="add mod">
          <ac:chgData name="Sanjana Thumma" userId="3af419838da68b85" providerId="LiveId" clId="{B8987428-BD09-44F1-90A2-5246C681EAF4}" dt="2024-09-18T04:54:18.181" v="384" actId="1076"/>
          <ac:picMkLst>
            <pc:docMk/>
            <pc:sldMk cId="824101546" sldId="259"/>
            <ac:picMk id="8" creationId="{CBD55474-5CD8-01F1-1029-B8B0D69C62FC}"/>
          </ac:picMkLst>
        </pc:picChg>
        <pc:picChg chg="add mod">
          <ac:chgData name="Sanjana Thumma" userId="3af419838da68b85" providerId="LiveId" clId="{B8987428-BD09-44F1-90A2-5246C681EAF4}" dt="2024-09-18T04:53:12.612" v="361" actId="1076"/>
          <ac:picMkLst>
            <pc:docMk/>
            <pc:sldMk cId="824101546" sldId="259"/>
            <ac:picMk id="9" creationId="{2DF1E217-88DD-3E75-7689-6053328AE0DD}"/>
          </ac:picMkLst>
        </pc:picChg>
        <pc:picChg chg="add del mod">
          <ac:chgData name="Sanjana Thumma" userId="3af419838da68b85" providerId="LiveId" clId="{B8987428-BD09-44F1-90A2-5246C681EAF4}" dt="2024-09-18T04:21:08.725" v="164" actId="478"/>
          <ac:picMkLst>
            <pc:docMk/>
            <pc:sldMk cId="824101546" sldId="259"/>
            <ac:picMk id="3074" creationId="{9B2E2B90-161B-FDDB-9301-72BBC1DAC569}"/>
          </ac:picMkLst>
        </pc:picChg>
      </pc:sldChg>
      <pc:sldChg chg="addSp delSp modSp new del mod">
        <pc:chgData name="Sanjana Thumma" userId="3af419838da68b85" providerId="LiveId" clId="{B8987428-BD09-44F1-90A2-5246C681EAF4}" dt="2024-09-18T04:44:50.458" v="247" actId="47"/>
        <pc:sldMkLst>
          <pc:docMk/>
          <pc:sldMk cId="720656270" sldId="260"/>
        </pc:sldMkLst>
        <pc:spChg chg="del mod">
          <ac:chgData name="Sanjana Thumma" userId="3af419838da68b85" providerId="LiveId" clId="{B8987428-BD09-44F1-90A2-5246C681EAF4}" dt="2024-09-18T04:22:56.677" v="177" actId="478"/>
          <ac:spMkLst>
            <pc:docMk/>
            <pc:sldMk cId="720656270" sldId="260"/>
            <ac:spMk id="2" creationId="{B54EA0A9-82E0-9BE9-F4DE-930C16C929FB}"/>
          </ac:spMkLst>
        </pc:spChg>
        <pc:spChg chg="del">
          <ac:chgData name="Sanjana Thumma" userId="3af419838da68b85" providerId="LiveId" clId="{B8987428-BD09-44F1-90A2-5246C681EAF4}" dt="2024-09-18T04:23:00.959" v="178"/>
          <ac:spMkLst>
            <pc:docMk/>
            <pc:sldMk cId="720656270" sldId="260"/>
            <ac:spMk id="3" creationId="{21CAD2C8-259E-CE04-B362-106B8215FFDD}"/>
          </ac:spMkLst>
        </pc:spChg>
        <pc:spChg chg="add mod">
          <ac:chgData name="Sanjana Thumma" userId="3af419838da68b85" providerId="LiveId" clId="{B8987428-BD09-44F1-90A2-5246C681EAF4}" dt="2024-09-18T04:44:47.799" v="246" actId="478"/>
          <ac:spMkLst>
            <pc:docMk/>
            <pc:sldMk cId="720656270" sldId="260"/>
            <ac:spMk id="8" creationId="{288B9B14-B2F3-2AE6-00DD-3393952D893A}"/>
          </ac:spMkLst>
        </pc:spChg>
        <pc:picChg chg="add del">
          <ac:chgData name="Sanjana Thumma" userId="3af419838da68b85" providerId="LiveId" clId="{B8987428-BD09-44F1-90A2-5246C681EAF4}" dt="2024-09-18T04:22:51.369" v="176" actId="478"/>
          <ac:picMkLst>
            <pc:docMk/>
            <pc:sldMk cId="720656270" sldId="260"/>
            <ac:picMk id="4" creationId="{489CD3BE-A315-7942-3D1F-563B59E6C83B}"/>
          </ac:picMkLst>
        </pc:picChg>
        <pc:picChg chg="add mod">
          <ac:chgData name="Sanjana Thumma" userId="3af419838da68b85" providerId="LiveId" clId="{B8987428-BD09-44F1-90A2-5246C681EAF4}" dt="2024-09-18T04:22:28.960" v="172"/>
          <ac:picMkLst>
            <pc:docMk/>
            <pc:sldMk cId="720656270" sldId="260"/>
            <ac:picMk id="5" creationId="{0395E16C-4703-987A-8C59-71EA2DAC9D8C}"/>
          </ac:picMkLst>
        </pc:picChg>
        <pc:picChg chg="add del mod">
          <ac:chgData name="Sanjana Thumma" userId="3af419838da68b85" providerId="LiveId" clId="{B8987428-BD09-44F1-90A2-5246C681EAF4}" dt="2024-09-18T04:44:47.799" v="246" actId="478"/>
          <ac:picMkLst>
            <pc:docMk/>
            <pc:sldMk cId="720656270" sldId="260"/>
            <ac:picMk id="6" creationId="{7F710F02-5629-1CC3-A573-6E50E93FB325}"/>
          </ac:picMkLst>
        </pc:picChg>
        <pc:picChg chg="add mod">
          <ac:chgData name="Sanjana Thumma" userId="3af419838da68b85" providerId="LiveId" clId="{B8987428-BD09-44F1-90A2-5246C681EAF4}" dt="2024-09-18T04:22:35.874" v="175" actId="167"/>
          <ac:picMkLst>
            <pc:docMk/>
            <pc:sldMk cId="720656270" sldId="260"/>
            <ac:picMk id="4098" creationId="{A466CEA5-A18C-5F57-586C-DD47EFAA17E6}"/>
          </ac:picMkLst>
        </pc:picChg>
      </pc:sldChg>
      <pc:sldChg chg="addSp delSp modSp new mod">
        <pc:chgData name="Sanjana Thumma" userId="3af419838da68b85" providerId="LiveId" clId="{B8987428-BD09-44F1-90A2-5246C681EAF4}" dt="2024-09-18T05:28:07.756" v="395" actId="1076"/>
        <pc:sldMkLst>
          <pc:docMk/>
          <pc:sldMk cId="1449863268" sldId="261"/>
        </pc:sldMkLst>
        <pc:spChg chg="del">
          <ac:chgData name="Sanjana Thumma" userId="3af419838da68b85" providerId="LiveId" clId="{B8987428-BD09-44F1-90A2-5246C681EAF4}" dt="2024-09-18T04:24:18.606" v="209" actId="478"/>
          <ac:spMkLst>
            <pc:docMk/>
            <pc:sldMk cId="1449863268" sldId="261"/>
            <ac:spMk id="2" creationId="{F941D304-A350-1DF2-C4B0-A55CDFB0A674}"/>
          </ac:spMkLst>
        </pc:spChg>
        <pc:spChg chg="mod">
          <ac:chgData name="Sanjana Thumma" userId="3af419838da68b85" providerId="LiveId" clId="{B8987428-BD09-44F1-90A2-5246C681EAF4}" dt="2024-09-18T05:28:07.756" v="395" actId="1076"/>
          <ac:spMkLst>
            <pc:docMk/>
            <pc:sldMk cId="1449863268" sldId="261"/>
            <ac:spMk id="3" creationId="{318A0060-0575-94C1-D367-3FB11D325CCF}"/>
          </ac:spMkLst>
        </pc:spChg>
        <pc:spChg chg="add">
          <ac:chgData name="Sanjana Thumma" userId="3af419838da68b85" providerId="LiveId" clId="{B8987428-BD09-44F1-90A2-5246C681EAF4}" dt="2024-09-18T04:24:03.009" v="206"/>
          <ac:spMkLst>
            <pc:docMk/>
            <pc:sldMk cId="1449863268" sldId="261"/>
            <ac:spMk id="4" creationId="{410088F6-46BC-D08F-3AD0-D978AE279475}"/>
          </ac:spMkLst>
        </pc:spChg>
        <pc:picChg chg="add del mod">
          <ac:chgData name="Sanjana Thumma" userId="3af419838da68b85" providerId="LiveId" clId="{B8987428-BD09-44F1-90A2-5246C681EAF4}" dt="2024-09-18T05:27:37.634" v="392" actId="1076"/>
          <ac:picMkLst>
            <pc:docMk/>
            <pc:sldMk cId="1449863268" sldId="261"/>
            <ac:picMk id="5122" creationId="{E7EC0F4A-5A6B-71B5-2A11-56D17B695F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72FF-45BE-9A50-E2C7-0CFF6741F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4EEC3-DA1E-7B07-5A9A-BC37B0046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408F-5EA7-20B4-35C6-E70CABE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AA8F-D9E8-A8D6-DAE1-B70110A0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0728-B5F5-F730-AC88-1E1E339D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3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C3AC-E4ED-20EA-D671-6803827D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C3C2-FB66-4C60-182B-8B87E870D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22E9-E712-0537-DC7F-0C1BBDBE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87F4-AF9C-19BA-842E-48630102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52C8-071E-C837-291D-954C8B6D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2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083D5-A760-B2B9-69AA-8D1D1744A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A274C-BEFD-816B-84A2-C85D420F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28F8-EAF6-8129-43B6-75C3068F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03BA-A7A4-5A91-1DA1-5DB8465E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6078-1302-EE62-0FBA-5369E4C1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1232-274D-3F1D-34C3-C3388D7E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0143-EA1A-5556-5D96-1F0CFB5F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7AD0-87AF-8A60-AEE8-AF422BB1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E8273-2E97-4287-4F9B-F899A6F4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1350-F73B-54D9-7156-0F1DA3E4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5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0DAB-FC72-19E2-4A50-C9ACA080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3EFE-CC7F-C1D5-B9E6-BFB75656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56E1-B7EC-C477-700C-0A893DCD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1430-E248-D320-0668-94FBDECE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2A0E-8EB9-901E-D57F-98A72263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0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95EB-E701-A29C-6789-3F6B1E66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59BF-E3C2-AA57-9CFD-5D925DA46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A3B2C-7156-FE76-2080-A8417E269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E4E90-6116-EA28-0428-B487FC18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58CC-E5DB-CEBE-803D-8D5284FC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0B2-24ED-3642-0DDD-844BA7A0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7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3F4F-F4F1-C7FE-AE50-F28A6656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7EDC-4A38-67C4-2B32-40DB69597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3251F-0E46-3F2D-0F7F-5DB63FD43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0D7A6-730B-C33A-24B8-96DCDCB8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7F99A-05DB-C00D-C149-57686AE19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5FB39-70A6-C7B9-1854-C443D84B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75001-2AD0-EFCC-066D-79BE1CE5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610FE-8AEC-FB24-7AEB-F03F7F9C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2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AAD0-FFA5-DF13-03DB-1435B026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5BF-7991-EE5C-0A71-6D6F528E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23E91-B55F-2565-58E4-E1F21539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35EA8-9DA4-D22E-752C-F737046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5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6917B-0C47-81C4-D0B8-343DB1ED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0AA1C-3EBE-5F15-BB76-AB74481E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F574B-003B-9E01-C687-599FB72F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74DB-E17A-6734-6A81-AA878279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C2A4-0A47-480D-86A0-919351D5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F0329-FB23-BB0A-6C92-4AC51684B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FC11D-29E2-3177-B412-BC757279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8C59-12AB-130A-3EA9-2E6EA8BE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D1CE-4159-9A32-71D4-79239A3E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43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D96A-E2A8-75B3-9823-B8040E68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B2E3D-8327-DFA6-537B-40BB68F65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848F-1ED4-C85B-E081-63D45666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2F9DC-0873-B4AF-8BDA-5EA27571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0AC6D-3E3B-8D44-EE7B-66F72EFC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1FD8-8218-596D-90D5-B3DB414A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A8DF1-E383-F56A-6611-60F1D91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AA468-A8DE-EB53-3286-6E513542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9F92-5545-B9DE-3D3D-FD5471F4C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D411-68A9-4648-ABE4-F692D9CD302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6ACC-0B5D-1DC4-334B-70C7D78FD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EE67-C052-A2F6-5887-61309D91A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9E744-4132-43E6-8ED5-1A9D6C60F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9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D7EB7-FAC7-9A17-800B-DA710012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5A73B-544D-4AA2-8EE5-8FB9D768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79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SGEMM GPU KERNEL PERFORMANCE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9FF9A-E73B-6BFE-ECDF-8CE2A5C17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0396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Predicting the running times for multiplying two 2048 x 2048 matrices using a GPU OpenCL SGEMM kernel with varying parameters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F560B-AC83-8492-73B3-355E02C73EB9}"/>
              </a:ext>
            </a:extLst>
          </p:cNvPr>
          <p:cNvSpPr txBox="1"/>
          <p:nvPr/>
        </p:nvSpPr>
        <p:spPr>
          <a:xfrm>
            <a:off x="5573486" y="608069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 Sanjana</a:t>
            </a:r>
          </a:p>
        </p:txBody>
      </p:sp>
    </p:spTree>
    <p:extLst>
      <p:ext uri="{BB962C8B-B14F-4D97-AF65-F5344CB8AC3E}">
        <p14:creationId xmlns:p14="http://schemas.microsoft.com/office/powerpoint/2010/main" val="208879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285690-2731-E095-7277-9B29C1A9A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9380AC-DDD2-14EB-7D93-8EF8A7F7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F4E9-0063-2CC8-566F-2DAA454F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measures the running time of a matrix-matrix product  A∗B=C , where all matrices have size 2048 x 2048, using a parameterizable SGEMM GPU kernel with 241600 possible parameter combinations. For each tested combination, 4 runs were performed and their results are reported as the 4 last columns. All times are measured in milliseconds*.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14 parameter, the first 10 are ordinal and can only take up to 4 different powers of two values, and the 4 last variables are binary. Out of 1327104 total parameter combinations, only 241600 are feasible (due to various kernel constraints). This data set contains the results for all these feasible combinations.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4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656244F-FA7B-2CEB-4461-DE6A06F1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BA31C-273B-2B50-22A6-CB938C54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7585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2F21-C626-E1CF-1F59-7EE226330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59566"/>
            <a:ext cx="10515600" cy="54133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Information:</a:t>
            </a:r>
          </a:p>
          <a:p>
            <a:pPr marL="0" indent="0">
              <a:buNone/>
            </a:pPr>
            <a:r>
              <a:rPr lang="en-IN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variables: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MWG, NWG: per-matrix 2D tiling at workgroup level: {16, 32, 64, 128} (integer)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KWG: inner dimension of 2D tiling at workgroup level: {16, 32} (integer)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MDIMC, NDIMC: local workgroup size: {8, 16, 32} (integer)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MDIMA, NDIMB: local memory shape: {8, 16, 32} (integer)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KWI: kernel loop unrolling factor: {2, 8} (integer)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VWM, VWN: per-matrix vector widths for loading and storing: {1, 2, 4, 8} (integer)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STRM, STRN: enable stride for accessing off-chip memory within a single thread: {0, 1} (categorical)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SA, SB: per-matrix manual caching of the 2D workgroup tile: {0, 1} (categorical)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Run1, Run2, Run3, Run4: performance times in milliseconds for 4 independent runs using the same parameters. They range between 13.25 and 3397.08.</a:t>
            </a:r>
          </a:p>
        </p:txBody>
      </p:sp>
    </p:spTree>
    <p:extLst>
      <p:ext uri="{BB962C8B-B14F-4D97-AF65-F5344CB8AC3E}">
        <p14:creationId xmlns:p14="http://schemas.microsoft.com/office/powerpoint/2010/main" val="119127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2E2B90-161B-FDDB-9301-72BBC1DAC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D55474-5CD8-01F1-1029-B8B0D69C6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0558" y="632054"/>
            <a:ext cx="5627913" cy="4647518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10B9831-25DA-65AE-43AA-049602CA4F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1E217-88DD-3E75-7689-6053328AE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43" y="1557339"/>
            <a:ext cx="5453001" cy="4647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5DB6E-A081-5579-7B74-28F35B78BFC7}"/>
              </a:ext>
            </a:extLst>
          </p:cNvPr>
          <p:cNvSpPr txBox="1"/>
          <p:nvPr/>
        </p:nvSpPr>
        <p:spPr>
          <a:xfrm>
            <a:off x="2405745" y="738678"/>
            <a:ext cx="321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C7A1A-CD32-093A-A618-D05F2844C59F}"/>
              </a:ext>
            </a:extLst>
          </p:cNvPr>
          <p:cNvSpPr txBox="1"/>
          <p:nvPr/>
        </p:nvSpPr>
        <p:spPr>
          <a:xfrm>
            <a:off x="7805055" y="5487282"/>
            <a:ext cx="376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0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7EC0F4A-5A6B-71B5-2A11-56D17B695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0060-0575-94C1-D367-3FB11D32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5" y="2028598"/>
            <a:ext cx="6727371" cy="295320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 = 0.294735591954632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= 0.452727555479866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0.542895562658815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R-square value = 0.555023334728897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 = 0.5549201688215724</a:t>
            </a:r>
          </a:p>
        </p:txBody>
      </p:sp>
    </p:spTree>
    <p:extLst>
      <p:ext uri="{BB962C8B-B14F-4D97-AF65-F5344CB8AC3E}">
        <p14:creationId xmlns:p14="http://schemas.microsoft.com/office/powerpoint/2010/main" val="144986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373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SGEMM GPU KERNEL PERFORMANCE</vt:lpstr>
      <vt:lpstr>Problem Description</vt:lpstr>
      <vt:lpstr>Data Description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Thumma</dc:creator>
  <cp:lastModifiedBy>Sanjana Thumma</cp:lastModifiedBy>
  <cp:revision>1</cp:revision>
  <dcterms:created xsi:type="dcterms:W3CDTF">2024-09-18T03:00:35Z</dcterms:created>
  <dcterms:modified xsi:type="dcterms:W3CDTF">2024-09-18T14:22:41Z</dcterms:modified>
</cp:coreProperties>
</file>