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C5ADDAB-659A-4ADB-B612-2C9870A4DE37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96ADAD1-0969-49BD-9AD3-8E372E45C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5ADDAB-659A-4ADB-B612-2C9870A4DE37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6ADAD1-0969-49BD-9AD3-8E372E45C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5ADDAB-659A-4ADB-B612-2C9870A4DE37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6ADAD1-0969-49BD-9AD3-8E372E45C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5ADDAB-659A-4ADB-B612-2C9870A4DE37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6ADAD1-0969-49BD-9AD3-8E372E45CA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5ADDAB-659A-4ADB-B612-2C9870A4DE37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6ADAD1-0969-49BD-9AD3-8E372E45CA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5ADDAB-659A-4ADB-B612-2C9870A4DE37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6ADAD1-0969-49BD-9AD3-8E372E45CA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5ADDAB-659A-4ADB-B612-2C9870A4DE37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6ADAD1-0969-49BD-9AD3-8E372E45CA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5ADDAB-659A-4ADB-B612-2C9870A4DE37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6ADAD1-0969-49BD-9AD3-8E372E45CA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5ADDAB-659A-4ADB-B612-2C9870A4DE37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6ADAD1-0969-49BD-9AD3-8E372E45C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C5ADDAB-659A-4ADB-B612-2C9870A4DE37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6ADAD1-0969-49BD-9AD3-8E372E45CA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C5ADDAB-659A-4ADB-B612-2C9870A4DE37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96ADAD1-0969-49BD-9AD3-8E372E45CA2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C5ADDAB-659A-4ADB-B612-2C9870A4DE37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96ADAD1-0969-49BD-9AD3-8E372E45CA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0"/>
            <a:ext cx="7772400" cy="1829761"/>
          </a:xfrm>
        </p:spPr>
        <p:txBody>
          <a:bodyPr/>
          <a:lstStyle/>
          <a:p>
            <a:r>
              <a:rPr lang="en-US" dirty="0" smtClean="0"/>
              <a:t>OOPS MINI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1772816"/>
            <a:ext cx="7772400" cy="1199704"/>
          </a:xfrm>
        </p:spPr>
        <p:txBody>
          <a:bodyPr/>
          <a:lstStyle/>
          <a:p>
            <a:r>
              <a:rPr lang="en-US" dirty="0" smtClean="0"/>
              <a:t>TIC-TAC-TOE</a:t>
            </a:r>
            <a:endParaRPr lang="en-US" dirty="0"/>
          </a:p>
        </p:txBody>
      </p:sp>
      <p:pic>
        <p:nvPicPr>
          <p:cNvPr id="5" name="Picture 4" descr="1_d4FOXNGI6AbMeZh7T0andA.jpeg"/>
          <p:cNvPicPr>
            <a:picLocks noChangeAspect="1"/>
          </p:cNvPicPr>
          <p:nvPr/>
        </p:nvPicPr>
        <p:blipFill>
          <a:blip r:embed="rId2" cstate="print"/>
          <a:srcRect l="17213" t="10101" r="12245" b="13250"/>
          <a:stretch>
            <a:fillRect/>
          </a:stretch>
        </p:blipFill>
        <p:spPr>
          <a:xfrm>
            <a:off x="3419872" y="2204864"/>
            <a:ext cx="2696040" cy="27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157192"/>
            <a:ext cx="413995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BY,</a:t>
            </a:r>
          </a:p>
          <a:p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SANJANA.C.S</a:t>
            </a:r>
          </a:p>
          <a:p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KRITHIKA.S</a:t>
            </a:r>
          </a:p>
          <a:p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MADHUMITHA.P</a:t>
            </a:r>
          </a:p>
          <a:p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IRFAN.N</a:t>
            </a:r>
          </a:p>
          <a:p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WIN CONDITION SATISFIES ,</a:t>
            </a:r>
            <a:r>
              <a:rPr lang="en-US" dirty="0" err="1" smtClean="0"/>
              <a:t>xWINS</a:t>
            </a:r>
            <a:r>
              <a:rPr lang="en-US" dirty="0" smtClean="0"/>
              <a:t>() METHOD IS CALLED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pic>
        <p:nvPicPr>
          <p:cNvPr id="4" name="Picture 3" descr="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2708920"/>
            <a:ext cx="5548454" cy="309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 FOR O WINS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pic>
        <p:nvPicPr>
          <p:cNvPr id="4" name="Picture 3" descr="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2492896"/>
            <a:ext cx="5260722" cy="234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O </a:t>
            </a:r>
            <a:r>
              <a:rPr lang="en-US" dirty="0" smtClean="0"/>
              <a:t>WIN </a:t>
            </a:r>
            <a:r>
              <a:rPr lang="en-US" dirty="0" smtClean="0"/>
              <a:t>CONDITION SATISFIES </a:t>
            </a:r>
            <a:r>
              <a:rPr lang="en-US" dirty="0" smtClean="0"/>
              <a:t>,</a:t>
            </a:r>
            <a:r>
              <a:rPr lang="en-US" dirty="0" err="1" smtClean="0"/>
              <a:t>oWINS</a:t>
            </a:r>
            <a:r>
              <a:rPr lang="en-US" dirty="0" smtClean="0"/>
              <a:t>() METHOD IS CALLED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PPROGRAM</a:t>
            </a:r>
            <a:endParaRPr lang="en-US" dirty="0"/>
          </a:p>
        </p:txBody>
      </p:sp>
      <p:pic>
        <p:nvPicPr>
          <p:cNvPr id="4" name="Picture 3" descr="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2564904"/>
            <a:ext cx="5360220" cy="349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NEITHER </a:t>
            </a:r>
            <a:r>
              <a:rPr lang="en-US" dirty="0" smtClean="0">
                <a:solidFill>
                  <a:srgbClr val="FF0000"/>
                </a:solidFill>
              </a:rPr>
              <a:t>X </a:t>
            </a:r>
            <a:r>
              <a:rPr lang="en-US" dirty="0" smtClean="0"/>
              <a:t>NOR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 WINS, THE MATCH IS A DRAW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pic>
        <p:nvPicPr>
          <p:cNvPr id="4" name="Picture 3" descr="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2276872"/>
            <a:ext cx="4000340" cy="3924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MAIN METHOD WE ARE INVOKING THE CONSTRUCTOR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pic>
        <p:nvPicPr>
          <p:cNvPr id="4" name="Picture 3" descr="2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3068960"/>
            <a:ext cx="5317657" cy="190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O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1849" y="1481138"/>
            <a:ext cx="4860301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5182" y="1481138"/>
            <a:ext cx="4873635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2078" y="1504696"/>
            <a:ext cx="4879844" cy="447884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Tic-tac-toe, </a:t>
            </a:r>
            <a:r>
              <a:rPr lang="en-US" dirty="0" err="1" smtClean="0"/>
              <a:t>noughts</a:t>
            </a:r>
            <a:r>
              <a:rPr lang="en-US" dirty="0" smtClean="0"/>
              <a:t> and crosses, or Xs and Os is a paper-and-pencil game for two players who take turns marking the spaces in a three-by-three grid with X or O. The player who succeeds in placing three of their marks in a horizontal, vertical, or diagonal row is the winner.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TIC-TAC-TOE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THE REQUIRED PACKAGES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pic>
        <p:nvPicPr>
          <p:cNvPr id="5" name="Picture 4" descr="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2420888"/>
            <a:ext cx="5103391" cy="19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OBJECTS FOR REQUIRED CLASSES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pic>
        <p:nvPicPr>
          <p:cNvPr id="4" name="Picture 3" descr="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348880"/>
            <a:ext cx="6089133" cy="28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en-US" dirty="0" smtClean="0"/>
              <a:t>CREATING A CONSTRUCTOR AND SETTING THE LAYOUTS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pic>
        <p:nvPicPr>
          <p:cNvPr id="6" name="Picture 5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276872"/>
            <a:ext cx="7048800" cy="320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TITLE PANEL AND BUTTONS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pic>
        <p:nvPicPr>
          <p:cNvPr id="5" name="Picture 4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204864"/>
            <a:ext cx="5747400" cy="370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METHOD TO KNOW WHOSE TURN IS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pic>
        <p:nvPicPr>
          <p:cNvPr id="4" name="Picture 3" descr="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2420888"/>
            <a:ext cx="4638973" cy="385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EVENT OF THE GAME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pic>
        <p:nvPicPr>
          <p:cNvPr id="5" name="Picture 4" descr="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2132856"/>
            <a:ext cx="5832002" cy="410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CHECK() METHOD</a:t>
            </a:r>
          </a:p>
          <a:p>
            <a:r>
              <a:rPr lang="en-US" dirty="0" smtClean="0"/>
              <a:t>USING IF CONDITIONS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pic>
        <p:nvPicPr>
          <p:cNvPr id="4" name="Picture 3" descr="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796" y="2996952"/>
            <a:ext cx="4773459" cy="2736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</TotalTime>
  <Words>172</Words>
  <Application>Microsoft Office PowerPoint</Application>
  <PresentationFormat>On-screen Show (4:3)</PresentationFormat>
  <Paragraphs>38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OOPS MINI PROJECT</vt:lpstr>
      <vt:lpstr>TIC-TAC-TOE</vt:lpstr>
      <vt:lpstr>PROGRAM</vt:lpstr>
      <vt:lpstr>PROGRAM</vt:lpstr>
      <vt:lpstr>PROGRAM</vt:lpstr>
      <vt:lpstr>PROGRAM</vt:lpstr>
      <vt:lpstr>PROGRAM</vt:lpstr>
      <vt:lpstr>PROGRAM</vt:lpstr>
      <vt:lpstr>PROGRAM</vt:lpstr>
      <vt:lpstr>PROGRAM</vt:lpstr>
      <vt:lpstr>PROGRAM</vt:lpstr>
      <vt:lpstr>PPROGRAM</vt:lpstr>
      <vt:lpstr>PROGRAM</vt:lpstr>
      <vt:lpstr>PROGRAM</vt:lpstr>
      <vt:lpstr>OUTPUT</vt:lpstr>
      <vt:lpstr>OUTPUT</vt:lpstr>
      <vt:lpstr>OUTPUT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MINI PROJECT</dc:title>
  <dc:creator>user</dc:creator>
  <cp:lastModifiedBy>user</cp:lastModifiedBy>
  <cp:revision>12</cp:revision>
  <dcterms:created xsi:type="dcterms:W3CDTF">2022-11-29T17:27:01Z</dcterms:created>
  <dcterms:modified xsi:type="dcterms:W3CDTF">2022-11-29T19:23:38Z</dcterms:modified>
</cp:coreProperties>
</file>