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1E28A-9A5E-49DA-960C-535E9558E6BD}" v="139" dt="2023-09-15T16:43:57.432"/>
    <p1510:client id="{B2867CBC-C467-4760-9854-9EBEE4FE51F3}" v="2" dt="2023-09-15T16:48:59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0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2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51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9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37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6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7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1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8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4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5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28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Manipulation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By: Sanjana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1B8E-3952-BAB9-2DCF-DBC84BB3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Libraries for Data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A8F4-1A73-0D1E-10F4-ECD4C58E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Python offers powerful libraries for data manipulation: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 Pandas: A versatile library for data analysis with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 structures.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NumPy: Essential for numerical computing and efficient array operations.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SciPy: Adds advanced mathematical and scientific functions.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21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4CA8-D7E3-34F0-109A-9736D474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244A-15A4-4687-8991-19A5D26D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manipulation best practices ensure clean, organized, and efficient data handling: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Clean and preprocess data before analysis.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meaningful variable and column names.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Comment and document your code for clarity.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Test and validate data transformations to avoid errors.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7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5859-BBBD-9C82-7BA7-8E8568F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6B62-41E4-0266-4B67-AF34E20A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manipulation is crucial for extracting meaningful insights from data.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Python provides versatile data structures and libraries for efficient data handling.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Proper data cleaning and organization are fundamental for successful analysis.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87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D395-AA0A-59CE-AD2A-46216C34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 to Data 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985C-B3CB-68A0-C6B8-36DCAA4C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manipulation is the process of transforming and organizing data to extract meaningful insights.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In Python, data manipulation is facilitated by a rich set of tools and libraries.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40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3339-5942-29FB-3EA7-C0F2C727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Structures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5AF6-7A50-BD6A-E88A-27C3E7F1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Python offers versatile data structures for data manipulation: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 Lists: Ordered collections of elements, often used for sequential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Tuples: Immutable ordered collections, suitable for data that shouldn't change.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Dictionaries: Key-value pairs for organizing data with fast retrieval.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Sets: Unordered collections of unique elements, helpful for filtering and eliminating duplicates.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26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80F3-EFBD-7FE4-FE50-405571A5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Accessing and Indexing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38B3-650E-27F6-C493-EA660141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manipulation often begins with accessing and indexing data structures.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Python uses zero-based indexing, meaning the first element has an index of 0.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Slicing allows you to extract subsets of data efficiently.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37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3730-6BB5-90B2-C1D4-F33D8D17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Modification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288D-69D6-6336-498B-A0658A42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modification involves changing, adding, or removing elements within data structures.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Python provides methods and operators for these operations.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513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BC37-3D48-E067-EE90-D7DD2428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Filtering and Sorting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7276-0F2C-9718-018D-6E85C54A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often needs to be filtered to extract specific subsets based on criteria.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Sorting data helps in understanding trends and patterns.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8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A7CE-4A9A-4BD3-9C35-6C04A541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Aggregating and Summarizing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33B9-E2F0-EAC2-7213-090B065E8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aggregation involves summarizing data using functions like sum, mean, count, etc.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Aggregated data provides insights and is used for analysis.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00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3364-99D0-464E-F5AB-BF783CBE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Working with Dates and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CE5A-FF2B-8D30-E608-0E208A3B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datetime module in Python provides tools for working with dates and times.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You can parse, format, and perform calculations with dates and times.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686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E351-82D8-81EE-BBD1-2200C54D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3F7A-852B-EE3C-0FAA-342A970F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visualization is essential for understanding complex data.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Libraries like Matplotlib and Seaborn offer tools to create charts, plots, and graphs.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709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Data Manipulation </vt:lpstr>
      <vt:lpstr>Introduction to Data Manipulation</vt:lpstr>
      <vt:lpstr>Data Structures in Python</vt:lpstr>
      <vt:lpstr>Accessing and Indexing Data</vt:lpstr>
      <vt:lpstr>Data Modification</vt:lpstr>
      <vt:lpstr>Filtering and Sorting Data</vt:lpstr>
      <vt:lpstr>Aggregating and Summarizing Data</vt:lpstr>
      <vt:lpstr>Working with Dates and Times</vt:lpstr>
      <vt:lpstr>Data Visualization</vt:lpstr>
      <vt:lpstr>Libraries for Data Manipulation</vt:lpstr>
      <vt:lpstr>Best Practices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59</cp:revision>
  <dcterms:created xsi:type="dcterms:W3CDTF">2013-07-15T20:26:40Z</dcterms:created>
  <dcterms:modified xsi:type="dcterms:W3CDTF">2023-09-15T16:49:37Z</dcterms:modified>
</cp:coreProperties>
</file>