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C44A2-E322-4397-804E-BF154171990E}" v="129" dt="2023-10-01T17:36:31.728"/>
    <p1510:client id="{AAC151B4-4D53-4A39-AE14-452ADBCB5C99}" v="68" dt="2023-10-01T15:30:3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9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7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57BC899-49B5-4B43-9200-3CEA6DD55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9675" y="1513840"/>
            <a:ext cx="5011201" cy="3099473"/>
          </a:xfrm>
        </p:spPr>
        <p:txBody>
          <a:bodyPr>
            <a:normAutofit/>
          </a:bodyPr>
          <a:lstStyle/>
          <a:p>
            <a:r>
              <a:rPr lang="en-US" sz="6100">
                <a:ea typeface="Calibri Light"/>
                <a:cs typeface="Calibri Light"/>
              </a:rPr>
              <a:t>Tic-Tac-Toe Game using Python</a:t>
            </a:r>
            <a:endParaRPr lang="en-US" sz="6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9676" y="4957900"/>
            <a:ext cx="5011192" cy="1208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By: Sanjana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22" name="Picture 21" descr="Top view of a go board">
            <a:extLst>
              <a:ext uri="{FF2B5EF4-FFF2-40B4-BE49-F238E27FC236}">
                <a16:creationId xmlns:a16="http://schemas.microsoft.com/office/drawing/2014/main" id="{DA435D1B-BC94-A4FC-EA80-B09ECA1A7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5" r="40455" b="1"/>
          <a:stretch/>
        </p:blipFill>
        <p:spPr>
          <a:xfrm>
            <a:off x="833540" y="777256"/>
            <a:ext cx="3368679" cy="5242544"/>
          </a:xfrm>
          <a:custGeom>
            <a:avLst/>
            <a:gdLst/>
            <a:ahLst/>
            <a:cxnLst/>
            <a:rect l="l" t="t" r="r" b="b"/>
            <a:pathLst>
              <a:path w="3368679" h="5242544">
                <a:moveTo>
                  <a:pt x="1684341" y="0"/>
                </a:moveTo>
                <a:cubicBezTo>
                  <a:pt x="2614575" y="0"/>
                  <a:pt x="3368679" y="754104"/>
                  <a:pt x="3368679" y="1684339"/>
                </a:cubicBezTo>
                <a:lnTo>
                  <a:pt x="3368677" y="2408104"/>
                </a:lnTo>
                <a:cubicBezTo>
                  <a:pt x="3368678" y="2408114"/>
                  <a:pt x="3368678" y="2408123"/>
                  <a:pt x="3368679" y="2408133"/>
                </a:cubicBezTo>
                <a:lnTo>
                  <a:pt x="3368673" y="5242544"/>
                </a:lnTo>
                <a:lnTo>
                  <a:pt x="0" y="5242544"/>
                </a:lnTo>
                <a:lnTo>
                  <a:pt x="1" y="1684339"/>
                </a:lnTo>
                <a:cubicBezTo>
                  <a:pt x="1" y="754104"/>
                  <a:pt x="754106" y="0"/>
                  <a:pt x="1684341" y="0"/>
                </a:cubicBez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2FFC94-1F80-402F-B7DE-3E407ADB1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0487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DB1C0A-F000-492A-BA0D-853375404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9A5B1-6FAE-2AF2-9440-745F481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89" y="838200"/>
            <a:ext cx="5910726" cy="5181600"/>
          </a:xfrm>
        </p:spPr>
        <p:txBody>
          <a:bodyPr>
            <a:normAutofit/>
          </a:bodyPr>
          <a:lstStyle/>
          <a:p>
            <a:r>
              <a:rPr lang="en-US" sz="5100" b="1">
                <a:ea typeface="+mj-lt"/>
                <a:cs typeface="+mj-lt"/>
              </a:rPr>
              <a:t>Introduction: Building a Tic-Tac-Toe Game in Python</a:t>
            </a:r>
            <a:endParaRPr lang="en-US" sz="5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81421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6E95-1C22-3F00-6E36-305D25CF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217" y="838200"/>
            <a:ext cx="2802581" cy="53339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Welcome to our Python project—a fun and interactive Tic-Tac-Toe game! This project serves as an introduction to Python programming, showcasing the simplicity and enjoyment of coding with Python.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E045EA-C386-4DF6-A9BF-C8966A717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F18F7-86C4-19D3-1D51-F4B923D1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10" y="2102494"/>
            <a:ext cx="3512558" cy="3207332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Project Purpose: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612D7-BF13-40AE-9564-EFF5BB6D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775" y="1297827"/>
            <a:ext cx="5248765" cy="4195178"/>
          </a:xfrm>
          <a:custGeom>
            <a:avLst/>
            <a:gdLst>
              <a:gd name="connsiteX0" fmla="*/ 5248765 w 5248765"/>
              <a:gd name="connsiteY0" fmla="*/ 2071122 h 4142242"/>
              <a:gd name="connsiteX1" fmla="*/ 3177643 w 5248765"/>
              <a:gd name="connsiteY1" fmla="*/ 4142242 h 4142242"/>
              <a:gd name="connsiteX2" fmla="*/ 2287675 w 5248765"/>
              <a:gd name="connsiteY2" fmla="*/ 4142239 h 4142242"/>
              <a:gd name="connsiteX3" fmla="*/ 2287639 w 5248765"/>
              <a:gd name="connsiteY3" fmla="*/ 4142242 h 4142242"/>
              <a:gd name="connsiteX4" fmla="*/ 0 w 5248765"/>
              <a:gd name="connsiteY4" fmla="*/ 4142237 h 4142242"/>
              <a:gd name="connsiteX5" fmla="*/ 0 w 5248765"/>
              <a:gd name="connsiteY5" fmla="*/ 0 h 4142242"/>
              <a:gd name="connsiteX6" fmla="*/ 3177643 w 5248765"/>
              <a:gd name="connsiteY6" fmla="*/ 1 h 4142242"/>
              <a:gd name="connsiteX7" fmla="*/ 5248765 w 5248765"/>
              <a:gd name="connsiteY7" fmla="*/ 2071122 h 41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765" h="4142242">
                <a:moveTo>
                  <a:pt x="5248765" y="2071122"/>
                </a:moveTo>
                <a:cubicBezTo>
                  <a:pt x="5248765" y="3214970"/>
                  <a:pt x="4321493" y="4142242"/>
                  <a:pt x="3177643" y="4142242"/>
                </a:cubicBezTo>
                <a:lnTo>
                  <a:pt x="2287675" y="4142239"/>
                </a:lnTo>
                <a:cubicBezTo>
                  <a:pt x="2287664" y="4142241"/>
                  <a:pt x="2287652" y="4142241"/>
                  <a:pt x="2287639" y="4142242"/>
                </a:cubicBezTo>
                <a:lnTo>
                  <a:pt x="0" y="4142237"/>
                </a:lnTo>
                <a:lnTo>
                  <a:pt x="0" y="0"/>
                </a:lnTo>
                <a:lnTo>
                  <a:pt x="3177643" y="1"/>
                </a:lnTo>
                <a:cubicBezTo>
                  <a:pt x="4321493" y="1"/>
                  <a:pt x="5248765" y="927273"/>
                  <a:pt x="5248765" y="207112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BA20-9532-7137-6503-D864A7BC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162" y="838201"/>
            <a:ext cx="5060637" cy="518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Interactive Python Program:</a:t>
            </a:r>
            <a:r>
              <a:rPr lang="en-US">
                <a:ea typeface="+mn-lt"/>
                <a:cs typeface="+mn-lt"/>
              </a:rPr>
              <a:t> Our project is an interactive Python program that allows users to play the classic game of Tic-Tac-Toe in a text-based environment.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Educational Tool:</a:t>
            </a:r>
            <a:r>
              <a:rPr lang="en-US">
                <a:ea typeface="+mn-lt"/>
                <a:cs typeface="+mn-lt"/>
              </a:rPr>
              <a:t> It serves as an educational tool for those learning Python, highlighting the language's readability and beginner-friendly nature.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Programming Enjoyment:</a:t>
            </a:r>
            <a:r>
              <a:rPr lang="en-US">
                <a:ea typeface="+mn-lt"/>
                <a:cs typeface="+mn-lt"/>
              </a:rPr>
              <a:t> Above all, our project aims to bring the joy of programming to learners by providing a hands-on experience in creating and playing a familiar game.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0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D773F0-5006-48E9-B041-F79FD53F8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7571-67C3-A43D-DEA8-54D5CB8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810"/>
            <a:ext cx="8728881" cy="3834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Let's dive into the world of Python and Tic-Tac-Toe!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78CC7D-ADE8-4FEE-A9AF-A7CE40FEA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7A6FF-CB49-6B57-5BD1-F1A7D61B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How Does It Work?</a:t>
            </a:r>
            <a:endParaRPr lang="en-US" sz="3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70AC-D9CA-B8D0-48F9-7784A719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815" y="1074"/>
            <a:ext cx="7908188" cy="65875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Game Initialization: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game starts by initializing an empty 3x3 game board.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Player Turns: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Players, represented as "X" and "O," take turns to make moves on the board.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"X" typically goes first, followed by "O," and they continue to alternate.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Winning Combinations: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After each move, the game checks for winning combinations.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Winning combinations can occur horizontally, vertically, or diagonally when a player occupies three consecutive spaces on the board with their symbol (X or O).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Detecting Draws: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If neither player achieves a winning combination, the game checks if the board is full.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When all nine spaces on the board are occupied, and no player has won, the game declares a draw.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User Interface: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game employs a simple text-based user interface (UI) to display the current state of the board.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Players make moves by entering a number corresponding to their desired position on the board.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With these mechanics in place, our Python Tic-Tac-Toe game provides an interactive and engaging experience for players to enjoy.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078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8EC4B95-724C-4D0E-A51D-C54DF7CA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58390-916D-9203-9955-3EC9959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32" y="838200"/>
            <a:ext cx="3840226" cy="533400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Practical Uses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016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A48F-AAF3-4B8E-46B5-43BA6D42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959" y="1073"/>
            <a:ext cx="6992110" cy="53339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1. Educational Tool for Learning Python: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Our project serves as an effective educational tool for those learning Python programming.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offers hands-on experience with Python syntax and logic, making it an ideal choice for beginners.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Learners can grasp fundamental concepts while having fun playing the game.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2. Fun and Interactive Coding Practice: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Coding becomes an enjoyable experience through the creation and execution of the Tic-Tac-Toe game.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encourages coding practice in a playful context, helping learners become more proficient in Python.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satisfaction of building and playing the game enhances the learning process.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3. Base for More Complex Projects: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Our Tic-Tac-Toe project can serve as a foundation for building more complex games or applications.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Learners can expand upon this project to create custom games, add graphical interfaces, or develop AI opponents.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fosters creativity and innovation in programming by providing a starting point for future projects.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396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F1C918-BFFB-4543-86E1-0547B1842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DE130-0DF9-5E11-7CC5-B0CA31D3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219" y="365124"/>
            <a:ext cx="9341581" cy="1957285"/>
          </a:xfrm>
        </p:spPr>
        <p:txBody>
          <a:bodyPr anchor="ctr">
            <a:normAutofit/>
          </a:bodyPr>
          <a:lstStyle/>
          <a:p>
            <a:pPr algn="r"/>
            <a:r>
              <a:rPr lang="en-US" sz="6600" b="1">
                <a:ea typeface="+mj-lt"/>
                <a:cs typeface="+mj-lt"/>
              </a:rPr>
              <a:t>Advantages</a:t>
            </a:r>
            <a:endParaRPr lang="en-US" sz="6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5908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E7DF-B5D9-7032-B212-7866531A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93" y="2645908"/>
            <a:ext cx="11821893" cy="406076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1. Simplicity and Ease of Understanding: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project's code is designed with simplicity in mind, making it easy for beginners to comprehend.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serves as a practical example of writing clear and readable Python code.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2. Demonstrates Basic Game Logic: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project effectively demonstrates fundamental game logic, such as player turns, win conditions, and draw detection.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provides a solid foundation for understanding more complex game development concepts.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3. Ideal for Beginners in Programming: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Our Tic-Tac-Toe project is tailor-made for programming newcomers.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offers a gentle introduction to Python, helping beginners build confidence in their coding skills.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9080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B1C0A-F000-492A-BA0D-853375404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0AFC6-16C3-38BC-9DF2-A05373BE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89" y="838200"/>
            <a:ext cx="5910726" cy="5181600"/>
          </a:xfrm>
        </p:spPr>
        <p:txBody>
          <a:bodyPr>
            <a:normAutofit/>
          </a:bodyPr>
          <a:lstStyle/>
          <a:p>
            <a:r>
              <a:rPr lang="en-US" sz="5100" b="1">
                <a:ea typeface="+mj-lt"/>
                <a:cs typeface="+mj-lt"/>
              </a:rPr>
              <a:t>Disadvantages</a:t>
            </a:r>
            <a:endParaRPr lang="en-US" sz="5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81421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E8C1-199D-BC52-7946-9443B82C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401" y="1074"/>
            <a:ext cx="4133397" cy="6739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1. Basic Text-Based User Interface: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user interface is limited to a simple text-based format.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lacks the visual appeal and interactivity of graphical user interfaces (GUIs), which might be preferred in modern applications.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2. Limited to Two Players (No AI Opponent):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The project currently supports only two human players, limiting the scope for solo play.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It doesn't include an AI opponent for single-player mode, which could add more complexity and challenge to the game.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While our Tic-Tac-Toe project offers numerous advantages, including ease of understanding and suitability for beginners, it's essential to acknowledge its limitations for a comprehensive assessment.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8813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E045EA-C386-4DF6-A9BF-C8966A717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AB003-62FD-E820-0C03-924CB4CF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10" y="2102494"/>
            <a:ext cx="3512558" cy="3207332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Future Scope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612D7-BF13-40AE-9564-EFF5BB6D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775" y="1297827"/>
            <a:ext cx="5248765" cy="4195178"/>
          </a:xfrm>
          <a:custGeom>
            <a:avLst/>
            <a:gdLst>
              <a:gd name="connsiteX0" fmla="*/ 5248765 w 5248765"/>
              <a:gd name="connsiteY0" fmla="*/ 2071122 h 4142242"/>
              <a:gd name="connsiteX1" fmla="*/ 3177643 w 5248765"/>
              <a:gd name="connsiteY1" fmla="*/ 4142242 h 4142242"/>
              <a:gd name="connsiteX2" fmla="*/ 2287675 w 5248765"/>
              <a:gd name="connsiteY2" fmla="*/ 4142239 h 4142242"/>
              <a:gd name="connsiteX3" fmla="*/ 2287639 w 5248765"/>
              <a:gd name="connsiteY3" fmla="*/ 4142242 h 4142242"/>
              <a:gd name="connsiteX4" fmla="*/ 0 w 5248765"/>
              <a:gd name="connsiteY4" fmla="*/ 4142237 h 4142242"/>
              <a:gd name="connsiteX5" fmla="*/ 0 w 5248765"/>
              <a:gd name="connsiteY5" fmla="*/ 0 h 4142242"/>
              <a:gd name="connsiteX6" fmla="*/ 3177643 w 5248765"/>
              <a:gd name="connsiteY6" fmla="*/ 1 h 4142242"/>
              <a:gd name="connsiteX7" fmla="*/ 5248765 w 5248765"/>
              <a:gd name="connsiteY7" fmla="*/ 2071122 h 41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765" h="4142242">
                <a:moveTo>
                  <a:pt x="5248765" y="2071122"/>
                </a:moveTo>
                <a:cubicBezTo>
                  <a:pt x="5248765" y="3214970"/>
                  <a:pt x="4321493" y="4142242"/>
                  <a:pt x="3177643" y="4142242"/>
                </a:cubicBezTo>
                <a:lnTo>
                  <a:pt x="2287675" y="4142239"/>
                </a:lnTo>
                <a:cubicBezTo>
                  <a:pt x="2287664" y="4142241"/>
                  <a:pt x="2287652" y="4142241"/>
                  <a:pt x="2287639" y="4142242"/>
                </a:cubicBezTo>
                <a:lnTo>
                  <a:pt x="0" y="4142237"/>
                </a:lnTo>
                <a:lnTo>
                  <a:pt x="0" y="0"/>
                </a:lnTo>
                <a:lnTo>
                  <a:pt x="3177643" y="1"/>
                </a:lnTo>
                <a:cubicBezTo>
                  <a:pt x="4321493" y="1"/>
                  <a:pt x="5248765" y="927273"/>
                  <a:pt x="5248765" y="207112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967E-5304-A7EA-3298-BB14E89C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162" y="838201"/>
            <a:ext cx="5060637" cy="51816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1. Implementing a Graphical User Interface (GUI):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Enhance the user experience by transitioning from a text-based interface to a graphical user interface (GUI).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GUIs can make the game more visually appealing and user-friendly, attracting a broader audience.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2. Adding AI Opponents with Varying Difficulty Levels: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Elevate the game's challenge by incorporating AI opponents with different difficulty levels.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Players can choose from easy to advanced AI opponents, creating a dynamic and engaging gaming experience.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3. Multiplayer Functionality Over a Network: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Expand the project's reach by enabling multiplayer functionality over a network.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Players can compete with friends or users from around the world, fostering a sense of community and competition.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These potential enhancements demonstrate the project's versatility and the opportunity to transform it into a more sophisticated and captivating gaming experience. The future holds exciting possibilities for our Python Tic-Tac-Toe project.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100" dirty="0"/>
            </a:b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542218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ArchwayVTI</vt:lpstr>
      <vt:lpstr>Tic-Tac-Toe Game using Python</vt:lpstr>
      <vt:lpstr>Introduction: Building a Tic-Tac-Toe Game in Python</vt:lpstr>
      <vt:lpstr>Project Purpose:</vt:lpstr>
      <vt:lpstr>Let's dive into the world of Python and Tic-Tac-Toe!</vt:lpstr>
      <vt:lpstr>How Does It Work?</vt:lpstr>
      <vt:lpstr>Practical Uses</vt:lpstr>
      <vt:lpstr>Advantages</vt:lpstr>
      <vt:lpstr>Disadvantages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2023-10-01T15:22:56Z</dcterms:created>
  <dcterms:modified xsi:type="dcterms:W3CDTF">2023-10-01T17:37:19Z</dcterms:modified>
</cp:coreProperties>
</file>