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5" name="Slide Image Placeholder 1"/>
          <p:cNvSpPr>
            <a:spLocks noChangeAspect="1" noRot="1" noGrp="1"/>
          </p:cNvSpPr>
          <p:nvPr>
            <p:ph type="sldImg"/>
          </p:nvPr>
        </p:nvSpPr>
        <p:spPr/>
      </p:sp>
      <p:sp>
        <p:nvSpPr>
          <p:cNvPr id="1048646" name="Notes Placeholder 2"/>
          <p:cNvSpPr>
            <a:spLocks noGrp="1"/>
          </p:cNvSpPr>
          <p:nvPr>
            <p:ph type="body" idx="1"/>
          </p:nvPr>
        </p:nvSpPr>
        <p:spPr/>
        <p:txBody>
          <a:bodyPr/>
          <a:p>
            <a:endParaRPr dirty="0" lang="en-IN"/>
          </a:p>
        </p:txBody>
      </p:sp>
      <p:sp>
        <p:nvSpPr>
          <p:cNvPr id="104864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2"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4"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a:t>
            </a:r>
            <a:r>
              <a:rPr dirty="0" sz="2400" lang="en-US"/>
              <a:t>s</a:t>
            </a:r>
            <a:r>
              <a:rPr dirty="0" sz="2400" lang="en-US"/>
              <a:t>a</a:t>
            </a:r>
            <a:r>
              <a:rPr dirty="0" sz="2400" lang="en-US"/>
              <a:t>n</a:t>
            </a:r>
            <a:r>
              <a:rPr dirty="0" sz="2400" lang="en-US"/>
              <a:t>j</a:t>
            </a:r>
            <a:r>
              <a:rPr dirty="0" sz="2400" lang="en-US"/>
              <a:t>a</a:t>
            </a:r>
            <a:r>
              <a:rPr dirty="0" sz="2400" lang="en-US"/>
              <a:t>n</a:t>
            </a:r>
            <a:r>
              <a:rPr dirty="0" sz="2400" lang="en-US"/>
              <a:t>a</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7</a:t>
            </a:r>
            <a:r>
              <a:rPr dirty="0" sz="2400" lang="en-US"/>
              <a:t>0</a:t>
            </a:r>
            <a:r>
              <a:rPr dirty="0" sz="2400" lang="en-US"/>
              <a:t>0</a:t>
            </a:r>
            <a:endParaRPr dirty="0" sz="2400" lang="en-US">
              <a:cs typeface="Calibri"/>
            </a:endParaRPr>
          </a:p>
          <a:p>
            <a:r>
              <a:rPr dirty="0" sz="2400" lang="en-US"/>
              <a:t>DEPARTMENT:</a:t>
            </a:r>
            <a:r>
              <a:rPr dirty="0" sz="2400" lang="en-US"/>
              <a:t>b</a:t>
            </a:r>
            <a:r>
              <a:rPr dirty="0" sz="2400" lang="en-US"/>
              <a:t>c</a:t>
            </a:r>
            <a:r>
              <a:rPr dirty="0" sz="2400" lang="en-US"/>
              <a:t>a</a:t>
            </a:r>
            <a:r>
              <a:rPr dirty="0" sz="2400" lang="en-US"/>
              <a:t> </a:t>
            </a:r>
            <a:endParaRPr altLang="en-US" lang="zh-CN"/>
          </a:p>
          <a:p>
            <a:r>
              <a:rPr dirty="0" sz="2400" lang="en-US"/>
              <a:t>COLLEGE: COLLEGE/ UNIVERSITY</a:t>
            </a:r>
            <a:r>
              <a:rPr dirty="0" sz="2400" lang="en-US"/>
              <a:t>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nce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3"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31" name="Rectangle 1"/>
          <p:cNvSpPr/>
          <p:nvPr/>
        </p:nvSpPr>
        <p:spPr>
          <a:xfrm>
            <a:off x="3048000" y="1997839"/>
            <a:ext cx="6096000" cy="3291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17"/>
          <p:cNvSpPr txBox="1">
            <a:spLocks noGrp="1"/>
          </p:cNvSpPr>
          <p:nvPr>
            <p:ph type="title"/>
          </p:nvPr>
        </p:nvSpPr>
        <p:spPr>
          <a:xfrm>
            <a:off x="739775" y="829627"/>
            <a:ext cx="3909695" cy="18834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5"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6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6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5"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0" name="TextBox 22"/>
          <p:cNvSpPr txBox="1"/>
          <p:nvPr/>
        </p:nvSpPr>
        <p:spPr>
          <a:xfrm>
            <a:off x="2509807" y="1041533"/>
            <a:ext cx="5029200" cy="55397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4"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6" name="Rectangle 8"/>
          <p:cNvSpPr/>
          <p:nvPr/>
        </p:nvSpPr>
        <p:spPr>
          <a:xfrm>
            <a:off x="3048000" y="2967335"/>
            <a:ext cx="6096000" cy="38252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658225" y="2647950"/>
            <a:ext cx="3533775" cy="3810000"/>
            <a:chOff x="8658225" y="2647950"/>
            <a:chExt cx="3533775" cy="3810000"/>
          </a:xfrm>
        </p:grpSpPr>
        <p:sp>
          <p:nvSpPr>
            <p:cNvPr id="104863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7"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5"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2" name="Rectangle 7"/>
          <p:cNvSpPr/>
          <p:nvPr/>
        </p:nvSpPr>
        <p:spPr>
          <a:xfrm>
            <a:off x="3048000" y="1813173"/>
            <a:ext cx="6096000" cy="34696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59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
          <p:cNvSpPr txBox="1"/>
          <p:nvPr/>
        </p:nvSpPr>
        <p:spPr>
          <a:xfrm>
            <a:off x="1054945" y="1026159"/>
            <a:ext cx="4572000" cy="2402840"/>
          </a:xfrm>
          <a:prstGeom prst="rect"/>
        </p:spPr>
        <p:txBody>
          <a:bodyPr rtlCol="0" wrap="square">
            <a:spAutoFit/>
          </a:bodyPr>
          <a:p>
            <a:r>
              <a:rPr sz="1200" lang="en-IN">
                <a:solidFill>
                  <a:srgbClr val="000000"/>
                </a:solidFill>
              </a:rPr>
              <a:t>1. Cover Page – Name, title, photo/logo
2. About Me – Short intro + skills
3. Projects/Work – Images + brief descriptions
4. Experience/Education – Timeline or list
5. Contact Page – Email, phone, social links</a:t>
            </a:r>
            <a:endParaRPr sz="2800" lang="en-IN">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5674077" y="1865167"/>
            <a:ext cx="5831739" cy="440216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Title 1"/>
          <p:cNvSpPr>
            <a:spLocks noGrp="1"/>
          </p:cNvSpPr>
          <p:nvPr>
            <p:ph type="title"/>
          </p:nvPr>
        </p:nvSpPr>
        <p:spPr>
          <a:xfrm>
            <a:off x="755332" y="385444"/>
            <a:ext cx="10681335" cy="723901"/>
          </a:xfrm>
        </p:spPr>
        <p:txBody>
          <a:bodyPr/>
          <a:p>
            <a:r>
              <a:rPr dirty="0" lang="en-IN"/>
              <a:t>FEATURES AND FUNCTIONALITY</a:t>
            </a:r>
          </a:p>
        </p:txBody>
      </p:sp>
      <p:sp>
        <p:nvSpPr>
          <p:cNvPr id="1048606" name="Rectangle 2"/>
          <p:cNvSpPr/>
          <p:nvPr/>
        </p:nvSpPr>
        <p:spPr>
          <a:xfrm>
            <a:off x="3048000" y="1859340"/>
            <a:ext cx="6096000" cy="33807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2025-09-10T07:59:35Z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cafaa5fc5b8e47a786d24c72a66b2852</vt:lpwstr>
  </property>
</Properties>
</file>