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3"/>
  </p:notesMasterIdLst>
  <p:sldIdLst>
    <p:sldId id="275" r:id="rId2"/>
    <p:sldId id="256" r:id="rId3"/>
    <p:sldId id="258" r:id="rId4"/>
    <p:sldId id="259" r:id="rId5"/>
    <p:sldId id="272" r:id="rId6"/>
    <p:sldId id="261" r:id="rId7"/>
    <p:sldId id="266" r:id="rId8"/>
    <p:sldId id="270" r:id="rId9"/>
    <p:sldId id="264" r:id="rId10"/>
    <p:sldId id="268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4" autoAdjust="0"/>
    <p:restoredTop sz="94624" autoAdjust="0"/>
  </p:normalViewPr>
  <p:slideViewPr>
    <p:cSldViewPr>
      <p:cViewPr varScale="1">
        <p:scale>
          <a:sx n="88" d="100"/>
          <a:sy n="88" d="100"/>
        </p:scale>
        <p:origin x="10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DABC2-0E54-4104-B521-190551D1D622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1B009-34D7-4283-8C24-496F55A177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1B009-34D7-4283-8C24-496F55A177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7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1B009-34D7-4283-8C24-496F55A1770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4DD3106-0EB0-4FB0-A6F8-90E069F7DC8F}" type="datetimeFigureOut">
              <a:rPr lang="en-US" smtClean="0"/>
              <a:pPr/>
              <a:t>12/26/2021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9DCFD6F-7A0C-478A-9D68-AD4B847836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DF6E9-39A7-450D-AEBC-637D8D67007F}"/>
              </a:ext>
            </a:extLst>
          </p:cNvPr>
          <p:cNvSpPr txBox="1"/>
          <p:nvPr/>
        </p:nvSpPr>
        <p:spPr>
          <a:xfrm>
            <a:off x="838200" y="5334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AHSANULLAH UNIVERSITY OF SCIENCE AND 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EF20E-B165-4111-AAAB-E933166EAB07}"/>
              </a:ext>
            </a:extLst>
          </p:cNvPr>
          <p:cNvSpPr txBox="1"/>
          <p:nvPr/>
        </p:nvSpPr>
        <p:spPr>
          <a:xfrm>
            <a:off x="1066800" y="94875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 OF COMPUTER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F1823-5590-4112-9B66-9F9B0271253C}"/>
              </a:ext>
            </a:extLst>
          </p:cNvPr>
          <p:cNvSpPr txBox="1"/>
          <p:nvPr/>
        </p:nvSpPr>
        <p:spPr>
          <a:xfrm>
            <a:off x="2057400" y="2286000"/>
            <a:ext cx="385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SUBMITTED BY : SANJANA AKHTER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42F09-8BC7-41D7-B49C-C68881AFB46F}"/>
              </a:ext>
            </a:extLst>
          </p:cNvPr>
          <p:cNvSpPr txBox="1"/>
          <p:nvPr/>
        </p:nvSpPr>
        <p:spPr>
          <a:xfrm>
            <a:off x="2819400" y="2697281"/>
            <a:ext cx="49911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ID  NO : 20210104150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03411-5731-4D6D-921E-8D81A846292F}"/>
              </a:ext>
            </a:extLst>
          </p:cNvPr>
          <p:cNvSpPr txBox="1"/>
          <p:nvPr/>
        </p:nvSpPr>
        <p:spPr>
          <a:xfrm>
            <a:off x="2590800" y="317433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SECTION : C2</a:t>
            </a:r>
          </a:p>
        </p:txBody>
      </p:sp>
    </p:spTree>
    <p:extLst>
      <p:ext uri="{BB962C8B-B14F-4D97-AF65-F5344CB8AC3E}">
        <p14:creationId xmlns:p14="http://schemas.microsoft.com/office/powerpoint/2010/main" val="374845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7.Christ the Redeemer</a:t>
            </a:r>
          </a:p>
          <a:p>
            <a:pPr algn="ctr"/>
            <a:r>
              <a:rPr lang="en-US" sz="2800" dirty="0"/>
              <a:t>(Brazil)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8150" y="1824960"/>
            <a:ext cx="7239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It is in the Rio-De </a:t>
            </a:r>
            <a:r>
              <a:rPr lang="en-US" sz="1600" dirty="0" err="1"/>
              <a:t>Janerio</a:t>
            </a:r>
            <a:r>
              <a:rPr lang="en-US" sz="1600" dirty="0"/>
              <a:t>, Brazil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 130 Feet tall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Second hig</a:t>
            </a:r>
            <a:r>
              <a:rPr lang="en-GB" sz="1600" dirty="0"/>
              <a:t>hest statue</a:t>
            </a:r>
            <a:endParaRPr lang="en-US" sz="1600" dirty="0"/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S</a:t>
            </a:r>
            <a:r>
              <a:rPr lang="en-US" sz="1600" dirty="0"/>
              <a:t>ymbol of Christianity</a:t>
            </a:r>
            <a:endParaRPr lang="en-GB" sz="1600" dirty="0" err="1"/>
          </a:p>
          <a:p>
            <a:pPr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A</a:t>
            </a:r>
            <a:r>
              <a:rPr lang="en-US" sz="1600" dirty="0"/>
              <a:t>n icon of Rio &amp; Brazil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Made of</a:t>
            </a:r>
            <a:r>
              <a:rPr lang="en-US" sz="1600" dirty="0"/>
              <a:t> soapstone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24765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800600"/>
            <a:ext cx="26289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20145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1356" y="1091721"/>
            <a:ext cx="747264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2074783"/>
            <a:ext cx="6629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WONDERS</a:t>
            </a:r>
          </a:p>
          <a:p>
            <a:r>
              <a:rPr lang="en-US" sz="2800" dirty="0"/>
              <a:t>O f  t h e  w o r l d</a:t>
            </a:r>
          </a:p>
          <a:p>
            <a:r>
              <a:rPr lang="en-US" sz="2800" dirty="0"/>
              <a:t>                              -Thank You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60" y="4724400"/>
            <a:ext cx="9144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ANY QUESTION?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66997 0.293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0" y="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277" y="0"/>
            <a:ext cx="34290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00" dirty="0"/>
              <a:t>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425293"/>
            <a:ext cx="599079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WONDERS</a:t>
            </a:r>
          </a:p>
          <a:p>
            <a:r>
              <a:rPr lang="en-US" sz="2800" dirty="0"/>
              <a:t>O f  t h e  w o r l d……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2513" y="3153867"/>
            <a:ext cx="1876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1580" y="4765624"/>
            <a:ext cx="1937344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7651" y="3153867"/>
            <a:ext cx="1905000" cy="142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60794" y="4755598"/>
            <a:ext cx="182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154228"/>
            <a:ext cx="1752600" cy="143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20958" y="4710335"/>
            <a:ext cx="1847850" cy="149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2266" y="4732967"/>
            <a:ext cx="19155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E6548E-8141-584B-AED8-CF4A6E24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745754" y="241664"/>
            <a:ext cx="3138620" cy="11966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5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0.5" calcmode="lin" valueType="num">
                                      <p:cBhvr override="childStyle">
                                        <p:cTn id="7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50"/>
                            </p:stCondLst>
                            <p:childTnLst>
                              <p:par>
                                <p:cTn id="75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7037E-6 L 0.7 -0.17291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0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823859"/>
            <a:ext cx="71628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000" dirty="0"/>
              <a:t>This list of wonders were announced by “New7Wonders Foundation” in Portugal on July-7-2007</a:t>
            </a:r>
            <a:endParaRPr lang="en-US" sz="2000" b="1" dirty="0"/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FontTx/>
              <a:buAutoNum type="arabicPeriod"/>
            </a:pPr>
            <a:r>
              <a:rPr lang="en-US" sz="2000" dirty="0" err="1"/>
              <a:t>Taj</a:t>
            </a:r>
            <a:r>
              <a:rPr lang="en-US" sz="2000" dirty="0"/>
              <a:t> </a:t>
            </a:r>
            <a:r>
              <a:rPr lang="en-US" sz="2000" dirty="0" err="1"/>
              <a:t>Mahal</a:t>
            </a:r>
            <a:r>
              <a:rPr lang="en-US" sz="2000" dirty="0"/>
              <a:t> (India)</a:t>
            </a:r>
          </a:p>
          <a:p>
            <a:pPr marL="342900" indent="-342900">
              <a:buAutoNum type="arabicPeriod"/>
            </a:pPr>
            <a:r>
              <a:rPr lang="en-US" sz="2000" dirty="0"/>
              <a:t>Great Wall of China (China)	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/>
              <a:t>Colosseum</a:t>
            </a:r>
            <a:r>
              <a:rPr lang="en-US" sz="2000" dirty="0"/>
              <a:t> (Italy)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/>
              <a:t>Machu Picchu (Peru)</a:t>
            </a:r>
          </a:p>
          <a:p>
            <a:pPr marL="342900" indent="-342900">
              <a:buAutoNum type="arabicPeriod"/>
            </a:pPr>
            <a:r>
              <a:rPr lang="en-US" sz="2000" dirty="0"/>
              <a:t>Petra (Jordan)</a:t>
            </a:r>
          </a:p>
          <a:p>
            <a:pPr marL="342900" indent="-342900">
              <a:buFontTx/>
              <a:buAutoNum type="arabicPeriod"/>
            </a:pPr>
            <a:r>
              <a:rPr lang="en-US" sz="2000" dirty="0" err="1"/>
              <a:t>Chichen</a:t>
            </a:r>
            <a:r>
              <a:rPr lang="en-US" sz="2000" dirty="0"/>
              <a:t> Itza (Mexico)</a:t>
            </a:r>
          </a:p>
          <a:p>
            <a:pPr marL="342900" indent="-342900">
              <a:buAutoNum type="arabicPeriod"/>
            </a:pPr>
            <a:r>
              <a:rPr lang="en-US" sz="2000" dirty="0"/>
              <a:t>Christ the Redeemer (Brazil)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1600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572869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7 Wonders of Modern World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415" y="1739949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Built by Muslim </a:t>
            </a:r>
            <a:r>
              <a:rPr lang="en-US" sz="1600" dirty="0" err="1"/>
              <a:t>Mughal</a:t>
            </a:r>
            <a:r>
              <a:rPr lang="en-US" sz="1600" dirty="0"/>
              <a:t> </a:t>
            </a:r>
            <a:r>
              <a:rPr lang="en-US" sz="1600" dirty="0" err="1"/>
              <a:t>Empe</a:t>
            </a:r>
            <a:r>
              <a:rPr lang="en-GB" sz="1600" dirty="0" err="1"/>
              <a:t>ror</a:t>
            </a:r>
            <a:r>
              <a:rPr lang="en-US" sz="1600" dirty="0"/>
              <a:t> “Shah </a:t>
            </a:r>
            <a:r>
              <a:rPr lang="en-US" sz="1600" dirty="0" err="1"/>
              <a:t>Jahan</a:t>
            </a:r>
            <a:r>
              <a:rPr lang="en-US" sz="1600" dirty="0"/>
              <a:t>”</a:t>
            </a:r>
          </a:p>
          <a:p>
            <a:pPr marL="342900" indent="-342900" algn="ctr"/>
            <a:endParaRPr lang="en-US" sz="1600" dirty="0"/>
          </a:p>
          <a:p>
            <a:pPr marL="342900" indent="-342900" algn="ctr"/>
            <a:r>
              <a:rPr lang="en-US" sz="1600" dirty="0"/>
              <a:t>Memorial for his beloved late wife, “</a:t>
            </a:r>
            <a:r>
              <a:rPr lang="en-US" sz="1600" dirty="0" err="1"/>
              <a:t>Mumtaz</a:t>
            </a:r>
            <a:r>
              <a:rPr lang="en-US" sz="1600" dirty="0"/>
              <a:t>”</a:t>
            </a:r>
          </a:p>
          <a:p>
            <a:pPr marL="342900" indent="-342900" algn="ctr"/>
            <a:endParaRPr lang="en-US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Took 15 years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Finest example of Mughal Art</a:t>
            </a:r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Arrested by one of his son</a:t>
            </a:r>
            <a:endParaRPr lang="en-US" sz="1600" dirty="0"/>
          </a:p>
          <a:p>
            <a:pPr marL="342900" indent="-342900" algn="ctr"/>
            <a:r>
              <a:rPr lang="en-US" sz="1600" dirty="0"/>
              <a:t>It said that he spent the rest of the days gazing at </a:t>
            </a:r>
            <a:r>
              <a:rPr lang="en-US" sz="1600" dirty="0" err="1"/>
              <a:t>Taj</a:t>
            </a:r>
            <a:r>
              <a:rPr lang="en-US" sz="1600" dirty="0"/>
              <a:t> </a:t>
            </a:r>
            <a:r>
              <a:rPr lang="en-US" sz="1600" dirty="0" err="1"/>
              <a:t>Mahal</a:t>
            </a:r>
            <a:r>
              <a:rPr lang="en-US" sz="1600" dirty="0"/>
              <a:t> from a window.</a:t>
            </a:r>
          </a:p>
          <a:p>
            <a:pPr marL="342900" indent="-342900" algn="ctr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1.Taj </a:t>
            </a:r>
            <a:r>
              <a:rPr lang="en-US" sz="3600" dirty="0" err="1"/>
              <a:t>Mahal</a:t>
            </a:r>
            <a:endParaRPr lang="en-US" sz="3600" dirty="0"/>
          </a:p>
          <a:p>
            <a:pPr algn="ctr"/>
            <a:r>
              <a:rPr lang="en-US" sz="2800" dirty="0"/>
              <a:t>(Agra, India)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768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876800"/>
            <a:ext cx="25812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4876800"/>
            <a:ext cx="2590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2.Great Wall of China</a:t>
            </a:r>
          </a:p>
          <a:p>
            <a:pPr algn="ctr"/>
            <a:r>
              <a:rPr lang="en-US" sz="2800" dirty="0"/>
              <a:t>(China)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823859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Was built along China’s northern border over many centuries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GB" sz="1600" dirty="0"/>
              <a:t>T</a:t>
            </a:r>
            <a:r>
              <a:rPr lang="en-US" sz="1600" dirty="0"/>
              <a:t>o keep out Mongol tribes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Constructed between 5</a:t>
            </a:r>
            <a:r>
              <a:rPr lang="en-US" sz="1600" baseline="30000" dirty="0"/>
              <a:t>th</a:t>
            </a:r>
            <a:r>
              <a:rPr lang="en-US" sz="1600" dirty="0"/>
              <a:t> century – 16</a:t>
            </a:r>
            <a:r>
              <a:rPr lang="en-US" sz="1600" baseline="30000" dirty="0"/>
              <a:t>th</a:t>
            </a:r>
            <a:r>
              <a:rPr lang="en-US" sz="1600" dirty="0"/>
              <a:t> century BC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GB" sz="1600" dirty="0"/>
              <a:t>L</a:t>
            </a:r>
            <a:r>
              <a:rPr lang="en-US" sz="1600" dirty="0"/>
              <a:t>argest human made structure.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4000 miles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0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3255" y="4572000"/>
            <a:ext cx="257694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572000"/>
            <a:ext cx="24669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38175" y="1908751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Constructions began under Empire Vespasian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Sports stadium </a:t>
            </a:r>
            <a:endParaRPr lang="en-US" sz="1600" dirty="0"/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50,000 spectators</a:t>
            </a:r>
          </a:p>
          <a:p>
            <a:pPr marL="342900" indent="-342900" algn="ctr"/>
            <a:endParaRPr lang="en-US" sz="1600" dirty="0"/>
          </a:p>
          <a:p>
            <a:pPr marL="342900" indent="-342900" algn="ctr"/>
            <a:r>
              <a:rPr lang="en-US" sz="1600" dirty="0"/>
              <a:t>Gory games involving gladiators, wild animals and prisoners were held there in ancient time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Modern Stadium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3.Colosseum</a:t>
            </a:r>
          </a:p>
          <a:p>
            <a:pPr algn="ctr"/>
            <a:r>
              <a:rPr lang="en-US" sz="2800" dirty="0"/>
              <a:t>(Italy)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4876800"/>
            <a:ext cx="26098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4175" y="4876800"/>
            <a:ext cx="2667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175" y="4876800"/>
            <a:ext cx="25622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4.Machu Picchu</a:t>
            </a:r>
          </a:p>
          <a:p>
            <a:pPr algn="ctr"/>
            <a:r>
              <a:rPr lang="en-US" sz="2800" dirty="0"/>
              <a:t>(Peru)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342" y="2063591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It is a 15</a:t>
            </a:r>
            <a:r>
              <a:rPr lang="en-US" sz="1600" baseline="30000" dirty="0"/>
              <a:t>th</a:t>
            </a:r>
            <a:r>
              <a:rPr lang="en-US" sz="1600" dirty="0"/>
              <a:t> Century mountain settlement in the Amazon region of Peru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Ruined city Inca civilization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West South </a:t>
            </a:r>
            <a:r>
              <a:rPr lang="en-US" sz="1600" dirty="0"/>
              <a:t> </a:t>
            </a:r>
            <a:r>
              <a:rPr lang="en-GB" sz="1600" dirty="0"/>
              <a:t>America </a:t>
            </a:r>
            <a:endParaRPr 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800600"/>
            <a:ext cx="25431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5.Petra</a:t>
            </a:r>
          </a:p>
          <a:p>
            <a:pPr algn="ctr"/>
            <a:r>
              <a:rPr lang="en-US" sz="2800" dirty="0"/>
              <a:t>(Jordan)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1868389"/>
            <a:ext cx="723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Perched on the age of the Arabian dessert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C</a:t>
            </a:r>
            <a:r>
              <a:rPr lang="en-US" sz="1600" dirty="0"/>
              <a:t>apital of </a:t>
            </a:r>
            <a:r>
              <a:rPr lang="en-US" sz="1600" dirty="0" err="1"/>
              <a:t>Nabatocan</a:t>
            </a:r>
            <a:r>
              <a:rPr lang="en-US" sz="1600" dirty="0"/>
              <a:t> kingdom </a:t>
            </a:r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stone struct</a:t>
            </a:r>
            <a:r>
              <a:rPr lang="en-GB" sz="1600" dirty="0"/>
              <a:t>ure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Classical shapes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Coloured rocks</a:t>
            </a:r>
            <a:endParaRPr lang="en-US" sz="1600" dirty="0"/>
          </a:p>
          <a:p>
            <a:pPr marL="342900" indent="-342900" algn="ctr"/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4724400"/>
            <a:ext cx="25241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4724400"/>
            <a:ext cx="2314575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724400"/>
            <a:ext cx="26193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2000" y="572869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6.Chichen Itza</a:t>
            </a:r>
          </a:p>
          <a:p>
            <a:pPr algn="ctr"/>
            <a:r>
              <a:rPr lang="en-US" sz="2800" dirty="0"/>
              <a:t>(Mexico)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48006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57200" y="1823859"/>
            <a:ext cx="7239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1600" dirty="0"/>
              <a:t>This is the most famous temple city of “M</a:t>
            </a:r>
            <a:r>
              <a:rPr lang="en-GB" sz="1600" dirty="0"/>
              <a:t>aya’s”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Political &amp; religious centre</a:t>
            </a:r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Known as a temple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1600" dirty="0"/>
              <a:t>City’s heart</a:t>
            </a:r>
            <a:endParaRPr lang="en-US" sz="1600" dirty="0"/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Rises to a height of 79 feet.</a:t>
            </a:r>
          </a:p>
          <a:p>
            <a:pPr marL="342900" indent="-342900" algn="ctr"/>
            <a:endParaRPr lang="en-US" sz="16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1600" dirty="0"/>
              <a:t>91 steps in each of its four sides</a:t>
            </a:r>
            <a:endParaRPr lang="en-US" sz="1600" dirty="0"/>
          </a:p>
          <a:p>
            <a:pPr marL="342900" indent="-342900" algn="ctr"/>
            <a:endParaRPr lang="en-US" sz="16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1600" dirty="0"/>
              <a:t>365</a:t>
            </a:r>
            <a:r>
              <a:rPr lang="en-US" sz="1600" baseline="30000" dirty="0"/>
              <a:t>th</a:t>
            </a:r>
            <a:r>
              <a:rPr lang="en-US" sz="1600" dirty="0"/>
              <a:t> Day of the year represents the top platform.</a:t>
            </a:r>
          </a:p>
          <a:p>
            <a:pPr marL="342900" indent="-342900" algn="ctr"/>
            <a:endParaRPr lang="en-US" sz="1600" dirty="0"/>
          </a:p>
          <a:p>
            <a:pPr marL="342900" indent="-342900" algn="ctr"/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0"/>
                            </p:stCondLst>
                            <p:childTnLst>
                              <p:par>
                                <p:cTn id="18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3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344</TotalTime>
  <Words>398</Words>
  <Application>Microsoft Office PowerPoint</Application>
  <PresentationFormat>On-screen Show (4:3)</PresentationFormat>
  <Paragraphs>103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2</vt:lpstr>
      <vt:lpstr>Opulent</vt:lpstr>
      <vt:lpstr>PowerPoint Presentation</vt:lpstr>
      <vt:lpstr>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Thushara Indika</dc:creator>
  <cp:lastModifiedBy>Sanjana Akhter</cp:lastModifiedBy>
  <cp:revision>96</cp:revision>
  <dcterms:created xsi:type="dcterms:W3CDTF">2011-04-30T06:40:51Z</dcterms:created>
  <dcterms:modified xsi:type="dcterms:W3CDTF">2021-12-26T16:00:40Z</dcterms:modified>
</cp:coreProperties>
</file>