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99304-D0C9-4424-B518-F879C8A10945}" v="5" dt="2024-12-07T02:30:18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0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One glowing star standing among other dim stars on green pastel color background">
            <a:extLst>
              <a:ext uri="{FF2B5EF4-FFF2-40B4-BE49-F238E27FC236}">
                <a16:creationId xmlns:a16="http://schemas.microsoft.com/office/drawing/2014/main" id="{D80CEE12-6C1B-DB2C-F5E9-7E7EE48D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2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CBC68-1029-8F5C-DD2A-3E409911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HEALTHCARE RATING AND REVIEW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FC9AE-B5CE-E7BB-2252-22131D4A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5120640"/>
            <a:ext cx="6404555" cy="966470"/>
          </a:xfrm>
        </p:spPr>
        <p:txBody>
          <a:bodyPr>
            <a:normAutofit/>
          </a:bodyPr>
          <a:lstStyle/>
          <a:p>
            <a:r>
              <a:rPr lang="en-US" dirty="0"/>
              <a:t>-"Enhancing Patient Experience and Provider Accountability"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07790-BF57-DCFF-BBAD-0E2E9B03E6BC}"/>
              </a:ext>
            </a:extLst>
          </p:cNvPr>
          <p:cNvSpPr txBox="1"/>
          <p:nvPr/>
        </p:nvSpPr>
        <p:spPr>
          <a:xfrm>
            <a:off x="1847088" y="1343490"/>
            <a:ext cx="932688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Lack of reliable platforms for patients to share healthcare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Difficulty in finding trustworthy healthcare providers based on unbiased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Healthcare decisions often made without sufficient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78904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58C3D-E551-3034-A605-143AA70B2F24}"/>
              </a:ext>
            </a:extLst>
          </p:cNvPr>
          <p:cNvSpPr txBox="1"/>
          <p:nvPr/>
        </p:nvSpPr>
        <p:spPr>
          <a:xfrm>
            <a:off x="1956816" y="1398354"/>
            <a:ext cx="90617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Facilitate informed decisions</a:t>
            </a:r>
            <a:r>
              <a:rPr lang="en-US" sz="3600" dirty="0"/>
              <a:t> for patients through ratings and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Empower healthcare providers</a:t>
            </a:r>
            <a:r>
              <a:rPr lang="en-US" sz="3600" dirty="0"/>
              <a:t> to manage and improve their reputation.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Enhance transparency</a:t>
            </a:r>
            <a:r>
              <a:rPr lang="en-US" sz="3600" dirty="0"/>
              <a:t> and trust in the healthcare system.</a:t>
            </a:r>
          </a:p>
        </p:txBody>
      </p:sp>
    </p:spTree>
    <p:extLst>
      <p:ext uri="{BB962C8B-B14F-4D97-AF65-F5344CB8AC3E}">
        <p14:creationId xmlns:p14="http://schemas.microsoft.com/office/powerpoint/2010/main" val="156952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B0B0C3-07B4-C850-5CEB-C469CFE10E27}"/>
              </a:ext>
            </a:extLst>
          </p:cNvPr>
          <p:cNvSpPr txBox="1"/>
          <p:nvPr/>
        </p:nvSpPr>
        <p:spPr>
          <a:xfrm>
            <a:off x="1854326" y="777669"/>
            <a:ext cx="876185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Review Submission:</a:t>
            </a:r>
            <a:r>
              <a:rPr lang="en-US" sz="2400" dirty="0"/>
              <a:t> Patients leave star </a:t>
            </a:r>
            <a:r>
              <a:rPr lang="en-US" sz="2400"/>
              <a:t>ratings and detailed </a:t>
            </a:r>
            <a:r>
              <a:rPr lang="en-US" sz="2400" dirty="0"/>
              <a:t>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Provider Profile Management:</a:t>
            </a:r>
            <a:r>
              <a:rPr lang="en-US" sz="2400" dirty="0"/>
              <a:t> Customizable profiles for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Search and Filter:</a:t>
            </a:r>
            <a:r>
              <a:rPr lang="en-US" sz="2400" dirty="0"/>
              <a:t> Find providers by location, specialty, or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Review Moderation:</a:t>
            </a:r>
            <a:r>
              <a:rPr lang="en-US" sz="2400" dirty="0"/>
              <a:t> Flag and manage inappropriate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Provider Response:</a:t>
            </a:r>
            <a:r>
              <a:rPr lang="en-US" sz="2400" dirty="0"/>
              <a:t> Allow providers to address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User Authentication:</a:t>
            </a:r>
            <a:r>
              <a:rPr lang="en-US" sz="2400" dirty="0"/>
              <a:t> Verify patients to ensure credible reviews</a:t>
            </a:r>
          </a:p>
        </p:txBody>
      </p:sp>
    </p:spTree>
    <p:extLst>
      <p:ext uri="{BB962C8B-B14F-4D97-AF65-F5344CB8AC3E}">
        <p14:creationId xmlns:p14="http://schemas.microsoft.com/office/powerpoint/2010/main" val="67343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149D6-EC2A-9FCE-751F-4E6621316119}"/>
              </a:ext>
            </a:extLst>
          </p:cNvPr>
          <p:cNvSpPr txBox="1"/>
          <p:nvPr/>
        </p:nvSpPr>
        <p:spPr>
          <a:xfrm>
            <a:off x="1300734" y="1043731"/>
            <a:ext cx="988237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For Patients: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Access to trusted reviews for better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Greater confidence in choosing healthcare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For Providers: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Improved visibility and reputation.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Constructive feedback to improve services.</a:t>
            </a:r>
          </a:p>
        </p:txBody>
      </p:sp>
    </p:spTree>
    <p:extLst>
      <p:ext uri="{BB962C8B-B14F-4D97-AF65-F5344CB8AC3E}">
        <p14:creationId xmlns:p14="http://schemas.microsoft.com/office/powerpoint/2010/main" val="2378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DEFC-CC10-45AD-5A62-D0E12C3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58" y="1991554"/>
            <a:ext cx="6161322" cy="155041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B31C-A4D9-D664-0882-6E39A3B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024" y="3751072"/>
            <a:ext cx="2901994" cy="2631440"/>
          </a:xfrm>
        </p:spPr>
        <p:txBody>
          <a:bodyPr/>
          <a:lstStyle/>
          <a:p>
            <a:r>
              <a:rPr lang="en-IN" dirty="0"/>
              <a:t>BY TEAM I^3</a:t>
            </a:r>
          </a:p>
          <a:p>
            <a:r>
              <a:rPr lang="en-IN" dirty="0"/>
              <a:t>A.SANJANA</a:t>
            </a:r>
          </a:p>
          <a:p>
            <a:r>
              <a:rPr lang="en-IN" dirty="0"/>
              <a:t>N.SATHWIKA</a:t>
            </a:r>
          </a:p>
          <a:p>
            <a:r>
              <a:rPr lang="en-IN" dirty="0"/>
              <a:t>B.MANASA</a:t>
            </a:r>
          </a:p>
          <a:p>
            <a:r>
              <a:rPr lang="en-IN" dirty="0"/>
              <a:t>CH.KAVYA</a:t>
            </a:r>
          </a:p>
        </p:txBody>
      </p:sp>
    </p:spTree>
    <p:extLst>
      <p:ext uri="{BB962C8B-B14F-4D97-AF65-F5344CB8AC3E}">
        <p14:creationId xmlns:p14="http://schemas.microsoft.com/office/powerpoint/2010/main" val="245836653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1F3F0"/>
      </a:lt2>
      <a:accent1>
        <a:srgbClr val="A84DC3"/>
      </a:accent1>
      <a:accent2>
        <a:srgbClr val="6B43B5"/>
      </a:accent2>
      <a:accent3>
        <a:srgbClr val="4D54C3"/>
      </a:accent3>
      <a:accent4>
        <a:srgbClr val="3B74B1"/>
      </a:accent4>
      <a:accent5>
        <a:srgbClr val="4DB7C3"/>
      </a:accent5>
      <a:accent6>
        <a:srgbClr val="3BB18C"/>
      </a:accent6>
      <a:hlink>
        <a:srgbClr val="3C95B5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E8B3F853F3643899B5ED2F267C57B" ma:contentTypeVersion="4" ma:contentTypeDescription="Create a new document." ma:contentTypeScope="" ma:versionID="c3929b8b11804d39d99ffaffb014fe20">
  <xsd:schema xmlns:xsd="http://www.w3.org/2001/XMLSchema" xmlns:xs="http://www.w3.org/2001/XMLSchema" xmlns:p="http://schemas.microsoft.com/office/2006/metadata/properties" xmlns:ns3="5b6f9183-fe11-4f01-a40a-1f42919571e4" targetNamespace="http://schemas.microsoft.com/office/2006/metadata/properties" ma:root="true" ma:fieldsID="187d00a6f7c599149b3b8ded23557ca4" ns3:_="">
    <xsd:import namespace="5b6f9183-fe11-4f01-a40a-1f42919571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f9183-fe11-4f01-a40a-1f4291957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E3F79E-3D8F-4CDA-BDC3-2BF83428A9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571229-33CE-42CA-8A1C-E8D0B78E61F2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5b6f9183-fe11-4f01-a40a-1f42919571e4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E8E89B9-DD8C-4C7B-8E17-705CA7AF41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f9183-fe11-4f01-a40a-1f42919571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</vt:lpstr>
      <vt:lpstr>Neue Haas Grotesk Text Pro</vt:lpstr>
      <vt:lpstr>InterweaveVTI</vt:lpstr>
      <vt:lpstr>HEALTHCARE RATING AND REVIEW SYSTEM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Naredla, Bharath</dc:creator>
  <cp:lastModifiedBy>SATHVIKA REDDY</cp:lastModifiedBy>
  <cp:revision>2</cp:revision>
  <dcterms:created xsi:type="dcterms:W3CDTF">2024-12-06T22:30:23Z</dcterms:created>
  <dcterms:modified xsi:type="dcterms:W3CDTF">2024-12-07T02:32:49Z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0x0101007B4E8B3F853F3643899B5ED2F267C57B</vt:lpwstr>
  </property>
</Properties>
</file>