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6" r:id="rId15"/>
    <p:sldId id="270" r:id="rId16"/>
    <p:sldId id="274" r:id="rId17"/>
    <p:sldId id="27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DR-STUDENT\Desktop\SANGEETHA%20PROJECT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esktop\12345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5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59416704"/>
        <c:axId val="159418240"/>
      </c:barChart>
      <c:catAx>
        <c:axId val="159416704"/>
        <c:scaling>
          <c:orientation val="minMax"/>
        </c:scaling>
        <c:axPos val="b"/>
        <c:tickLblPos val="nextTo"/>
        <c:crossAx val="159418240"/>
        <c:crosses val="autoZero"/>
        <c:auto val="1"/>
        <c:lblAlgn val="ctr"/>
        <c:lblOffset val="100"/>
      </c:catAx>
      <c:valAx>
        <c:axId val="159418240"/>
        <c:scaling>
          <c:orientation val="minMax"/>
        </c:scaling>
        <c:axPos val="l"/>
        <c:majorGridlines/>
        <c:numFmt formatCode="General" sourceLinked="1"/>
        <c:tickLblPos val="nextTo"/>
        <c:crossAx val="159416704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9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7631016565462485"/>
          <c:y val="0.16640000186642034"/>
          <c:w val="0.69817672790901142"/>
          <c:h val="0.46066528142315544"/>
        </c:manualLayout>
      </c:layout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59728384"/>
        <c:axId val="159729920"/>
      </c:barChart>
      <c:catAx>
        <c:axId val="159728384"/>
        <c:scaling>
          <c:orientation val="minMax"/>
        </c:scaling>
        <c:axPos val="b"/>
        <c:tickLblPos val="nextTo"/>
        <c:crossAx val="159729920"/>
        <c:crosses val="autoZero"/>
        <c:auto val="1"/>
        <c:lblAlgn val="ctr"/>
        <c:lblOffset val="100"/>
      </c:catAx>
      <c:valAx>
        <c:axId val="159729920"/>
        <c:scaling>
          <c:orientation val="minMax"/>
        </c:scaling>
        <c:axPos val="l"/>
        <c:majorGridlines/>
        <c:numFmt formatCode="General" sourceLinked="1"/>
        <c:tickLblPos val="nextTo"/>
        <c:crossAx val="159728384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pivotSource>
    <c:name>[SANGEETHA PROJECT.xlsx]SANGEETHA PROJECT!PivotTable2</c:name>
    <c:fmtId val="1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'SANGEETHA PROJECT'!$B$3:$B$4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PROJECT'!$B$5:$B$14</c:f>
              <c:numCache>
                <c:formatCode>General</c:formatCode>
                <c:ptCount val="9"/>
                <c:pt idx="2">
                  <c:v>8175</c:v>
                </c:pt>
                <c:pt idx="3">
                  <c:v>50856</c:v>
                </c:pt>
                <c:pt idx="4">
                  <c:v>31594</c:v>
                </c:pt>
                <c:pt idx="5">
                  <c:v>75058</c:v>
                </c:pt>
                <c:pt idx="6">
                  <c:v>11312</c:v>
                </c:pt>
                <c:pt idx="7">
                  <c:v>26306</c:v>
                </c:pt>
              </c:numCache>
            </c:numRef>
          </c:val>
        </c:ser>
        <c:ser>
          <c:idx val="1"/>
          <c:order val="1"/>
          <c:tx>
            <c:strRef>
              <c:f>'SANGEETHA PROJECT'!$C$3:$C$4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PROJECT'!$C$5:$C$14</c:f>
              <c:numCache>
                <c:formatCode>General</c:formatCode>
                <c:ptCount val="9"/>
                <c:pt idx="0">
                  <c:v>130820</c:v>
                </c:pt>
                <c:pt idx="1">
                  <c:v>20305</c:v>
                </c:pt>
                <c:pt idx="2">
                  <c:v>66233</c:v>
                </c:pt>
                <c:pt idx="3">
                  <c:v>235007</c:v>
                </c:pt>
                <c:pt idx="4">
                  <c:v>137554</c:v>
                </c:pt>
                <c:pt idx="5">
                  <c:v>119167</c:v>
                </c:pt>
                <c:pt idx="6">
                  <c:v>108942</c:v>
                </c:pt>
                <c:pt idx="7">
                  <c:v>217181</c:v>
                </c:pt>
                <c:pt idx="8">
                  <c:v>24013</c:v>
                </c:pt>
              </c:numCache>
            </c:numRef>
          </c:val>
        </c:ser>
        <c:ser>
          <c:idx val="2"/>
          <c:order val="2"/>
          <c:tx>
            <c:strRef>
              <c:f>'SANGEETHA PROJECT'!$D$3:$D$4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PROJECT'!$D$5:$D$14</c:f>
              <c:numCache>
                <c:formatCode>General</c:formatCode>
                <c:ptCount val="9"/>
                <c:pt idx="0">
                  <c:v>138667</c:v>
                </c:pt>
                <c:pt idx="1">
                  <c:v>41724</c:v>
                </c:pt>
                <c:pt idx="2">
                  <c:v>114521</c:v>
                </c:pt>
                <c:pt idx="3">
                  <c:v>350234</c:v>
                </c:pt>
                <c:pt idx="4">
                  <c:v>216163</c:v>
                </c:pt>
                <c:pt idx="5">
                  <c:v>190075</c:v>
                </c:pt>
                <c:pt idx="6">
                  <c:v>152041</c:v>
                </c:pt>
                <c:pt idx="7">
                  <c:v>354627</c:v>
                </c:pt>
                <c:pt idx="8">
                  <c:v>42459</c:v>
                </c:pt>
              </c:numCache>
            </c:numRef>
          </c:val>
        </c:ser>
        <c:ser>
          <c:idx val="3"/>
          <c:order val="3"/>
          <c:tx>
            <c:strRef>
              <c:f>'SANGEETHA PROJECT'!$E$3:$E$4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PROJECT'!$E$5:$E$14</c:f>
              <c:numCache>
                <c:formatCode>General</c:formatCode>
                <c:ptCount val="9"/>
                <c:pt idx="0">
                  <c:v>48662</c:v>
                </c:pt>
                <c:pt idx="1">
                  <c:v>7680</c:v>
                </c:pt>
                <c:pt idx="2">
                  <c:v>61487</c:v>
                </c:pt>
                <c:pt idx="3">
                  <c:v>107539</c:v>
                </c:pt>
                <c:pt idx="4">
                  <c:v>117473</c:v>
                </c:pt>
                <c:pt idx="5">
                  <c:v>83538</c:v>
                </c:pt>
                <c:pt idx="6">
                  <c:v>70635</c:v>
                </c:pt>
                <c:pt idx="7">
                  <c:v>206115</c:v>
                </c:pt>
                <c:pt idx="8">
                  <c:v>18652</c:v>
                </c:pt>
              </c:numCache>
            </c:numRef>
          </c:val>
        </c:ser>
        <c:ser>
          <c:idx val="4"/>
          <c:order val="4"/>
          <c:tx>
            <c:strRef>
              <c:f>'SANGEETHA PROJECT'!$F$3:$F$4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'SANGEETHA PROJECT'!$A$5:$A$14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'SANGEETHA PROJECT'!$F$5:$F$14</c:f>
              <c:numCache>
                <c:formatCode>General</c:formatCode>
                <c:ptCount val="9"/>
                <c:pt idx="0">
                  <c:v>60975</c:v>
                </c:pt>
                <c:pt idx="1">
                  <c:v>2942</c:v>
                </c:pt>
                <c:pt idx="2">
                  <c:v>25571</c:v>
                </c:pt>
                <c:pt idx="3">
                  <c:v>51382</c:v>
                </c:pt>
                <c:pt idx="4">
                  <c:v>30676</c:v>
                </c:pt>
                <c:pt idx="5">
                  <c:v>31930</c:v>
                </c:pt>
                <c:pt idx="6">
                  <c:v>38340</c:v>
                </c:pt>
                <c:pt idx="7">
                  <c:v>88660</c:v>
                </c:pt>
                <c:pt idx="8">
                  <c:v>16410</c:v>
                </c:pt>
              </c:numCache>
            </c:numRef>
          </c:val>
        </c:ser>
        <c:axId val="159799168"/>
        <c:axId val="159800704"/>
      </c:barChart>
      <c:catAx>
        <c:axId val="15979916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59800704"/>
        <c:crosses val="autoZero"/>
        <c:auto val="1"/>
        <c:lblAlgn val="ctr"/>
        <c:lblOffset val="100"/>
      </c:catAx>
      <c:valAx>
        <c:axId val="15980070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597991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txPr>
        <a:bodyPr/>
        <a:lstStyle/>
        <a:p>
          <a:pPr>
            <a:defRPr lang="en-GB"/>
          </a:pPr>
          <a:endParaRPr lang="en-US"/>
        </a:p>
      </c:txPr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pivotSource>
    <c:name>[12345.xlsx]12345!PivotTable1</c:name>
    <c:fmtId val="1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9363724276285718"/>
          <c:y val="0.18381358884126206"/>
          <c:w val="0.69817672790901142"/>
          <c:h val="0.46066528142315544"/>
        </c:manualLayout>
      </c:layout>
      <c:barChart>
        <c:barDir val="col"/>
        <c:grouping val="clustered"/>
        <c:ser>
          <c:idx val="0"/>
          <c:order val="0"/>
          <c:tx>
            <c:strRef>
              <c:f>'12345'!$B$3:$B$4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'12345'!$B$5:$B$14</c:f>
              <c:numCache>
                <c:formatCode>General</c:formatCode>
                <c:ptCount val="9"/>
                <c:pt idx="3">
                  <c:v>499638</c:v>
                </c:pt>
                <c:pt idx="5">
                  <c:v>365480</c:v>
                </c:pt>
              </c:numCache>
            </c:numRef>
          </c:val>
        </c:ser>
        <c:ser>
          <c:idx val="1"/>
          <c:order val="1"/>
          <c:tx>
            <c:strRef>
              <c:f>'12345'!$C$3:$C$4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'12345'!$C$5:$C$14</c:f>
              <c:numCache>
                <c:formatCode>General</c:formatCode>
                <c:ptCount val="9"/>
                <c:pt idx="0">
                  <c:v>75093</c:v>
                </c:pt>
                <c:pt idx="3">
                  <c:v>397711</c:v>
                </c:pt>
                <c:pt idx="4">
                  <c:v>27375</c:v>
                </c:pt>
                <c:pt idx="5">
                  <c:v>263664</c:v>
                </c:pt>
                <c:pt idx="7">
                  <c:v>92558</c:v>
                </c:pt>
              </c:numCache>
            </c:numRef>
          </c:val>
        </c:ser>
        <c:ser>
          <c:idx val="2"/>
          <c:order val="2"/>
          <c:tx>
            <c:strRef>
              <c:f>'12345'!$D$3:$D$4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'12345'!$D$5:$D$14</c:f>
              <c:numCache>
                <c:formatCode>General</c:formatCode>
                <c:ptCount val="9"/>
                <c:pt idx="0">
                  <c:v>256922</c:v>
                </c:pt>
                <c:pt idx="1">
                  <c:v>29195</c:v>
                </c:pt>
                <c:pt idx="2">
                  <c:v>10591</c:v>
                </c:pt>
                <c:pt idx="3">
                  <c:v>60164</c:v>
                </c:pt>
                <c:pt idx="4">
                  <c:v>207461</c:v>
                </c:pt>
                <c:pt idx="5">
                  <c:v>153772</c:v>
                </c:pt>
                <c:pt idx="6">
                  <c:v>9724</c:v>
                </c:pt>
                <c:pt idx="7">
                  <c:v>475838</c:v>
                </c:pt>
              </c:numCache>
            </c:numRef>
          </c:val>
        </c:ser>
        <c:ser>
          <c:idx val="3"/>
          <c:order val="3"/>
          <c:tx>
            <c:strRef>
              <c:f>'12345'!$E$3:$E$4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'12345'!$E$5:$E$14</c:f>
              <c:numCache>
                <c:formatCode>General</c:formatCode>
                <c:ptCount val="9"/>
                <c:pt idx="0">
                  <c:v>275129</c:v>
                </c:pt>
                <c:pt idx="1">
                  <c:v>54747</c:v>
                </c:pt>
                <c:pt idx="2">
                  <c:v>169952</c:v>
                </c:pt>
                <c:pt idx="4">
                  <c:v>289499</c:v>
                </c:pt>
                <c:pt idx="6">
                  <c:v>143087</c:v>
                </c:pt>
                <c:pt idx="7">
                  <c:v>796030</c:v>
                </c:pt>
                <c:pt idx="8">
                  <c:v>14000</c:v>
                </c:pt>
              </c:numCache>
            </c:numRef>
          </c:val>
        </c:ser>
        <c:ser>
          <c:idx val="4"/>
          <c:order val="4"/>
          <c:tx>
            <c:strRef>
              <c:f>'12345'!$F$3:$F$4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'12345'!$A$5:$A$14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'12345'!$F$5:$F$14</c:f>
              <c:numCache>
                <c:formatCode>General</c:formatCode>
                <c:ptCount val="9"/>
                <c:pt idx="1">
                  <c:v>63666</c:v>
                </c:pt>
                <c:pt idx="2">
                  <c:v>381897</c:v>
                </c:pt>
                <c:pt idx="6">
                  <c:v>411991</c:v>
                </c:pt>
                <c:pt idx="8">
                  <c:v>102424</c:v>
                </c:pt>
              </c:numCache>
            </c:numRef>
          </c:val>
        </c:ser>
        <c:axId val="159664000"/>
        <c:axId val="159665536"/>
      </c:barChart>
      <c:catAx>
        <c:axId val="159664000"/>
        <c:scaling>
          <c:orientation val="minMax"/>
        </c:scaling>
        <c:axPos val="b"/>
        <c:tickLblPos val="nextTo"/>
        <c:crossAx val="159665536"/>
        <c:crosses val="autoZero"/>
        <c:auto val="1"/>
        <c:lblAlgn val="ctr"/>
        <c:lblOffset val="100"/>
      </c:catAx>
      <c:valAx>
        <c:axId val="159665536"/>
        <c:scaling>
          <c:orientation val="minMax"/>
        </c:scaling>
        <c:axPos val="l"/>
        <c:majorGridlines/>
        <c:numFmt formatCode="General" sourceLinked="1"/>
        <c:tickLblPos val="nextTo"/>
        <c:crossAx val="159664000"/>
        <c:crosses val="autoZero"/>
        <c:crossBetween val="between"/>
      </c:valAx>
    </c:plotArea>
    <c:legend>
      <c:legendPos val="r"/>
    </c:legend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9/21/2024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>
    <p:wheel spokes="8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EMPLOYEE DATASET USING EXCEL</a:t>
            </a:r>
            <a:endParaRPr lang="en-GB" sz="5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3429000"/>
            <a:ext cx="7572428" cy="2643206"/>
          </a:xfrm>
        </p:spPr>
        <p:txBody>
          <a:bodyPr>
            <a:normAutofit fontScale="625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NAME      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 SANJANA P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REGISTRATION NO         :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22132110360521</a:t>
            </a:r>
            <a:endParaRPr lang="en-GB" sz="5000" b="1" cap="all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  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</a:t>
            </a:r>
            <a:r>
              <a:rPr lang="en-GB" sz="5000" b="1" cap="all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B.Com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(COMMERCE)</a:t>
            </a:r>
          </a:p>
          <a:p>
            <a:pPr algn="l"/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COLLEGE	</a:t>
            </a:r>
            <a:r>
              <a:rPr lang="en-GB" sz="5000" b="1" cap="all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           </a:t>
            </a:r>
            <a:r>
              <a:rPr lang="en-GB" sz="5000" b="1" cap="all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PRESIDENCY 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							COLLEGE(A</a:t>
            </a:r>
            <a:r>
              <a:rPr lang="en-GB" sz="5000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) </a:t>
            </a:r>
          </a:p>
          <a:p>
            <a:pPr algn="l"/>
            <a:endParaRPr lang="en-GB" b="1" dirty="0">
              <a:ln w="50800"/>
              <a:solidFill>
                <a:schemeClr val="bg1">
                  <a:shade val="50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 advClick="0" advTm="3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3" y="1643050"/>
            <a:ext cx="2828923" cy="3143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 smtClean="0"/>
              <a:t>Step: 1 </a:t>
            </a:r>
            <a:r>
              <a:rPr lang="en-GB" sz="6700" dirty="0" smtClean="0">
                <a:sym typeface="Wingdings"/>
              </a:rPr>
              <a:t>Dataset Collection</a:t>
            </a:r>
          </a:p>
          <a:p>
            <a:r>
              <a:rPr lang="en-GB" sz="6700" dirty="0" smtClean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Conditional </a:t>
            </a:r>
            <a:r>
              <a:rPr lang="en-GB" sz="6700" dirty="0" err="1" smtClean="0">
                <a:sym typeface="Wingdings"/>
              </a:rPr>
              <a:t>Formating</a:t>
            </a:r>
            <a:endParaRPr lang="en-GB" sz="6700" dirty="0" smtClean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 smtClean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 smtClean="0">
                <a:sym typeface="Wingdings"/>
              </a:rPr>
              <a:t>Step: 3 Employee’s monthly income 			calculated</a:t>
            </a:r>
          </a:p>
          <a:p>
            <a:pPr marL="0" indent="269875">
              <a:buNone/>
            </a:pPr>
            <a:endParaRPr lang="en-GB" dirty="0" smtClean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00570"/>
          </a:xfrm>
        </p:spPr>
        <p:txBody>
          <a:bodyPr>
            <a:no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Step: 4 </a:t>
            </a:r>
            <a:r>
              <a:rPr lang="en-GB" sz="3200" dirty="0" smtClean="0">
                <a:sym typeface="Wingdings"/>
              </a:rPr>
              <a:t> Insert Pivot table for given dataset</a:t>
            </a:r>
          </a:p>
          <a:p>
            <a:r>
              <a:rPr lang="en-GB" sz="3200" dirty="0" smtClean="0">
                <a:sym typeface="Wingdings"/>
              </a:rPr>
              <a:t>Step: 5  Insert Graph chart for showing final report of Employee’s monthly income.</a:t>
            </a:r>
          </a:p>
          <a:p>
            <a:r>
              <a:rPr lang="en-GB" sz="3200" dirty="0" smtClean="0">
                <a:sym typeface="Wingdings"/>
              </a:rPr>
              <a:t>Step: 6 Summarization of employee’s monthly income based on their job role,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42918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RESULT(ALL GENDER)</a:t>
            </a:r>
          </a:p>
        </p:txBody>
      </p:sp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642918"/>
            <a:ext cx="1214446" cy="1214446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857363"/>
          <a:ext cx="8229599" cy="445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(All)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116757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457497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986268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220259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249515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570918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838427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824911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780824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146796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1752531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133830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418817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1057795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499325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427155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356204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1282684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274678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661670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946072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184835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1351606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2257315</a:t>
                      </a:r>
                    </a:p>
                  </a:txBody>
                  <a:tcPr marL="9525" marR="9525" marT="9525" marB="0" anchor="b"/>
                </a:tc>
              </a:tr>
              <a:tr h="3257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27447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190511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217958</a:t>
                      </a:r>
                    </a:p>
                  </a:txBody>
                  <a:tcPr marL="9525" marR="9525" marT="9525" marB="0" anchor="b"/>
                </a:tc>
              </a:tr>
              <a:tr h="303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1324236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1643401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2140161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2938216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1513295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9559309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slow" advClick="0" advTm="3000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RESULT(ALL GENDER)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500034" y="3000372"/>
          <a:ext cx="7643866" cy="35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26380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28596" y="2357430"/>
          <a:ext cx="8143932" cy="428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(FEMALE)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images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785794"/>
            <a:ext cx="2267417" cy="12858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2060287"/>
          <a:ext cx="8229599" cy="439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 of MonthlyIncome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Healthcare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256922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607144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63666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147608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Laboratory Technician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169952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381897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562440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499638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397711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60164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957513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Manufacturing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207461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289499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524335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Director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365480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263664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153772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782916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Scientist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143087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411991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564802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Executive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92558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475838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796030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1364426</a:t>
                      </a:r>
                    </a:p>
                  </a:txBody>
                  <a:tcPr marL="9525" marR="9525" marT="9525" marB="0" anchor="b"/>
                </a:tc>
              </a:tr>
              <a:tr h="328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 Representative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102424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116424</a:t>
                      </a:r>
                    </a:p>
                  </a:txBody>
                  <a:tcPr marL="9525" marR="9525" marT="9525" marB="0" anchor="b"/>
                </a:tc>
              </a:tr>
              <a:tr h="296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865118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856401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1203667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1742444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959978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5627608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 spd="med"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897818"/>
          </a:xfrm>
        </p:spPr>
        <p:txBody>
          <a:bodyPr/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(MALE)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71472" y="2057400"/>
          <a:ext cx="7715303" cy="4300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5357827"/>
            <a:ext cx="1589398" cy="128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1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ym typeface="Wingdings"/>
              </a:rPr>
              <a:t>This Project explain the employee’s monthly income from different fields like job role, education, gender, data visualisation, etc., with using of excel.</a:t>
            </a:r>
          </a:p>
          <a:p>
            <a:r>
              <a:rPr lang="en-GB" sz="3200" dirty="0" smtClean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166"/>
            <a:ext cx="2643174" cy="151447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678"/>
            <a:ext cx="8305800" cy="25003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b="1" cap="all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EMPLOYEE’S MONTHLY INCOME ANALYSIS from DIFFERENT FIELD USING EXCEL</a:t>
            </a:r>
            <a:endParaRPr lang="en-GB" b="1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3000">
    <p:strips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04088"/>
            <a:ext cx="76867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935480"/>
            <a:ext cx="6215106" cy="43891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 smtClean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500306"/>
            <a:ext cx="2952750" cy="1552575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isometricOffAxis2Lef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829576" cy="1071570"/>
          </a:xfrm>
        </p:spPr>
        <p:txBody>
          <a:bodyPr>
            <a:normAutofit fontScale="90000"/>
          </a:bodyPr>
          <a:lstStyle/>
          <a:p>
            <a:r>
              <a:rPr lang="en-GB" sz="5400" dirty="0" smtClean="0">
                <a:solidFill>
                  <a:srgbClr val="002060"/>
                </a:solidFill>
              </a:rPr>
              <a:t>	</a:t>
            </a: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GB" sz="5400" dirty="0" smtClean="0">
                <a:solidFill>
                  <a:srgbClr val="002060"/>
                </a:solidFill>
              </a:rPr>
              <a:t/>
            </a:r>
            <a:br>
              <a:rPr lang="en-GB" sz="5400" dirty="0" smtClean="0">
                <a:solidFill>
                  <a:srgbClr val="002060"/>
                </a:solidFill>
              </a:rPr>
            </a:br>
            <a:r>
              <a:rPr lang="en-GB" sz="5400" dirty="0" smtClean="0"/>
              <a:t>   </a:t>
            </a:r>
            <a:r>
              <a:rPr lang="en-GB" sz="56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lang="en-GB" sz="5600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35758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 smtClean="0">
                <a:solidFill>
                  <a:srgbClr val="002060"/>
                </a:solidFill>
              </a:rPr>
              <a:t>			</a:t>
            </a:r>
            <a:r>
              <a:rPr lang="en-GB" sz="3600" dirty="0" smtClean="0">
                <a:solidFill>
                  <a:schemeClr val="bg2">
                    <a:lumMod val="10000"/>
                  </a:schemeClr>
                </a:solidFill>
              </a:rPr>
              <a:t>Employee’s monthly income analysis created for analyse/know to growth of organisation and growth of employee with  in a the utilise of excel.</a:t>
            </a:r>
            <a:endParaRPr lang="en-GB" sz="40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866224"/>
            <a:ext cx="1285884" cy="1285884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 prst="relaxedInset"/>
            <a:contourClr>
              <a:srgbClr val="333333"/>
            </a:contourClr>
          </a:sp3d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5214950"/>
            <a:ext cx="1643074" cy="1264397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5208914"/>
            <a:ext cx="1528766" cy="16490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285884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895732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GB" dirty="0" smtClean="0"/>
              <a:t>			</a:t>
            </a:r>
            <a:r>
              <a:rPr lang="en-GB" sz="2800" dirty="0" smtClean="0"/>
              <a:t>“The objective of this presentation is to analyze the distribution of employee monthly income across different departments and identify potential areas for salary adjustment.”</a:t>
            </a:r>
          </a:p>
          <a:p>
            <a:pPr lvl="1" algn="just">
              <a:buNone/>
            </a:pPr>
            <a:r>
              <a:rPr lang="en-GB" sz="2800" dirty="0" smtClean="0"/>
              <a:t>			“Understanding income distribution helps ensure competitive and equitable compensation practices and supports budget planning for the upcoming fiscal year.”</a:t>
            </a:r>
            <a:endParaRPr lang="en-GB" sz="2800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32"/>
            <a:ext cx="1492281" cy="16097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439028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>
            <a:noAutofit/>
          </a:bodyPr>
          <a:lstStyle/>
          <a:p>
            <a:r>
              <a:rPr lang="en-GB" sz="2800" dirty="0" smtClean="0"/>
              <a:t>Organisation peoples are the end user of this analysis which named as employee’s monthly income from different field with using excel.</a:t>
            </a:r>
          </a:p>
          <a:p>
            <a:r>
              <a:rPr lang="en-GB" sz="2800" dirty="0" smtClean="0"/>
              <a:t>Ex: </a:t>
            </a:r>
          </a:p>
          <a:p>
            <a:pPr>
              <a:buNone/>
            </a:pPr>
            <a:r>
              <a:rPr lang="en-GB" sz="2800" dirty="0" smtClean="0"/>
              <a:t>		Managers					</a:t>
            </a:r>
          </a:p>
          <a:p>
            <a:pPr>
              <a:buNone/>
            </a:pPr>
            <a:r>
              <a:rPr lang="en-GB" sz="2800" dirty="0" smtClean="0"/>
              <a:t>		Employers</a:t>
            </a:r>
          </a:p>
          <a:p>
            <a:pPr>
              <a:buNone/>
            </a:pPr>
            <a:r>
              <a:rPr lang="en-GB" sz="2800" dirty="0" smtClean="0"/>
              <a:t>		Employees</a:t>
            </a:r>
            <a:endParaRPr lang="en-GB" sz="2800" dirty="0"/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4143380"/>
            <a:ext cx="1134215" cy="85725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4929198"/>
            <a:ext cx="1857389" cy="1357322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510466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53854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Filtering – Remove missing values</a:t>
            </a:r>
          </a:p>
          <a:p>
            <a:r>
              <a:rPr lang="en-US" sz="2800" dirty="0" smtClean="0"/>
              <a:t>Sorting – Smallest to Biggest</a:t>
            </a:r>
            <a:endParaRPr lang="en-GB" sz="2800" dirty="0" smtClean="0"/>
          </a:p>
          <a:p>
            <a:r>
              <a:rPr lang="en-GB" sz="2800" dirty="0" smtClean="0"/>
              <a:t>Conditional Formatting – Remove blank values</a:t>
            </a:r>
          </a:p>
          <a:p>
            <a:r>
              <a:rPr lang="en-GB" sz="2800" dirty="0" smtClean="0"/>
              <a:t>Pivot table -  Summary of employee’s salary</a:t>
            </a:r>
          </a:p>
          <a:p>
            <a:r>
              <a:rPr lang="en-US" sz="2800" dirty="0" smtClean="0"/>
              <a:t>Graphs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5000636"/>
            <a:ext cx="1428736" cy="1428736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6" y="1643050"/>
            <a:ext cx="1071570" cy="642942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0" y="1357298"/>
            <a:ext cx="1285852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071678"/>
            <a:ext cx="8043890" cy="425292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Kaggle</a:t>
            </a:r>
            <a:r>
              <a:rPr lang="en-GB" dirty="0" smtClean="0"/>
              <a:t> - Employee Dataset</a:t>
            </a:r>
          </a:p>
          <a:p>
            <a:r>
              <a:rPr lang="en-GB" dirty="0" smtClean="0"/>
              <a:t>36 features</a:t>
            </a:r>
          </a:p>
          <a:p>
            <a:r>
              <a:rPr lang="en-GB" dirty="0" smtClean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Age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Attrition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Job role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Education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 smtClean="0"/>
              <a:t>Monthly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429000"/>
            <a:ext cx="2466975" cy="1847850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12500"/>
          </a:effectLst>
        </p:spPr>
      </p:pic>
    </p:spTree>
  </p:cSld>
  <p:clrMapOvr>
    <a:masterClrMapping/>
  </p:clrMapOvr>
  <p:transition spd="slow" advClick="0" advTm="3000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4857760"/>
            <a:ext cx="1071570" cy="11154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24294"/>
          </a:xfrm>
        </p:spPr>
        <p:txBody>
          <a:bodyPr>
            <a:normAutofit/>
          </a:bodyPr>
          <a:lstStyle/>
          <a:p>
            <a:pPr algn="just"/>
            <a:r>
              <a:rPr lang="en-GB" sz="4400" dirty="0" smtClean="0"/>
              <a:t>Employee’s monthly income has been calculated using excel is considered.</a:t>
            </a:r>
            <a:endParaRPr lang="en-GB" sz="4400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14338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454</TotalTime>
  <Words>463</Words>
  <Application>Microsoft Office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EMPLOYEE DATASET USING EXCEL</vt:lpstr>
      <vt:lpstr>EMPLOYEE’S MONTHLY INCOME ANALYSIS from DIFFERENT FIELD USING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SOLUTION:</vt:lpstr>
      <vt:lpstr>MODELING:</vt:lpstr>
      <vt:lpstr>MODELING:</vt:lpstr>
      <vt:lpstr>RESULT(ALL GENDER)</vt:lpstr>
      <vt:lpstr>RESULT(ALL GENDER)</vt:lpstr>
      <vt:lpstr>RESULT: (FEMALE)</vt:lpstr>
      <vt:lpstr>RESULT: (FEMALE)</vt:lpstr>
      <vt:lpstr>RESULT: (MALE)</vt:lpstr>
      <vt:lpstr>RESULT: (MALE)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ELCOT</cp:lastModifiedBy>
  <cp:revision>105</cp:revision>
  <dcterms:created xsi:type="dcterms:W3CDTF">2024-08-21T10:11:20Z</dcterms:created>
  <dcterms:modified xsi:type="dcterms:W3CDTF">2024-09-21T06:00:47Z</dcterms:modified>
</cp:coreProperties>
</file>