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64" r:id="rId3"/>
    <p:sldId id="257" r:id="rId4"/>
    <p:sldId id="258" r:id="rId5"/>
    <p:sldId id="259" r:id="rId6"/>
    <p:sldId id="263" r:id="rId7"/>
    <p:sldId id="260" r:id="rId8"/>
    <p:sldId id="266" r:id="rId9"/>
    <p:sldId id="268" r:id="rId10"/>
    <p:sldId id="261" r:id="rId11"/>
    <p:sldId id="269"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90"/>
  </p:normalViewPr>
  <p:slideViewPr>
    <p:cSldViewPr snapToGrid="0" snapToObjects="1">
      <p:cViewPr varScale="1">
        <p:scale>
          <a:sx n="75" d="100"/>
          <a:sy n="75"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69E7C-03FD-4BA7-B19F-6EDEF5CF6B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68C340C-01DA-4264-899B-8EC62C1BFEA2}">
      <dgm:prSet/>
      <dgm:spPr/>
      <dgm:t>
        <a:bodyPr/>
        <a:lstStyle/>
        <a:p>
          <a:r>
            <a:rPr lang="en-IN" b="0" i="0"/>
            <a:t>Close/last and open price explains the price of the stocks before the end of the day and start of the next day. </a:t>
          </a:r>
          <a:endParaRPr lang="en-US"/>
        </a:p>
      </dgm:t>
    </dgm:pt>
    <dgm:pt modelId="{8349352E-D3C6-4B7A-9AEA-4AE362747567}" type="parTrans" cxnId="{C22A9B91-9B42-47F8-BD88-F1F35AF133E7}">
      <dgm:prSet/>
      <dgm:spPr/>
      <dgm:t>
        <a:bodyPr/>
        <a:lstStyle/>
        <a:p>
          <a:endParaRPr lang="en-US"/>
        </a:p>
      </dgm:t>
    </dgm:pt>
    <dgm:pt modelId="{B44B064E-7AB4-4EA0-AE82-5702132FE0EA}" type="sibTrans" cxnId="{C22A9B91-9B42-47F8-BD88-F1F35AF133E7}">
      <dgm:prSet/>
      <dgm:spPr/>
      <dgm:t>
        <a:bodyPr/>
        <a:lstStyle/>
        <a:p>
          <a:endParaRPr lang="en-US"/>
        </a:p>
      </dgm:t>
    </dgm:pt>
    <dgm:pt modelId="{59C6462F-AC87-495A-9C83-877B9D8673D0}">
      <dgm:prSet/>
      <dgm:spPr/>
      <dgm:t>
        <a:bodyPr/>
        <a:lstStyle/>
        <a:p>
          <a:r>
            <a:rPr lang="en-US" b="0" i="0"/>
            <a:t>Volume column explains the number of shares that changed hands during a given day.</a:t>
          </a:r>
          <a:r>
            <a:rPr lang="en-IN" b="0" i="0"/>
            <a:t> </a:t>
          </a:r>
          <a:endParaRPr lang="en-US"/>
        </a:p>
      </dgm:t>
    </dgm:pt>
    <dgm:pt modelId="{AF237524-E7B0-449C-A298-C35EAC28B44B}" type="parTrans" cxnId="{0131ADED-E3E7-4179-937B-2D8986E679AB}">
      <dgm:prSet/>
      <dgm:spPr/>
      <dgm:t>
        <a:bodyPr/>
        <a:lstStyle/>
        <a:p>
          <a:endParaRPr lang="en-US"/>
        </a:p>
      </dgm:t>
    </dgm:pt>
    <dgm:pt modelId="{D364F45B-254F-4B0C-B4D3-DB5487F3EECD}" type="sibTrans" cxnId="{0131ADED-E3E7-4179-937B-2D8986E679AB}">
      <dgm:prSet/>
      <dgm:spPr/>
      <dgm:t>
        <a:bodyPr/>
        <a:lstStyle/>
        <a:p>
          <a:endParaRPr lang="en-US"/>
        </a:p>
      </dgm:t>
    </dgm:pt>
    <dgm:pt modelId="{FA245F4B-BFEC-4A0B-A8D7-F228FFED4958}">
      <dgm:prSet/>
      <dgm:spPr/>
      <dgm:t>
        <a:bodyPr/>
        <a:lstStyle/>
        <a:p>
          <a:r>
            <a:rPr lang="en-US" b="0" i="0"/>
            <a:t>High, low columns in the context of stocks means the highest and lowest prices of a stock recorded on a given day. </a:t>
          </a:r>
          <a:endParaRPr lang="en-US"/>
        </a:p>
      </dgm:t>
    </dgm:pt>
    <dgm:pt modelId="{26D5CAD5-2C91-4E55-B345-9718119517F5}" type="parTrans" cxnId="{C1018558-F6AD-4D4B-B648-D30FEF72CD84}">
      <dgm:prSet/>
      <dgm:spPr/>
      <dgm:t>
        <a:bodyPr/>
        <a:lstStyle/>
        <a:p>
          <a:endParaRPr lang="en-US"/>
        </a:p>
      </dgm:t>
    </dgm:pt>
    <dgm:pt modelId="{E77EBEB2-F8C1-4383-8286-4958DBE78F4C}" type="sibTrans" cxnId="{C1018558-F6AD-4D4B-B648-D30FEF72CD84}">
      <dgm:prSet/>
      <dgm:spPr/>
      <dgm:t>
        <a:bodyPr/>
        <a:lstStyle/>
        <a:p>
          <a:endParaRPr lang="en-US"/>
        </a:p>
      </dgm:t>
    </dgm:pt>
    <dgm:pt modelId="{E8BB5F46-BD6E-4FDE-B8DE-3F6704CBB953}" type="pres">
      <dgm:prSet presAssocID="{5D969E7C-03FD-4BA7-B19F-6EDEF5CF6B88}" presName="root" presStyleCnt="0">
        <dgm:presLayoutVars>
          <dgm:dir/>
          <dgm:resizeHandles val="exact"/>
        </dgm:presLayoutVars>
      </dgm:prSet>
      <dgm:spPr/>
    </dgm:pt>
    <dgm:pt modelId="{2C0DCC91-72CF-42EC-B10F-0596CFC8CEAF}" type="pres">
      <dgm:prSet presAssocID="{568C340C-01DA-4264-899B-8EC62C1BFEA2}" presName="compNode" presStyleCnt="0"/>
      <dgm:spPr/>
    </dgm:pt>
    <dgm:pt modelId="{650B6C89-D73A-4E45-BAC2-DA1991F8FF85}" type="pres">
      <dgm:prSet presAssocID="{568C340C-01DA-4264-899B-8EC62C1BFEA2}" presName="bgRect" presStyleLbl="bgShp" presStyleIdx="0" presStyleCnt="3"/>
      <dgm:spPr/>
    </dgm:pt>
    <dgm:pt modelId="{B82295C1-5AB2-4269-9193-A356243DCE30}" type="pres">
      <dgm:prSet presAssocID="{568C340C-01DA-4264-899B-8EC62C1BFE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4614C727-3955-48A0-BEB9-817515719410}" type="pres">
      <dgm:prSet presAssocID="{568C340C-01DA-4264-899B-8EC62C1BFEA2}" presName="spaceRect" presStyleCnt="0"/>
      <dgm:spPr/>
    </dgm:pt>
    <dgm:pt modelId="{10A0DCD7-D75E-40EA-845C-809EED00250A}" type="pres">
      <dgm:prSet presAssocID="{568C340C-01DA-4264-899B-8EC62C1BFEA2}" presName="parTx" presStyleLbl="revTx" presStyleIdx="0" presStyleCnt="3">
        <dgm:presLayoutVars>
          <dgm:chMax val="0"/>
          <dgm:chPref val="0"/>
        </dgm:presLayoutVars>
      </dgm:prSet>
      <dgm:spPr/>
    </dgm:pt>
    <dgm:pt modelId="{54C2BBA7-1B06-498A-8853-4E8449201DC3}" type="pres">
      <dgm:prSet presAssocID="{B44B064E-7AB4-4EA0-AE82-5702132FE0EA}" presName="sibTrans" presStyleCnt="0"/>
      <dgm:spPr/>
    </dgm:pt>
    <dgm:pt modelId="{54044E3A-88DD-46CF-B097-3E0883BF0CB3}" type="pres">
      <dgm:prSet presAssocID="{59C6462F-AC87-495A-9C83-877B9D8673D0}" presName="compNode" presStyleCnt="0"/>
      <dgm:spPr/>
    </dgm:pt>
    <dgm:pt modelId="{85FDFA96-15D9-4A45-B7A3-7A05AABD9D45}" type="pres">
      <dgm:prSet presAssocID="{59C6462F-AC87-495A-9C83-877B9D8673D0}" presName="bgRect" presStyleLbl="bgShp" presStyleIdx="1" presStyleCnt="3"/>
      <dgm:spPr/>
    </dgm:pt>
    <dgm:pt modelId="{6B9446BC-4425-46A5-8104-E7B8A509DD9B}" type="pres">
      <dgm:prSet presAssocID="{59C6462F-AC87-495A-9C83-877B9D8673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203782AD-12CB-43DE-B7C6-9C51EC3474F4}" type="pres">
      <dgm:prSet presAssocID="{59C6462F-AC87-495A-9C83-877B9D8673D0}" presName="spaceRect" presStyleCnt="0"/>
      <dgm:spPr/>
    </dgm:pt>
    <dgm:pt modelId="{E255B93A-4F8D-4180-9E4F-918BED560FDA}" type="pres">
      <dgm:prSet presAssocID="{59C6462F-AC87-495A-9C83-877B9D8673D0}" presName="parTx" presStyleLbl="revTx" presStyleIdx="1" presStyleCnt="3">
        <dgm:presLayoutVars>
          <dgm:chMax val="0"/>
          <dgm:chPref val="0"/>
        </dgm:presLayoutVars>
      </dgm:prSet>
      <dgm:spPr/>
    </dgm:pt>
    <dgm:pt modelId="{674591BF-7F3C-41C6-BE28-2BC16FBB9C8D}" type="pres">
      <dgm:prSet presAssocID="{D364F45B-254F-4B0C-B4D3-DB5487F3EECD}" presName="sibTrans" presStyleCnt="0"/>
      <dgm:spPr/>
    </dgm:pt>
    <dgm:pt modelId="{9D1ED3F6-B4A5-4F76-8CF6-433964D4A2B6}" type="pres">
      <dgm:prSet presAssocID="{FA245F4B-BFEC-4A0B-A8D7-F228FFED4958}" presName="compNode" presStyleCnt="0"/>
      <dgm:spPr/>
    </dgm:pt>
    <dgm:pt modelId="{8721366B-8A0D-4037-8D77-95D0C4603ADD}" type="pres">
      <dgm:prSet presAssocID="{FA245F4B-BFEC-4A0B-A8D7-F228FFED4958}" presName="bgRect" presStyleLbl="bgShp" presStyleIdx="2" presStyleCnt="3"/>
      <dgm:spPr/>
    </dgm:pt>
    <dgm:pt modelId="{6F5135BB-85AF-494B-91F5-4D2D5E7509E2}" type="pres">
      <dgm:prSet presAssocID="{FA245F4B-BFEC-4A0B-A8D7-F228FFED49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8F369A70-6AD0-4452-BB8F-4425A2A0817D}" type="pres">
      <dgm:prSet presAssocID="{FA245F4B-BFEC-4A0B-A8D7-F228FFED4958}" presName="spaceRect" presStyleCnt="0"/>
      <dgm:spPr/>
    </dgm:pt>
    <dgm:pt modelId="{97902F67-89F3-46CD-A073-9E1FAC3DCA57}" type="pres">
      <dgm:prSet presAssocID="{FA245F4B-BFEC-4A0B-A8D7-F228FFED4958}" presName="parTx" presStyleLbl="revTx" presStyleIdx="2" presStyleCnt="3">
        <dgm:presLayoutVars>
          <dgm:chMax val="0"/>
          <dgm:chPref val="0"/>
        </dgm:presLayoutVars>
      </dgm:prSet>
      <dgm:spPr/>
    </dgm:pt>
  </dgm:ptLst>
  <dgm:cxnLst>
    <dgm:cxn modelId="{557AB366-D4B2-4B3D-88BA-0BCAF0881F9B}" type="presOf" srcId="{FA245F4B-BFEC-4A0B-A8D7-F228FFED4958}" destId="{97902F67-89F3-46CD-A073-9E1FAC3DCA57}" srcOrd="0" destOrd="0" presId="urn:microsoft.com/office/officeart/2018/2/layout/IconVerticalSolidList"/>
    <dgm:cxn modelId="{C1018558-F6AD-4D4B-B648-D30FEF72CD84}" srcId="{5D969E7C-03FD-4BA7-B19F-6EDEF5CF6B88}" destId="{FA245F4B-BFEC-4A0B-A8D7-F228FFED4958}" srcOrd="2" destOrd="0" parTransId="{26D5CAD5-2C91-4E55-B345-9718119517F5}" sibTransId="{E77EBEB2-F8C1-4383-8286-4958DBE78F4C}"/>
    <dgm:cxn modelId="{B59F0D7F-AE2F-452A-B7C8-4DC421D08DC2}" type="presOf" srcId="{5D969E7C-03FD-4BA7-B19F-6EDEF5CF6B88}" destId="{E8BB5F46-BD6E-4FDE-B8DE-3F6704CBB953}" srcOrd="0" destOrd="0" presId="urn:microsoft.com/office/officeart/2018/2/layout/IconVerticalSolidList"/>
    <dgm:cxn modelId="{C22A9B91-9B42-47F8-BD88-F1F35AF133E7}" srcId="{5D969E7C-03FD-4BA7-B19F-6EDEF5CF6B88}" destId="{568C340C-01DA-4264-899B-8EC62C1BFEA2}" srcOrd="0" destOrd="0" parTransId="{8349352E-D3C6-4B7A-9AEA-4AE362747567}" sibTransId="{B44B064E-7AB4-4EA0-AE82-5702132FE0EA}"/>
    <dgm:cxn modelId="{132139BA-DB54-432F-9FE1-BADD281C78D9}" type="presOf" srcId="{59C6462F-AC87-495A-9C83-877B9D8673D0}" destId="{E255B93A-4F8D-4180-9E4F-918BED560FDA}" srcOrd="0" destOrd="0" presId="urn:microsoft.com/office/officeart/2018/2/layout/IconVerticalSolidList"/>
    <dgm:cxn modelId="{3F23B1E8-088A-448A-8FC9-5E177DA24FD6}" type="presOf" srcId="{568C340C-01DA-4264-899B-8EC62C1BFEA2}" destId="{10A0DCD7-D75E-40EA-845C-809EED00250A}" srcOrd="0" destOrd="0" presId="urn:microsoft.com/office/officeart/2018/2/layout/IconVerticalSolidList"/>
    <dgm:cxn modelId="{0131ADED-E3E7-4179-937B-2D8986E679AB}" srcId="{5D969E7C-03FD-4BA7-B19F-6EDEF5CF6B88}" destId="{59C6462F-AC87-495A-9C83-877B9D8673D0}" srcOrd="1" destOrd="0" parTransId="{AF237524-E7B0-449C-A298-C35EAC28B44B}" sibTransId="{D364F45B-254F-4B0C-B4D3-DB5487F3EECD}"/>
    <dgm:cxn modelId="{FDE9EF84-E761-44AD-81B4-8BEE63E87F31}" type="presParOf" srcId="{E8BB5F46-BD6E-4FDE-B8DE-3F6704CBB953}" destId="{2C0DCC91-72CF-42EC-B10F-0596CFC8CEAF}" srcOrd="0" destOrd="0" presId="urn:microsoft.com/office/officeart/2018/2/layout/IconVerticalSolidList"/>
    <dgm:cxn modelId="{9F9057C1-DC8A-45C5-9256-4C20A0168BD2}" type="presParOf" srcId="{2C0DCC91-72CF-42EC-B10F-0596CFC8CEAF}" destId="{650B6C89-D73A-4E45-BAC2-DA1991F8FF85}" srcOrd="0" destOrd="0" presId="urn:microsoft.com/office/officeart/2018/2/layout/IconVerticalSolidList"/>
    <dgm:cxn modelId="{412C7F76-9613-4AFA-9795-41AB57880902}" type="presParOf" srcId="{2C0DCC91-72CF-42EC-B10F-0596CFC8CEAF}" destId="{B82295C1-5AB2-4269-9193-A356243DCE30}" srcOrd="1" destOrd="0" presId="urn:microsoft.com/office/officeart/2018/2/layout/IconVerticalSolidList"/>
    <dgm:cxn modelId="{006B4525-3E5E-4992-808C-C81000444591}" type="presParOf" srcId="{2C0DCC91-72CF-42EC-B10F-0596CFC8CEAF}" destId="{4614C727-3955-48A0-BEB9-817515719410}" srcOrd="2" destOrd="0" presId="urn:microsoft.com/office/officeart/2018/2/layout/IconVerticalSolidList"/>
    <dgm:cxn modelId="{AFEDD608-E5FB-415D-B191-A3C7EF6108C6}" type="presParOf" srcId="{2C0DCC91-72CF-42EC-B10F-0596CFC8CEAF}" destId="{10A0DCD7-D75E-40EA-845C-809EED00250A}" srcOrd="3" destOrd="0" presId="urn:microsoft.com/office/officeart/2018/2/layout/IconVerticalSolidList"/>
    <dgm:cxn modelId="{737C0C79-6391-4E90-9ECF-BE58EFC7D18F}" type="presParOf" srcId="{E8BB5F46-BD6E-4FDE-B8DE-3F6704CBB953}" destId="{54C2BBA7-1B06-498A-8853-4E8449201DC3}" srcOrd="1" destOrd="0" presId="urn:microsoft.com/office/officeart/2018/2/layout/IconVerticalSolidList"/>
    <dgm:cxn modelId="{6B8BA24A-34C8-4859-A406-DEEB4A939816}" type="presParOf" srcId="{E8BB5F46-BD6E-4FDE-B8DE-3F6704CBB953}" destId="{54044E3A-88DD-46CF-B097-3E0883BF0CB3}" srcOrd="2" destOrd="0" presId="urn:microsoft.com/office/officeart/2018/2/layout/IconVerticalSolidList"/>
    <dgm:cxn modelId="{8D65539D-437F-4BC3-ADBE-364B0AE46A1A}" type="presParOf" srcId="{54044E3A-88DD-46CF-B097-3E0883BF0CB3}" destId="{85FDFA96-15D9-4A45-B7A3-7A05AABD9D45}" srcOrd="0" destOrd="0" presId="urn:microsoft.com/office/officeart/2018/2/layout/IconVerticalSolidList"/>
    <dgm:cxn modelId="{D92F41FB-9257-4186-B410-7665B187AE92}" type="presParOf" srcId="{54044E3A-88DD-46CF-B097-3E0883BF0CB3}" destId="{6B9446BC-4425-46A5-8104-E7B8A509DD9B}" srcOrd="1" destOrd="0" presId="urn:microsoft.com/office/officeart/2018/2/layout/IconVerticalSolidList"/>
    <dgm:cxn modelId="{A8E8BEEB-CA6B-45B4-B3A4-C7691E6ACB04}" type="presParOf" srcId="{54044E3A-88DD-46CF-B097-3E0883BF0CB3}" destId="{203782AD-12CB-43DE-B7C6-9C51EC3474F4}" srcOrd="2" destOrd="0" presId="urn:microsoft.com/office/officeart/2018/2/layout/IconVerticalSolidList"/>
    <dgm:cxn modelId="{5131106A-6245-4270-AD5E-6E44336DF942}" type="presParOf" srcId="{54044E3A-88DD-46CF-B097-3E0883BF0CB3}" destId="{E255B93A-4F8D-4180-9E4F-918BED560FDA}" srcOrd="3" destOrd="0" presId="urn:microsoft.com/office/officeart/2018/2/layout/IconVerticalSolidList"/>
    <dgm:cxn modelId="{5E3035BE-6444-4581-8ACB-E3781666AFA3}" type="presParOf" srcId="{E8BB5F46-BD6E-4FDE-B8DE-3F6704CBB953}" destId="{674591BF-7F3C-41C6-BE28-2BC16FBB9C8D}" srcOrd="3" destOrd="0" presId="urn:microsoft.com/office/officeart/2018/2/layout/IconVerticalSolidList"/>
    <dgm:cxn modelId="{8E34C09D-83D8-47DA-BE25-F2601A3CB4F4}" type="presParOf" srcId="{E8BB5F46-BD6E-4FDE-B8DE-3F6704CBB953}" destId="{9D1ED3F6-B4A5-4F76-8CF6-433964D4A2B6}" srcOrd="4" destOrd="0" presId="urn:microsoft.com/office/officeart/2018/2/layout/IconVerticalSolidList"/>
    <dgm:cxn modelId="{2BE1617E-5A85-426B-915A-7DE057C0EE78}" type="presParOf" srcId="{9D1ED3F6-B4A5-4F76-8CF6-433964D4A2B6}" destId="{8721366B-8A0D-4037-8D77-95D0C4603ADD}" srcOrd="0" destOrd="0" presId="urn:microsoft.com/office/officeart/2018/2/layout/IconVerticalSolidList"/>
    <dgm:cxn modelId="{F19B2FC9-B40E-4DF3-9B68-4EFE090FB717}" type="presParOf" srcId="{9D1ED3F6-B4A5-4F76-8CF6-433964D4A2B6}" destId="{6F5135BB-85AF-494B-91F5-4D2D5E7509E2}" srcOrd="1" destOrd="0" presId="urn:microsoft.com/office/officeart/2018/2/layout/IconVerticalSolidList"/>
    <dgm:cxn modelId="{265EC8A1-8194-4C51-BF26-B0C9C34A9139}" type="presParOf" srcId="{9D1ED3F6-B4A5-4F76-8CF6-433964D4A2B6}" destId="{8F369A70-6AD0-4452-BB8F-4425A2A0817D}" srcOrd="2" destOrd="0" presId="urn:microsoft.com/office/officeart/2018/2/layout/IconVerticalSolidList"/>
    <dgm:cxn modelId="{83C53609-E0CF-4601-B9AA-18EF6DFCF017}" type="presParOf" srcId="{9D1ED3F6-B4A5-4F76-8CF6-433964D4A2B6}" destId="{97902F67-89F3-46CD-A073-9E1FAC3DCA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94C927-5ED6-4AC0-8F28-51EDF766FF22}"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FD2CC930-85CF-4E31-9329-3FC298B1458E}">
      <dgm:prSet/>
      <dgm:spPr/>
      <dgm:t>
        <a:bodyPr/>
        <a:lstStyle/>
        <a:p>
          <a:pPr>
            <a:lnSpc>
              <a:spcPct val="100000"/>
            </a:lnSpc>
          </a:pPr>
          <a:r>
            <a:rPr lang="en-IN" b="0" i="0"/>
            <a:t>We use Neural network ,structural support vector machine (SSVM), support vector machine (SVM) models to work on the data. </a:t>
          </a:r>
          <a:endParaRPr lang="en-US"/>
        </a:p>
      </dgm:t>
    </dgm:pt>
    <dgm:pt modelId="{3547EC29-5500-4079-8DFB-F8BF2D9715B4}" type="parTrans" cxnId="{16F6AFDA-D1AB-4E32-ABE3-98B5EC0D250D}">
      <dgm:prSet/>
      <dgm:spPr/>
      <dgm:t>
        <a:bodyPr/>
        <a:lstStyle/>
        <a:p>
          <a:endParaRPr lang="en-US"/>
        </a:p>
      </dgm:t>
    </dgm:pt>
    <dgm:pt modelId="{F9468C5A-320A-4037-815A-16199FA1D908}" type="sibTrans" cxnId="{16F6AFDA-D1AB-4E32-ABE3-98B5EC0D250D}">
      <dgm:prSet/>
      <dgm:spPr/>
      <dgm:t>
        <a:bodyPr/>
        <a:lstStyle/>
        <a:p>
          <a:endParaRPr lang="en-US"/>
        </a:p>
      </dgm:t>
    </dgm:pt>
    <dgm:pt modelId="{69127B59-ADAD-4EBB-8ED8-CF966F087779}">
      <dgm:prSet/>
      <dgm:spPr/>
      <dgm:t>
        <a:bodyPr/>
        <a:lstStyle/>
        <a:p>
          <a:pPr>
            <a:lnSpc>
              <a:spcPct val="100000"/>
            </a:lnSpc>
          </a:pPr>
          <a:r>
            <a:rPr lang="en-IN" b="0" i="0"/>
            <a:t>We are going NLP package to simplify the text pre-processing and we can focus on using the machine learning models to use on the data.</a:t>
          </a:r>
          <a:endParaRPr lang="en-US"/>
        </a:p>
      </dgm:t>
    </dgm:pt>
    <dgm:pt modelId="{08418773-03DF-45B5-A483-BDF18D5FEF2F}" type="parTrans" cxnId="{17FEFD8F-CE0B-4254-A10C-6B5560519669}">
      <dgm:prSet/>
      <dgm:spPr/>
      <dgm:t>
        <a:bodyPr/>
        <a:lstStyle/>
        <a:p>
          <a:endParaRPr lang="en-US"/>
        </a:p>
      </dgm:t>
    </dgm:pt>
    <dgm:pt modelId="{3313AAFA-018A-475B-9589-01CB7CAF99A5}" type="sibTrans" cxnId="{17FEFD8F-CE0B-4254-A10C-6B5560519669}">
      <dgm:prSet/>
      <dgm:spPr/>
      <dgm:t>
        <a:bodyPr/>
        <a:lstStyle/>
        <a:p>
          <a:endParaRPr lang="en-US"/>
        </a:p>
      </dgm:t>
    </dgm:pt>
    <dgm:pt modelId="{A19F4BE7-EC05-459E-985F-B28B2AF96878}" type="pres">
      <dgm:prSet presAssocID="{8E94C927-5ED6-4AC0-8F28-51EDF766FF22}" presName="root" presStyleCnt="0">
        <dgm:presLayoutVars>
          <dgm:dir/>
          <dgm:resizeHandles val="exact"/>
        </dgm:presLayoutVars>
      </dgm:prSet>
      <dgm:spPr/>
    </dgm:pt>
    <dgm:pt modelId="{89FC3ED9-7FA0-454F-BF35-C3B39A8AE6B7}" type="pres">
      <dgm:prSet presAssocID="{FD2CC930-85CF-4E31-9329-3FC298B1458E}" presName="compNode" presStyleCnt="0"/>
      <dgm:spPr/>
    </dgm:pt>
    <dgm:pt modelId="{A6E99CF7-7F5D-47DE-A261-2F2B357D073E}" type="pres">
      <dgm:prSet presAssocID="{FD2CC930-85CF-4E31-9329-3FC298B1458E}" presName="bgRect" presStyleLbl="bgShp" presStyleIdx="0" presStyleCnt="2"/>
      <dgm:spPr/>
    </dgm:pt>
    <dgm:pt modelId="{D9F6D799-DAB5-4205-85FF-F5300CF27163}" type="pres">
      <dgm:prSet presAssocID="{FD2CC930-85CF-4E31-9329-3FC298B145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CC8211E-3B34-4C7F-B128-6C485A837D3B}" type="pres">
      <dgm:prSet presAssocID="{FD2CC930-85CF-4E31-9329-3FC298B1458E}" presName="spaceRect" presStyleCnt="0"/>
      <dgm:spPr/>
    </dgm:pt>
    <dgm:pt modelId="{E301AB90-6F7B-4D65-A0DA-560CA3344968}" type="pres">
      <dgm:prSet presAssocID="{FD2CC930-85CF-4E31-9329-3FC298B1458E}" presName="parTx" presStyleLbl="revTx" presStyleIdx="0" presStyleCnt="2">
        <dgm:presLayoutVars>
          <dgm:chMax val="0"/>
          <dgm:chPref val="0"/>
        </dgm:presLayoutVars>
      </dgm:prSet>
      <dgm:spPr/>
    </dgm:pt>
    <dgm:pt modelId="{B57E90FE-CD61-42DB-97B9-2013D8080DE4}" type="pres">
      <dgm:prSet presAssocID="{F9468C5A-320A-4037-815A-16199FA1D908}" presName="sibTrans" presStyleCnt="0"/>
      <dgm:spPr/>
    </dgm:pt>
    <dgm:pt modelId="{07EA8CD3-B2A5-450B-AA17-0CA828B6E05A}" type="pres">
      <dgm:prSet presAssocID="{69127B59-ADAD-4EBB-8ED8-CF966F087779}" presName="compNode" presStyleCnt="0"/>
      <dgm:spPr/>
    </dgm:pt>
    <dgm:pt modelId="{6323B0C7-8C67-4547-ADAC-D7733F880874}" type="pres">
      <dgm:prSet presAssocID="{69127B59-ADAD-4EBB-8ED8-CF966F087779}" presName="bgRect" presStyleLbl="bgShp" presStyleIdx="1" presStyleCnt="2"/>
      <dgm:spPr/>
    </dgm:pt>
    <dgm:pt modelId="{4902D024-E297-4BE6-AFD3-36DF46662D8B}" type="pres">
      <dgm:prSet presAssocID="{69127B59-ADAD-4EBB-8ED8-CF966F0877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2DE27CA2-A279-4E65-9ABC-BE53705F8CAE}" type="pres">
      <dgm:prSet presAssocID="{69127B59-ADAD-4EBB-8ED8-CF966F087779}" presName="spaceRect" presStyleCnt="0"/>
      <dgm:spPr/>
    </dgm:pt>
    <dgm:pt modelId="{680B1B4E-ABA9-4937-94E6-DC4255844892}" type="pres">
      <dgm:prSet presAssocID="{69127B59-ADAD-4EBB-8ED8-CF966F087779}" presName="parTx" presStyleLbl="revTx" presStyleIdx="1" presStyleCnt="2">
        <dgm:presLayoutVars>
          <dgm:chMax val="0"/>
          <dgm:chPref val="0"/>
        </dgm:presLayoutVars>
      </dgm:prSet>
      <dgm:spPr/>
    </dgm:pt>
  </dgm:ptLst>
  <dgm:cxnLst>
    <dgm:cxn modelId="{7C36A01E-7AF9-4A98-ABE3-2451798B8BA1}" type="presOf" srcId="{8E94C927-5ED6-4AC0-8F28-51EDF766FF22}" destId="{A19F4BE7-EC05-459E-985F-B28B2AF96878}" srcOrd="0" destOrd="0" presId="urn:microsoft.com/office/officeart/2018/2/layout/IconVerticalSolidList"/>
    <dgm:cxn modelId="{770ECA23-8304-4491-A7A8-EAA44EA20DD4}" type="presOf" srcId="{69127B59-ADAD-4EBB-8ED8-CF966F087779}" destId="{680B1B4E-ABA9-4937-94E6-DC4255844892}" srcOrd="0" destOrd="0" presId="urn:microsoft.com/office/officeart/2018/2/layout/IconVerticalSolidList"/>
    <dgm:cxn modelId="{17FEFD8F-CE0B-4254-A10C-6B5560519669}" srcId="{8E94C927-5ED6-4AC0-8F28-51EDF766FF22}" destId="{69127B59-ADAD-4EBB-8ED8-CF966F087779}" srcOrd="1" destOrd="0" parTransId="{08418773-03DF-45B5-A483-BDF18D5FEF2F}" sibTransId="{3313AAFA-018A-475B-9589-01CB7CAF99A5}"/>
    <dgm:cxn modelId="{42FB9297-956C-4008-9BD2-E226D71EEBEE}" type="presOf" srcId="{FD2CC930-85CF-4E31-9329-3FC298B1458E}" destId="{E301AB90-6F7B-4D65-A0DA-560CA3344968}" srcOrd="0" destOrd="0" presId="urn:microsoft.com/office/officeart/2018/2/layout/IconVerticalSolidList"/>
    <dgm:cxn modelId="{16F6AFDA-D1AB-4E32-ABE3-98B5EC0D250D}" srcId="{8E94C927-5ED6-4AC0-8F28-51EDF766FF22}" destId="{FD2CC930-85CF-4E31-9329-3FC298B1458E}" srcOrd="0" destOrd="0" parTransId="{3547EC29-5500-4079-8DFB-F8BF2D9715B4}" sibTransId="{F9468C5A-320A-4037-815A-16199FA1D908}"/>
    <dgm:cxn modelId="{47853CE6-6943-447A-B144-04B3B12E9E12}" type="presParOf" srcId="{A19F4BE7-EC05-459E-985F-B28B2AF96878}" destId="{89FC3ED9-7FA0-454F-BF35-C3B39A8AE6B7}" srcOrd="0" destOrd="0" presId="urn:microsoft.com/office/officeart/2018/2/layout/IconVerticalSolidList"/>
    <dgm:cxn modelId="{00305458-4467-492E-A085-68FEB7DB2543}" type="presParOf" srcId="{89FC3ED9-7FA0-454F-BF35-C3B39A8AE6B7}" destId="{A6E99CF7-7F5D-47DE-A261-2F2B357D073E}" srcOrd="0" destOrd="0" presId="urn:microsoft.com/office/officeart/2018/2/layout/IconVerticalSolidList"/>
    <dgm:cxn modelId="{5DC827FC-5004-4031-A645-2A5BCF865797}" type="presParOf" srcId="{89FC3ED9-7FA0-454F-BF35-C3B39A8AE6B7}" destId="{D9F6D799-DAB5-4205-85FF-F5300CF27163}" srcOrd="1" destOrd="0" presId="urn:microsoft.com/office/officeart/2018/2/layout/IconVerticalSolidList"/>
    <dgm:cxn modelId="{177CF1F9-A5E3-4E6B-868A-132D800F3032}" type="presParOf" srcId="{89FC3ED9-7FA0-454F-BF35-C3B39A8AE6B7}" destId="{5CC8211E-3B34-4C7F-B128-6C485A837D3B}" srcOrd="2" destOrd="0" presId="urn:microsoft.com/office/officeart/2018/2/layout/IconVerticalSolidList"/>
    <dgm:cxn modelId="{119AB5BE-131D-42F4-8D81-5B7A736BE089}" type="presParOf" srcId="{89FC3ED9-7FA0-454F-BF35-C3B39A8AE6B7}" destId="{E301AB90-6F7B-4D65-A0DA-560CA3344968}" srcOrd="3" destOrd="0" presId="urn:microsoft.com/office/officeart/2018/2/layout/IconVerticalSolidList"/>
    <dgm:cxn modelId="{C6364C54-91B6-4F8F-898F-DF4328C48037}" type="presParOf" srcId="{A19F4BE7-EC05-459E-985F-B28B2AF96878}" destId="{B57E90FE-CD61-42DB-97B9-2013D8080DE4}" srcOrd="1" destOrd="0" presId="urn:microsoft.com/office/officeart/2018/2/layout/IconVerticalSolidList"/>
    <dgm:cxn modelId="{4EC5BF9D-9952-406B-B339-4A4D72905D30}" type="presParOf" srcId="{A19F4BE7-EC05-459E-985F-B28B2AF96878}" destId="{07EA8CD3-B2A5-450B-AA17-0CA828B6E05A}" srcOrd="2" destOrd="0" presId="urn:microsoft.com/office/officeart/2018/2/layout/IconVerticalSolidList"/>
    <dgm:cxn modelId="{913C81E2-E0E9-4AE2-BA68-85B8BD4E235F}" type="presParOf" srcId="{07EA8CD3-B2A5-450B-AA17-0CA828B6E05A}" destId="{6323B0C7-8C67-4547-ADAC-D7733F880874}" srcOrd="0" destOrd="0" presId="urn:microsoft.com/office/officeart/2018/2/layout/IconVerticalSolidList"/>
    <dgm:cxn modelId="{E4B1D98D-56B5-4A8D-99CF-143E7BDF23E1}" type="presParOf" srcId="{07EA8CD3-B2A5-450B-AA17-0CA828B6E05A}" destId="{4902D024-E297-4BE6-AFD3-36DF46662D8B}" srcOrd="1" destOrd="0" presId="urn:microsoft.com/office/officeart/2018/2/layout/IconVerticalSolidList"/>
    <dgm:cxn modelId="{81705749-3939-4F17-B323-9D6F57D663F5}" type="presParOf" srcId="{07EA8CD3-B2A5-450B-AA17-0CA828B6E05A}" destId="{2DE27CA2-A279-4E65-9ABC-BE53705F8CAE}" srcOrd="2" destOrd="0" presId="urn:microsoft.com/office/officeart/2018/2/layout/IconVerticalSolidList"/>
    <dgm:cxn modelId="{35EFE137-F655-456A-91F2-B3AB981B730D}" type="presParOf" srcId="{07EA8CD3-B2A5-450B-AA17-0CA828B6E05A}" destId="{680B1B4E-ABA9-4937-94E6-DC42558448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A0CDE8-E89D-40C9-B269-AB1B5700B1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250A35-4995-4604-802C-CF3C3E1D782C}">
      <dgm:prSet/>
      <dgm:spPr/>
      <dgm:t>
        <a:bodyPr/>
        <a:lstStyle/>
        <a:p>
          <a:r>
            <a:rPr lang="en-IN"/>
            <a:t>Natural language processing (NLP) is the ability of a computer program to understand human language as it is spoken. NLP is a component of artificial intelligence (AI).</a:t>
          </a:r>
          <a:endParaRPr lang="en-US"/>
        </a:p>
      </dgm:t>
    </dgm:pt>
    <dgm:pt modelId="{A28FACE7-00F1-443C-BFE0-4728819B3F3C}" type="parTrans" cxnId="{F1B4073B-613F-4560-8045-522F9F1C12DB}">
      <dgm:prSet/>
      <dgm:spPr/>
      <dgm:t>
        <a:bodyPr/>
        <a:lstStyle/>
        <a:p>
          <a:endParaRPr lang="en-US"/>
        </a:p>
      </dgm:t>
    </dgm:pt>
    <dgm:pt modelId="{7BE73C50-339A-4F3E-816E-7CE86F64CBD7}" type="sibTrans" cxnId="{F1B4073B-613F-4560-8045-522F9F1C12DB}">
      <dgm:prSet/>
      <dgm:spPr/>
      <dgm:t>
        <a:bodyPr/>
        <a:lstStyle/>
        <a:p>
          <a:endParaRPr lang="en-US"/>
        </a:p>
      </dgm:t>
    </dgm:pt>
    <dgm:pt modelId="{62EABBD8-1002-48CA-BCC9-7E2C99D62931}">
      <dgm:prSet/>
      <dgm:spPr/>
      <dgm:t>
        <a:bodyPr/>
        <a:lstStyle/>
        <a:p>
          <a:r>
            <a:rPr lang="en-IN"/>
            <a:t>Natural language processing or NLP for short is used to analyse text and let machines derive meaning from the input.</a:t>
          </a:r>
          <a:endParaRPr lang="en-US"/>
        </a:p>
      </dgm:t>
    </dgm:pt>
    <dgm:pt modelId="{AF421865-9787-4F2B-B7FF-5EBECE7BC6D2}" type="parTrans" cxnId="{4644CDA3-98A8-400C-9FFD-F9BB14A8D49E}">
      <dgm:prSet/>
      <dgm:spPr/>
      <dgm:t>
        <a:bodyPr/>
        <a:lstStyle/>
        <a:p>
          <a:endParaRPr lang="en-US"/>
        </a:p>
      </dgm:t>
    </dgm:pt>
    <dgm:pt modelId="{EB56FB3E-867F-4907-AA3B-ED3F54BC47A1}" type="sibTrans" cxnId="{4644CDA3-98A8-400C-9FFD-F9BB14A8D49E}">
      <dgm:prSet/>
      <dgm:spPr/>
      <dgm:t>
        <a:bodyPr/>
        <a:lstStyle/>
        <a:p>
          <a:endParaRPr lang="en-US"/>
        </a:p>
      </dgm:t>
    </dgm:pt>
    <dgm:pt modelId="{E670575E-9EFE-4072-9B71-E161B45CF1E2}" type="pres">
      <dgm:prSet presAssocID="{E1A0CDE8-E89D-40C9-B269-AB1B5700B14A}" presName="root" presStyleCnt="0">
        <dgm:presLayoutVars>
          <dgm:dir/>
          <dgm:resizeHandles val="exact"/>
        </dgm:presLayoutVars>
      </dgm:prSet>
      <dgm:spPr/>
    </dgm:pt>
    <dgm:pt modelId="{6F1A1522-7E73-4771-B1F6-215720869B75}" type="pres">
      <dgm:prSet presAssocID="{95250A35-4995-4604-802C-CF3C3E1D782C}" presName="compNode" presStyleCnt="0"/>
      <dgm:spPr/>
    </dgm:pt>
    <dgm:pt modelId="{DDF2950E-FE3F-40DC-AB91-19871B3AD6CB}" type="pres">
      <dgm:prSet presAssocID="{95250A35-4995-4604-802C-CF3C3E1D782C}" presName="bgRect" presStyleLbl="bgShp" presStyleIdx="0" presStyleCnt="2"/>
      <dgm:spPr/>
    </dgm:pt>
    <dgm:pt modelId="{8CBFDB79-7940-4503-BBD0-6BA9B6845A1E}" type="pres">
      <dgm:prSet presAssocID="{95250A35-4995-4604-802C-CF3C3E1D78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8687C24-8499-41B5-8669-E9D30B48790A}" type="pres">
      <dgm:prSet presAssocID="{95250A35-4995-4604-802C-CF3C3E1D782C}" presName="spaceRect" presStyleCnt="0"/>
      <dgm:spPr/>
    </dgm:pt>
    <dgm:pt modelId="{A3E9EA67-A17C-4513-B8D8-93E27E9D7BFF}" type="pres">
      <dgm:prSet presAssocID="{95250A35-4995-4604-802C-CF3C3E1D782C}" presName="parTx" presStyleLbl="revTx" presStyleIdx="0" presStyleCnt="2">
        <dgm:presLayoutVars>
          <dgm:chMax val="0"/>
          <dgm:chPref val="0"/>
        </dgm:presLayoutVars>
      </dgm:prSet>
      <dgm:spPr/>
    </dgm:pt>
    <dgm:pt modelId="{69DC7508-0A9C-4A87-8D00-420F074EB21F}" type="pres">
      <dgm:prSet presAssocID="{7BE73C50-339A-4F3E-816E-7CE86F64CBD7}" presName="sibTrans" presStyleCnt="0"/>
      <dgm:spPr/>
    </dgm:pt>
    <dgm:pt modelId="{0DB698B0-D72C-46C7-83D3-D6D387A65548}" type="pres">
      <dgm:prSet presAssocID="{62EABBD8-1002-48CA-BCC9-7E2C99D62931}" presName="compNode" presStyleCnt="0"/>
      <dgm:spPr/>
    </dgm:pt>
    <dgm:pt modelId="{2A8B7181-84A8-49AC-BB30-AA45ED5B4F43}" type="pres">
      <dgm:prSet presAssocID="{62EABBD8-1002-48CA-BCC9-7E2C99D62931}" presName="bgRect" presStyleLbl="bgShp" presStyleIdx="1" presStyleCnt="2"/>
      <dgm:spPr/>
    </dgm:pt>
    <dgm:pt modelId="{3878CFA6-B77F-4B00-A6D5-93550A115F6E}" type="pres">
      <dgm:prSet presAssocID="{62EABBD8-1002-48CA-BCC9-7E2C99D629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2A50DE30-B3CC-4C7A-BA1F-7C7D3348592F}" type="pres">
      <dgm:prSet presAssocID="{62EABBD8-1002-48CA-BCC9-7E2C99D62931}" presName="spaceRect" presStyleCnt="0"/>
      <dgm:spPr/>
    </dgm:pt>
    <dgm:pt modelId="{1BD9FF59-9D5E-44B0-8C67-2D6F78AE9D61}" type="pres">
      <dgm:prSet presAssocID="{62EABBD8-1002-48CA-BCC9-7E2C99D62931}" presName="parTx" presStyleLbl="revTx" presStyleIdx="1" presStyleCnt="2">
        <dgm:presLayoutVars>
          <dgm:chMax val="0"/>
          <dgm:chPref val="0"/>
        </dgm:presLayoutVars>
      </dgm:prSet>
      <dgm:spPr/>
    </dgm:pt>
  </dgm:ptLst>
  <dgm:cxnLst>
    <dgm:cxn modelId="{F1B4073B-613F-4560-8045-522F9F1C12DB}" srcId="{E1A0CDE8-E89D-40C9-B269-AB1B5700B14A}" destId="{95250A35-4995-4604-802C-CF3C3E1D782C}" srcOrd="0" destOrd="0" parTransId="{A28FACE7-00F1-443C-BFE0-4728819B3F3C}" sibTransId="{7BE73C50-339A-4F3E-816E-7CE86F64CBD7}"/>
    <dgm:cxn modelId="{6DCDFF47-B829-444C-B351-896597933955}" type="presOf" srcId="{95250A35-4995-4604-802C-CF3C3E1D782C}" destId="{A3E9EA67-A17C-4513-B8D8-93E27E9D7BFF}" srcOrd="0" destOrd="0" presId="urn:microsoft.com/office/officeart/2018/2/layout/IconVerticalSolidList"/>
    <dgm:cxn modelId="{FEE6667A-0F1E-4A87-B51C-641BCEC208BA}" type="presOf" srcId="{62EABBD8-1002-48CA-BCC9-7E2C99D62931}" destId="{1BD9FF59-9D5E-44B0-8C67-2D6F78AE9D61}" srcOrd="0" destOrd="0" presId="urn:microsoft.com/office/officeart/2018/2/layout/IconVerticalSolidList"/>
    <dgm:cxn modelId="{4644CDA3-98A8-400C-9FFD-F9BB14A8D49E}" srcId="{E1A0CDE8-E89D-40C9-B269-AB1B5700B14A}" destId="{62EABBD8-1002-48CA-BCC9-7E2C99D62931}" srcOrd="1" destOrd="0" parTransId="{AF421865-9787-4F2B-B7FF-5EBECE7BC6D2}" sibTransId="{EB56FB3E-867F-4907-AA3B-ED3F54BC47A1}"/>
    <dgm:cxn modelId="{B81E58C6-0ED4-41D1-9489-3706EBB2ECCC}" type="presOf" srcId="{E1A0CDE8-E89D-40C9-B269-AB1B5700B14A}" destId="{E670575E-9EFE-4072-9B71-E161B45CF1E2}" srcOrd="0" destOrd="0" presId="urn:microsoft.com/office/officeart/2018/2/layout/IconVerticalSolidList"/>
    <dgm:cxn modelId="{83023A46-3A26-444A-9271-2D7B1E8142FB}" type="presParOf" srcId="{E670575E-9EFE-4072-9B71-E161B45CF1E2}" destId="{6F1A1522-7E73-4771-B1F6-215720869B75}" srcOrd="0" destOrd="0" presId="urn:microsoft.com/office/officeart/2018/2/layout/IconVerticalSolidList"/>
    <dgm:cxn modelId="{BE073FE1-1180-44AC-A3CB-EAC52146FB41}" type="presParOf" srcId="{6F1A1522-7E73-4771-B1F6-215720869B75}" destId="{DDF2950E-FE3F-40DC-AB91-19871B3AD6CB}" srcOrd="0" destOrd="0" presId="urn:microsoft.com/office/officeart/2018/2/layout/IconVerticalSolidList"/>
    <dgm:cxn modelId="{480D7317-18D5-47EE-958A-E09B1DF8DC81}" type="presParOf" srcId="{6F1A1522-7E73-4771-B1F6-215720869B75}" destId="{8CBFDB79-7940-4503-BBD0-6BA9B6845A1E}" srcOrd="1" destOrd="0" presId="urn:microsoft.com/office/officeart/2018/2/layout/IconVerticalSolidList"/>
    <dgm:cxn modelId="{78FF27CC-A9C2-4AEF-B22E-07223BEA74B8}" type="presParOf" srcId="{6F1A1522-7E73-4771-B1F6-215720869B75}" destId="{A8687C24-8499-41B5-8669-E9D30B48790A}" srcOrd="2" destOrd="0" presId="urn:microsoft.com/office/officeart/2018/2/layout/IconVerticalSolidList"/>
    <dgm:cxn modelId="{9657E9C5-B53A-43A6-8CF2-7FF89FC0B254}" type="presParOf" srcId="{6F1A1522-7E73-4771-B1F6-215720869B75}" destId="{A3E9EA67-A17C-4513-B8D8-93E27E9D7BFF}" srcOrd="3" destOrd="0" presId="urn:microsoft.com/office/officeart/2018/2/layout/IconVerticalSolidList"/>
    <dgm:cxn modelId="{ADD04260-A32C-4D23-BACC-0438B87B56EF}" type="presParOf" srcId="{E670575E-9EFE-4072-9B71-E161B45CF1E2}" destId="{69DC7508-0A9C-4A87-8D00-420F074EB21F}" srcOrd="1" destOrd="0" presId="urn:microsoft.com/office/officeart/2018/2/layout/IconVerticalSolidList"/>
    <dgm:cxn modelId="{40F7A008-04DF-4AAA-9AB4-753EDD143A14}" type="presParOf" srcId="{E670575E-9EFE-4072-9B71-E161B45CF1E2}" destId="{0DB698B0-D72C-46C7-83D3-D6D387A65548}" srcOrd="2" destOrd="0" presId="urn:microsoft.com/office/officeart/2018/2/layout/IconVerticalSolidList"/>
    <dgm:cxn modelId="{3C990CA5-C1B8-484C-949E-CAAFDEDD5AC2}" type="presParOf" srcId="{0DB698B0-D72C-46C7-83D3-D6D387A65548}" destId="{2A8B7181-84A8-49AC-BB30-AA45ED5B4F43}" srcOrd="0" destOrd="0" presId="urn:microsoft.com/office/officeart/2018/2/layout/IconVerticalSolidList"/>
    <dgm:cxn modelId="{EC12F2AA-30B0-4DBE-A025-48EEEF3ADB32}" type="presParOf" srcId="{0DB698B0-D72C-46C7-83D3-D6D387A65548}" destId="{3878CFA6-B77F-4B00-A6D5-93550A115F6E}" srcOrd="1" destOrd="0" presId="urn:microsoft.com/office/officeart/2018/2/layout/IconVerticalSolidList"/>
    <dgm:cxn modelId="{B2E49EC7-3959-4628-B170-100AA6349CD6}" type="presParOf" srcId="{0DB698B0-D72C-46C7-83D3-D6D387A65548}" destId="{2A50DE30-B3CC-4C7A-BA1F-7C7D3348592F}" srcOrd="2" destOrd="0" presId="urn:microsoft.com/office/officeart/2018/2/layout/IconVerticalSolidList"/>
    <dgm:cxn modelId="{F23527E1-B567-44FD-9A99-7A562144D303}" type="presParOf" srcId="{0DB698B0-D72C-46C7-83D3-D6D387A65548}" destId="{1BD9FF59-9D5E-44B0-8C67-2D6F78AE9D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14A81-B327-4260-B3A5-E87C3111D60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29D57F-353A-44D5-9D72-FF014D01E7DC}">
      <dgm:prSet/>
      <dgm:spPr/>
      <dgm:t>
        <a:bodyPr/>
        <a:lstStyle/>
        <a:p>
          <a:r>
            <a:rPr lang="en-US"/>
            <a:t>Selecting a topic </a:t>
          </a:r>
        </a:p>
      </dgm:t>
    </dgm:pt>
    <dgm:pt modelId="{4DFD0A49-7BD9-4575-966B-E1947E15D60A}" type="parTrans" cxnId="{7702CE61-1D91-487D-A9D0-F628F5812064}">
      <dgm:prSet/>
      <dgm:spPr/>
      <dgm:t>
        <a:bodyPr/>
        <a:lstStyle/>
        <a:p>
          <a:endParaRPr lang="en-US"/>
        </a:p>
      </dgm:t>
    </dgm:pt>
    <dgm:pt modelId="{560F1D80-0AD6-4EDA-B7A2-AC206D065161}" type="sibTrans" cxnId="{7702CE61-1D91-487D-A9D0-F628F5812064}">
      <dgm:prSet/>
      <dgm:spPr/>
      <dgm:t>
        <a:bodyPr/>
        <a:lstStyle/>
        <a:p>
          <a:endParaRPr lang="en-US"/>
        </a:p>
      </dgm:t>
    </dgm:pt>
    <dgm:pt modelId="{6332B9AF-C46B-41F5-BBC6-A77BB8808EC8}">
      <dgm:prSet/>
      <dgm:spPr/>
      <dgm:t>
        <a:bodyPr/>
        <a:lstStyle/>
        <a:p>
          <a:r>
            <a:rPr lang="en-US"/>
            <a:t>Collecting data</a:t>
          </a:r>
        </a:p>
      </dgm:t>
    </dgm:pt>
    <dgm:pt modelId="{DFF13DB4-4017-485A-A781-17BA561F5D99}" type="parTrans" cxnId="{0EB786AB-3256-4C1C-B9E8-B7163C84378E}">
      <dgm:prSet/>
      <dgm:spPr/>
      <dgm:t>
        <a:bodyPr/>
        <a:lstStyle/>
        <a:p>
          <a:endParaRPr lang="en-US"/>
        </a:p>
      </dgm:t>
    </dgm:pt>
    <dgm:pt modelId="{7D101BFA-CA98-4C1F-BFD6-1440FB7A8556}" type="sibTrans" cxnId="{0EB786AB-3256-4C1C-B9E8-B7163C84378E}">
      <dgm:prSet/>
      <dgm:spPr/>
      <dgm:t>
        <a:bodyPr/>
        <a:lstStyle/>
        <a:p>
          <a:endParaRPr lang="en-US"/>
        </a:p>
      </dgm:t>
    </dgm:pt>
    <dgm:pt modelId="{562FE7DE-767C-4700-BA5C-88102C057AF1}">
      <dgm:prSet/>
      <dgm:spPr/>
      <dgm:t>
        <a:bodyPr/>
        <a:lstStyle/>
        <a:p>
          <a:r>
            <a:rPr lang="en-US"/>
            <a:t>Presenting the problem statement</a:t>
          </a:r>
        </a:p>
      </dgm:t>
    </dgm:pt>
    <dgm:pt modelId="{B214F23A-F4B7-47C1-AA43-84FDB4930A0C}" type="parTrans" cxnId="{28BF8DD5-22A1-4265-BD68-5E20D5BCCC70}">
      <dgm:prSet/>
      <dgm:spPr/>
      <dgm:t>
        <a:bodyPr/>
        <a:lstStyle/>
        <a:p>
          <a:endParaRPr lang="en-US"/>
        </a:p>
      </dgm:t>
    </dgm:pt>
    <dgm:pt modelId="{BF558AEE-52D0-476C-A74E-D52B22893944}" type="sibTrans" cxnId="{28BF8DD5-22A1-4265-BD68-5E20D5BCCC70}">
      <dgm:prSet/>
      <dgm:spPr/>
      <dgm:t>
        <a:bodyPr/>
        <a:lstStyle/>
        <a:p>
          <a:endParaRPr lang="en-US"/>
        </a:p>
      </dgm:t>
    </dgm:pt>
    <dgm:pt modelId="{7B7C7610-7372-4C05-A515-8C47EB7C2F69}">
      <dgm:prSet/>
      <dgm:spPr/>
      <dgm:t>
        <a:bodyPr/>
        <a:lstStyle/>
        <a:p>
          <a:r>
            <a:rPr lang="en-US"/>
            <a:t>Data cleaning </a:t>
          </a:r>
        </a:p>
      </dgm:t>
    </dgm:pt>
    <dgm:pt modelId="{AFDE7F27-8B18-47AF-B67E-3CF95CE6A52F}" type="parTrans" cxnId="{4B2A474F-CEC0-45BF-819A-4ADAA11942CA}">
      <dgm:prSet/>
      <dgm:spPr/>
      <dgm:t>
        <a:bodyPr/>
        <a:lstStyle/>
        <a:p>
          <a:endParaRPr lang="en-US"/>
        </a:p>
      </dgm:t>
    </dgm:pt>
    <dgm:pt modelId="{4409170D-2CDE-46C0-9135-11D0ECF38F36}" type="sibTrans" cxnId="{4B2A474F-CEC0-45BF-819A-4ADAA11942CA}">
      <dgm:prSet/>
      <dgm:spPr/>
      <dgm:t>
        <a:bodyPr/>
        <a:lstStyle/>
        <a:p>
          <a:endParaRPr lang="en-US"/>
        </a:p>
      </dgm:t>
    </dgm:pt>
    <dgm:pt modelId="{A97659A7-D776-4F09-BB06-B3BBA8D855DA}" type="pres">
      <dgm:prSet presAssocID="{9AA14A81-B327-4260-B3A5-E87C3111D60A}" presName="root" presStyleCnt="0">
        <dgm:presLayoutVars>
          <dgm:dir/>
          <dgm:resizeHandles val="exact"/>
        </dgm:presLayoutVars>
      </dgm:prSet>
      <dgm:spPr/>
    </dgm:pt>
    <dgm:pt modelId="{4032CED0-92A1-45F2-A8C2-843D6808DCFD}" type="pres">
      <dgm:prSet presAssocID="{F929D57F-353A-44D5-9D72-FF014D01E7DC}" presName="compNode" presStyleCnt="0"/>
      <dgm:spPr/>
    </dgm:pt>
    <dgm:pt modelId="{BDAABB8F-D573-4852-889B-BF132B286E55}" type="pres">
      <dgm:prSet presAssocID="{F929D57F-353A-44D5-9D72-FF014D01E7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6326F16B-2268-475A-9BC1-83B817C2EAE3}" type="pres">
      <dgm:prSet presAssocID="{F929D57F-353A-44D5-9D72-FF014D01E7DC}" presName="spaceRect" presStyleCnt="0"/>
      <dgm:spPr/>
    </dgm:pt>
    <dgm:pt modelId="{6FF7A151-0BD9-468F-BCD5-51DC908C1F9D}" type="pres">
      <dgm:prSet presAssocID="{F929D57F-353A-44D5-9D72-FF014D01E7DC}" presName="textRect" presStyleLbl="revTx" presStyleIdx="0" presStyleCnt="4">
        <dgm:presLayoutVars>
          <dgm:chMax val="1"/>
          <dgm:chPref val="1"/>
        </dgm:presLayoutVars>
      </dgm:prSet>
      <dgm:spPr/>
    </dgm:pt>
    <dgm:pt modelId="{5E68573D-28CD-454F-8BCF-779EA67F7091}" type="pres">
      <dgm:prSet presAssocID="{560F1D80-0AD6-4EDA-B7A2-AC206D065161}" presName="sibTrans" presStyleCnt="0"/>
      <dgm:spPr/>
    </dgm:pt>
    <dgm:pt modelId="{61636F3A-07BD-4155-8F49-0263A8E3B981}" type="pres">
      <dgm:prSet presAssocID="{6332B9AF-C46B-41F5-BBC6-A77BB8808EC8}" presName="compNode" presStyleCnt="0"/>
      <dgm:spPr/>
    </dgm:pt>
    <dgm:pt modelId="{9C71306C-E710-43A0-96BB-ACC10B1FC948}" type="pres">
      <dgm:prSet presAssocID="{6332B9AF-C46B-41F5-BBC6-A77BB8808E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prints"/>
        </a:ext>
      </dgm:extLst>
    </dgm:pt>
    <dgm:pt modelId="{897221F7-44C4-4BE2-BE6D-3CF040CDCC6B}" type="pres">
      <dgm:prSet presAssocID="{6332B9AF-C46B-41F5-BBC6-A77BB8808EC8}" presName="spaceRect" presStyleCnt="0"/>
      <dgm:spPr/>
    </dgm:pt>
    <dgm:pt modelId="{8F874453-C3F7-43B0-B807-1142EC1A04BC}" type="pres">
      <dgm:prSet presAssocID="{6332B9AF-C46B-41F5-BBC6-A77BB8808EC8}" presName="textRect" presStyleLbl="revTx" presStyleIdx="1" presStyleCnt="4">
        <dgm:presLayoutVars>
          <dgm:chMax val="1"/>
          <dgm:chPref val="1"/>
        </dgm:presLayoutVars>
      </dgm:prSet>
      <dgm:spPr/>
    </dgm:pt>
    <dgm:pt modelId="{40302B80-57D0-4C3E-B547-D9A88D1F77CC}" type="pres">
      <dgm:prSet presAssocID="{7D101BFA-CA98-4C1F-BFD6-1440FB7A8556}" presName="sibTrans" presStyleCnt="0"/>
      <dgm:spPr/>
    </dgm:pt>
    <dgm:pt modelId="{479A842B-B7F4-4BB6-9F3B-1CAB08EAFE27}" type="pres">
      <dgm:prSet presAssocID="{562FE7DE-767C-4700-BA5C-88102C057AF1}" presName="compNode" presStyleCnt="0"/>
      <dgm:spPr/>
    </dgm:pt>
    <dgm:pt modelId="{8EEAEA7C-5F61-4CCF-97B8-1EB969453808}" type="pres">
      <dgm:prSet presAssocID="{562FE7DE-767C-4700-BA5C-88102C057A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0DBA8898-6B39-4FCA-9639-6FB2EB61DA3F}" type="pres">
      <dgm:prSet presAssocID="{562FE7DE-767C-4700-BA5C-88102C057AF1}" presName="spaceRect" presStyleCnt="0"/>
      <dgm:spPr/>
    </dgm:pt>
    <dgm:pt modelId="{0B60006B-A7E7-4820-B631-DD38057FEC8C}" type="pres">
      <dgm:prSet presAssocID="{562FE7DE-767C-4700-BA5C-88102C057AF1}" presName="textRect" presStyleLbl="revTx" presStyleIdx="2" presStyleCnt="4">
        <dgm:presLayoutVars>
          <dgm:chMax val="1"/>
          <dgm:chPref val="1"/>
        </dgm:presLayoutVars>
      </dgm:prSet>
      <dgm:spPr/>
    </dgm:pt>
    <dgm:pt modelId="{B0C0CC4C-881F-4C40-8CAA-81F4DD548C33}" type="pres">
      <dgm:prSet presAssocID="{BF558AEE-52D0-476C-A74E-D52B22893944}" presName="sibTrans" presStyleCnt="0"/>
      <dgm:spPr/>
    </dgm:pt>
    <dgm:pt modelId="{C6E92EE2-EE0E-4509-BE77-D9CA7E0B697E}" type="pres">
      <dgm:prSet presAssocID="{7B7C7610-7372-4C05-A515-8C47EB7C2F69}" presName="compNode" presStyleCnt="0"/>
      <dgm:spPr/>
    </dgm:pt>
    <dgm:pt modelId="{7BD02504-834A-4113-9AA9-137EDF23903B}" type="pres">
      <dgm:prSet presAssocID="{7B7C7610-7372-4C05-A515-8C47EB7C2F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p and bucket"/>
        </a:ext>
      </dgm:extLst>
    </dgm:pt>
    <dgm:pt modelId="{0667B2E7-B3EE-4E47-97FF-C52981A1D223}" type="pres">
      <dgm:prSet presAssocID="{7B7C7610-7372-4C05-A515-8C47EB7C2F69}" presName="spaceRect" presStyleCnt="0"/>
      <dgm:spPr/>
    </dgm:pt>
    <dgm:pt modelId="{180631D0-9653-4D10-B43C-4FFBE7DED09A}" type="pres">
      <dgm:prSet presAssocID="{7B7C7610-7372-4C05-A515-8C47EB7C2F69}" presName="textRect" presStyleLbl="revTx" presStyleIdx="3" presStyleCnt="4">
        <dgm:presLayoutVars>
          <dgm:chMax val="1"/>
          <dgm:chPref val="1"/>
        </dgm:presLayoutVars>
      </dgm:prSet>
      <dgm:spPr/>
    </dgm:pt>
  </dgm:ptLst>
  <dgm:cxnLst>
    <dgm:cxn modelId="{0C258304-2A33-49CB-B750-A5362D8B68BA}" type="presOf" srcId="{9AA14A81-B327-4260-B3A5-E87C3111D60A}" destId="{A97659A7-D776-4F09-BB06-B3BBA8D855DA}" srcOrd="0" destOrd="0" presId="urn:microsoft.com/office/officeart/2018/2/layout/IconLabelList"/>
    <dgm:cxn modelId="{7702CE61-1D91-487D-A9D0-F628F5812064}" srcId="{9AA14A81-B327-4260-B3A5-E87C3111D60A}" destId="{F929D57F-353A-44D5-9D72-FF014D01E7DC}" srcOrd="0" destOrd="0" parTransId="{4DFD0A49-7BD9-4575-966B-E1947E15D60A}" sibTransId="{560F1D80-0AD6-4EDA-B7A2-AC206D065161}"/>
    <dgm:cxn modelId="{6CE94E62-37A5-4FCA-B12F-66C74DC93C70}" type="presOf" srcId="{F929D57F-353A-44D5-9D72-FF014D01E7DC}" destId="{6FF7A151-0BD9-468F-BCD5-51DC908C1F9D}" srcOrd="0" destOrd="0" presId="urn:microsoft.com/office/officeart/2018/2/layout/IconLabelList"/>
    <dgm:cxn modelId="{4B2A474F-CEC0-45BF-819A-4ADAA11942CA}" srcId="{9AA14A81-B327-4260-B3A5-E87C3111D60A}" destId="{7B7C7610-7372-4C05-A515-8C47EB7C2F69}" srcOrd="3" destOrd="0" parTransId="{AFDE7F27-8B18-47AF-B67E-3CF95CE6A52F}" sibTransId="{4409170D-2CDE-46C0-9135-11D0ECF38F36}"/>
    <dgm:cxn modelId="{F8C15988-6FB9-4C6A-84BC-263B02976A95}" type="presOf" srcId="{7B7C7610-7372-4C05-A515-8C47EB7C2F69}" destId="{180631D0-9653-4D10-B43C-4FFBE7DED09A}" srcOrd="0" destOrd="0" presId="urn:microsoft.com/office/officeart/2018/2/layout/IconLabelList"/>
    <dgm:cxn modelId="{0EB786AB-3256-4C1C-B9E8-B7163C84378E}" srcId="{9AA14A81-B327-4260-B3A5-E87C3111D60A}" destId="{6332B9AF-C46B-41F5-BBC6-A77BB8808EC8}" srcOrd="1" destOrd="0" parTransId="{DFF13DB4-4017-485A-A781-17BA561F5D99}" sibTransId="{7D101BFA-CA98-4C1F-BFD6-1440FB7A8556}"/>
    <dgm:cxn modelId="{572A6DCB-E87D-408E-A536-1F83EE78FDC5}" type="presOf" srcId="{6332B9AF-C46B-41F5-BBC6-A77BB8808EC8}" destId="{8F874453-C3F7-43B0-B807-1142EC1A04BC}" srcOrd="0" destOrd="0" presId="urn:microsoft.com/office/officeart/2018/2/layout/IconLabelList"/>
    <dgm:cxn modelId="{28BF8DD5-22A1-4265-BD68-5E20D5BCCC70}" srcId="{9AA14A81-B327-4260-B3A5-E87C3111D60A}" destId="{562FE7DE-767C-4700-BA5C-88102C057AF1}" srcOrd="2" destOrd="0" parTransId="{B214F23A-F4B7-47C1-AA43-84FDB4930A0C}" sibTransId="{BF558AEE-52D0-476C-A74E-D52B22893944}"/>
    <dgm:cxn modelId="{7C4A3AF6-05C3-4CCB-A87C-6E252B380AAB}" type="presOf" srcId="{562FE7DE-767C-4700-BA5C-88102C057AF1}" destId="{0B60006B-A7E7-4820-B631-DD38057FEC8C}" srcOrd="0" destOrd="0" presId="urn:microsoft.com/office/officeart/2018/2/layout/IconLabelList"/>
    <dgm:cxn modelId="{E2593CB0-62A4-47D6-90F2-B87E046097F1}" type="presParOf" srcId="{A97659A7-D776-4F09-BB06-B3BBA8D855DA}" destId="{4032CED0-92A1-45F2-A8C2-843D6808DCFD}" srcOrd="0" destOrd="0" presId="urn:microsoft.com/office/officeart/2018/2/layout/IconLabelList"/>
    <dgm:cxn modelId="{388C2D1C-09D3-4C53-97F1-9EC641B08020}" type="presParOf" srcId="{4032CED0-92A1-45F2-A8C2-843D6808DCFD}" destId="{BDAABB8F-D573-4852-889B-BF132B286E55}" srcOrd="0" destOrd="0" presId="urn:microsoft.com/office/officeart/2018/2/layout/IconLabelList"/>
    <dgm:cxn modelId="{E0E5ECEA-50AF-41BC-AC38-A934586780D0}" type="presParOf" srcId="{4032CED0-92A1-45F2-A8C2-843D6808DCFD}" destId="{6326F16B-2268-475A-9BC1-83B817C2EAE3}" srcOrd="1" destOrd="0" presId="urn:microsoft.com/office/officeart/2018/2/layout/IconLabelList"/>
    <dgm:cxn modelId="{A50D76E8-B97A-47EE-987B-CD572317B6A4}" type="presParOf" srcId="{4032CED0-92A1-45F2-A8C2-843D6808DCFD}" destId="{6FF7A151-0BD9-468F-BCD5-51DC908C1F9D}" srcOrd="2" destOrd="0" presId="urn:microsoft.com/office/officeart/2018/2/layout/IconLabelList"/>
    <dgm:cxn modelId="{A4CB678C-B256-4AB0-9C06-DF5FA131B0BD}" type="presParOf" srcId="{A97659A7-D776-4F09-BB06-B3BBA8D855DA}" destId="{5E68573D-28CD-454F-8BCF-779EA67F7091}" srcOrd="1" destOrd="0" presId="urn:microsoft.com/office/officeart/2018/2/layout/IconLabelList"/>
    <dgm:cxn modelId="{F3D27C20-DEAA-43C0-AB22-72998151C727}" type="presParOf" srcId="{A97659A7-D776-4F09-BB06-B3BBA8D855DA}" destId="{61636F3A-07BD-4155-8F49-0263A8E3B981}" srcOrd="2" destOrd="0" presId="urn:microsoft.com/office/officeart/2018/2/layout/IconLabelList"/>
    <dgm:cxn modelId="{4F5898AB-D64C-4B5A-A547-81FA4779AA05}" type="presParOf" srcId="{61636F3A-07BD-4155-8F49-0263A8E3B981}" destId="{9C71306C-E710-43A0-96BB-ACC10B1FC948}" srcOrd="0" destOrd="0" presId="urn:microsoft.com/office/officeart/2018/2/layout/IconLabelList"/>
    <dgm:cxn modelId="{3F234520-0597-44F3-983B-FF4CAF48BCAE}" type="presParOf" srcId="{61636F3A-07BD-4155-8F49-0263A8E3B981}" destId="{897221F7-44C4-4BE2-BE6D-3CF040CDCC6B}" srcOrd="1" destOrd="0" presId="urn:microsoft.com/office/officeart/2018/2/layout/IconLabelList"/>
    <dgm:cxn modelId="{CF1B80C8-4ED6-472B-B122-D0619B2F9AB9}" type="presParOf" srcId="{61636F3A-07BD-4155-8F49-0263A8E3B981}" destId="{8F874453-C3F7-43B0-B807-1142EC1A04BC}" srcOrd="2" destOrd="0" presId="urn:microsoft.com/office/officeart/2018/2/layout/IconLabelList"/>
    <dgm:cxn modelId="{1FAD6DDF-65D1-49A1-9C67-75A39DC6F4BF}" type="presParOf" srcId="{A97659A7-D776-4F09-BB06-B3BBA8D855DA}" destId="{40302B80-57D0-4C3E-B547-D9A88D1F77CC}" srcOrd="3" destOrd="0" presId="urn:microsoft.com/office/officeart/2018/2/layout/IconLabelList"/>
    <dgm:cxn modelId="{BD97E996-256D-40BF-A718-D0C0F21A7AF6}" type="presParOf" srcId="{A97659A7-D776-4F09-BB06-B3BBA8D855DA}" destId="{479A842B-B7F4-4BB6-9F3B-1CAB08EAFE27}" srcOrd="4" destOrd="0" presId="urn:microsoft.com/office/officeart/2018/2/layout/IconLabelList"/>
    <dgm:cxn modelId="{968E04C6-0435-44F3-9F31-55CE76BB02A2}" type="presParOf" srcId="{479A842B-B7F4-4BB6-9F3B-1CAB08EAFE27}" destId="{8EEAEA7C-5F61-4CCF-97B8-1EB969453808}" srcOrd="0" destOrd="0" presId="urn:microsoft.com/office/officeart/2018/2/layout/IconLabelList"/>
    <dgm:cxn modelId="{51F16BB3-315F-48F0-A8F4-7ED883A76BEA}" type="presParOf" srcId="{479A842B-B7F4-4BB6-9F3B-1CAB08EAFE27}" destId="{0DBA8898-6B39-4FCA-9639-6FB2EB61DA3F}" srcOrd="1" destOrd="0" presId="urn:microsoft.com/office/officeart/2018/2/layout/IconLabelList"/>
    <dgm:cxn modelId="{1CF39AA6-0D16-4F0A-9079-08C097C213AB}" type="presParOf" srcId="{479A842B-B7F4-4BB6-9F3B-1CAB08EAFE27}" destId="{0B60006B-A7E7-4820-B631-DD38057FEC8C}" srcOrd="2" destOrd="0" presId="urn:microsoft.com/office/officeart/2018/2/layout/IconLabelList"/>
    <dgm:cxn modelId="{B7618E3F-D86E-40B2-B84C-455CFAACD198}" type="presParOf" srcId="{A97659A7-D776-4F09-BB06-B3BBA8D855DA}" destId="{B0C0CC4C-881F-4C40-8CAA-81F4DD548C33}" srcOrd="5" destOrd="0" presId="urn:microsoft.com/office/officeart/2018/2/layout/IconLabelList"/>
    <dgm:cxn modelId="{58DDD39E-F539-44E0-A79D-07EDCF1D5963}" type="presParOf" srcId="{A97659A7-D776-4F09-BB06-B3BBA8D855DA}" destId="{C6E92EE2-EE0E-4509-BE77-D9CA7E0B697E}" srcOrd="6" destOrd="0" presId="urn:microsoft.com/office/officeart/2018/2/layout/IconLabelList"/>
    <dgm:cxn modelId="{5DDFD886-B9F1-45BD-9358-081B66862B8A}" type="presParOf" srcId="{C6E92EE2-EE0E-4509-BE77-D9CA7E0B697E}" destId="{7BD02504-834A-4113-9AA9-137EDF23903B}" srcOrd="0" destOrd="0" presId="urn:microsoft.com/office/officeart/2018/2/layout/IconLabelList"/>
    <dgm:cxn modelId="{169F4C73-A30F-4EB3-BA4D-90AC98E00800}" type="presParOf" srcId="{C6E92EE2-EE0E-4509-BE77-D9CA7E0B697E}" destId="{0667B2E7-B3EE-4E47-97FF-C52981A1D223}" srcOrd="1" destOrd="0" presId="urn:microsoft.com/office/officeart/2018/2/layout/IconLabelList"/>
    <dgm:cxn modelId="{5917AB1B-5A60-4F63-B598-9A0895739820}" type="presParOf" srcId="{C6E92EE2-EE0E-4509-BE77-D9CA7E0B697E}" destId="{180631D0-9653-4D10-B43C-4FFBE7DED0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B6C89-D73A-4E45-BAC2-DA1991F8FF85}">
      <dsp:nvSpPr>
        <dsp:cNvPr id="0" name=""/>
        <dsp:cNvSpPr/>
      </dsp:nvSpPr>
      <dsp:spPr>
        <a:xfrm>
          <a:off x="0" y="558"/>
          <a:ext cx="6496050" cy="13059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295C1-5AB2-4269-9193-A356243DCE30}">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A0DCD7-D75E-40EA-845C-809EED00250A}">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IN" sz="1800" b="0" i="0" kern="1200"/>
            <a:t>Close/last and open price explains the price of the stocks before the end of the day and start of the next day. </a:t>
          </a:r>
          <a:endParaRPr lang="en-US" sz="1800" kern="1200"/>
        </a:p>
      </dsp:txBody>
      <dsp:txXfrm>
        <a:off x="1508391" y="558"/>
        <a:ext cx="4987658" cy="1305966"/>
      </dsp:txXfrm>
    </dsp:sp>
    <dsp:sp modelId="{85FDFA96-15D9-4A45-B7A3-7A05AABD9D45}">
      <dsp:nvSpPr>
        <dsp:cNvPr id="0" name=""/>
        <dsp:cNvSpPr/>
      </dsp:nvSpPr>
      <dsp:spPr>
        <a:xfrm>
          <a:off x="0" y="1633016"/>
          <a:ext cx="6496050" cy="13059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446BC-4425-46A5-8104-E7B8A509DD9B}">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55B93A-4F8D-4180-9E4F-918BED560FDA}">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b="0" i="0" kern="1200"/>
            <a:t>Volume column explains the number of shares that changed hands during a given day.</a:t>
          </a:r>
          <a:r>
            <a:rPr lang="en-IN" sz="1800" b="0" i="0" kern="1200"/>
            <a:t> </a:t>
          </a:r>
          <a:endParaRPr lang="en-US" sz="1800" kern="1200"/>
        </a:p>
      </dsp:txBody>
      <dsp:txXfrm>
        <a:off x="1508391" y="1633016"/>
        <a:ext cx="4987658" cy="1305966"/>
      </dsp:txXfrm>
    </dsp:sp>
    <dsp:sp modelId="{8721366B-8A0D-4037-8D77-95D0C4603ADD}">
      <dsp:nvSpPr>
        <dsp:cNvPr id="0" name=""/>
        <dsp:cNvSpPr/>
      </dsp:nvSpPr>
      <dsp:spPr>
        <a:xfrm>
          <a:off x="0" y="3265475"/>
          <a:ext cx="6496050" cy="13059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5135BB-85AF-494B-91F5-4D2D5E7509E2}">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902F67-89F3-46CD-A073-9E1FAC3DCA57}">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b="0" i="0" kern="1200"/>
            <a:t>High, low columns in the context of stocks means the highest and lowest prices of a stock recorded on a given day. </a:t>
          </a:r>
          <a:endParaRPr lang="en-US" sz="1800" kern="1200"/>
        </a:p>
      </dsp:txBody>
      <dsp:txXfrm>
        <a:off x="1508391" y="3265475"/>
        <a:ext cx="4987658" cy="1305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99CF7-7F5D-47DE-A261-2F2B357D073E}">
      <dsp:nvSpPr>
        <dsp:cNvPr id="0" name=""/>
        <dsp:cNvSpPr/>
      </dsp:nvSpPr>
      <dsp:spPr>
        <a:xfrm>
          <a:off x="0" y="553195"/>
          <a:ext cx="10895369" cy="102128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F6D799-DAB5-4205-85FF-F5300CF27163}">
      <dsp:nvSpPr>
        <dsp:cNvPr id="0" name=""/>
        <dsp:cNvSpPr/>
      </dsp:nvSpPr>
      <dsp:spPr>
        <a:xfrm>
          <a:off x="308938" y="782983"/>
          <a:ext cx="561705" cy="561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01AB90-6F7B-4D65-A0DA-560CA3344968}">
      <dsp:nvSpPr>
        <dsp:cNvPr id="0" name=""/>
        <dsp:cNvSpPr/>
      </dsp:nvSpPr>
      <dsp:spPr>
        <a:xfrm>
          <a:off x="1179581" y="553195"/>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l" defTabSz="977900">
            <a:lnSpc>
              <a:spcPct val="100000"/>
            </a:lnSpc>
            <a:spcBef>
              <a:spcPct val="0"/>
            </a:spcBef>
            <a:spcAft>
              <a:spcPct val="35000"/>
            </a:spcAft>
            <a:buNone/>
          </a:pPr>
          <a:r>
            <a:rPr lang="en-IN" sz="2200" b="0" i="0" kern="1200"/>
            <a:t>We use Neural network ,structural support vector machine (SSVM), support vector machine (SVM) models to work on the data. </a:t>
          </a:r>
          <a:endParaRPr lang="en-US" sz="2200" kern="1200"/>
        </a:p>
      </dsp:txBody>
      <dsp:txXfrm>
        <a:off x="1179581" y="553195"/>
        <a:ext cx="9715788" cy="1021283"/>
      </dsp:txXfrm>
    </dsp:sp>
    <dsp:sp modelId="{6323B0C7-8C67-4547-ADAC-D7733F880874}">
      <dsp:nvSpPr>
        <dsp:cNvPr id="0" name=""/>
        <dsp:cNvSpPr/>
      </dsp:nvSpPr>
      <dsp:spPr>
        <a:xfrm>
          <a:off x="0" y="1829798"/>
          <a:ext cx="10895369" cy="1021283"/>
        </a:xfrm>
        <a:prstGeom prst="roundRect">
          <a:avLst>
            <a:gd name="adj" fmla="val 10000"/>
          </a:avLst>
        </a:prstGeom>
        <a:solidFill>
          <a:schemeClr val="accent5">
            <a:hueOff val="6237238"/>
            <a:satOff val="-4013"/>
            <a:lumOff val="2744"/>
            <a:alphaOff val="0"/>
          </a:schemeClr>
        </a:solidFill>
        <a:ln>
          <a:noFill/>
        </a:ln>
        <a:effectLst/>
      </dsp:spPr>
      <dsp:style>
        <a:lnRef idx="0">
          <a:scrgbClr r="0" g="0" b="0"/>
        </a:lnRef>
        <a:fillRef idx="1">
          <a:scrgbClr r="0" g="0" b="0"/>
        </a:fillRef>
        <a:effectRef idx="0">
          <a:scrgbClr r="0" g="0" b="0"/>
        </a:effectRef>
        <a:fontRef idx="minor"/>
      </dsp:style>
    </dsp:sp>
    <dsp:sp modelId="{4902D024-E297-4BE6-AFD3-36DF46662D8B}">
      <dsp:nvSpPr>
        <dsp:cNvPr id="0" name=""/>
        <dsp:cNvSpPr/>
      </dsp:nvSpPr>
      <dsp:spPr>
        <a:xfrm>
          <a:off x="308938" y="2059587"/>
          <a:ext cx="561705" cy="561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0B1B4E-ABA9-4937-94E6-DC4255844892}">
      <dsp:nvSpPr>
        <dsp:cNvPr id="0" name=""/>
        <dsp:cNvSpPr/>
      </dsp:nvSpPr>
      <dsp:spPr>
        <a:xfrm>
          <a:off x="1179581" y="1829798"/>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l" defTabSz="977900">
            <a:lnSpc>
              <a:spcPct val="100000"/>
            </a:lnSpc>
            <a:spcBef>
              <a:spcPct val="0"/>
            </a:spcBef>
            <a:spcAft>
              <a:spcPct val="35000"/>
            </a:spcAft>
            <a:buNone/>
          </a:pPr>
          <a:r>
            <a:rPr lang="en-IN" sz="2200" b="0" i="0" kern="1200"/>
            <a:t>We are going NLP package to simplify the text pre-processing and we can focus on using the machine learning models to use on the data.</a:t>
          </a:r>
          <a:endParaRPr lang="en-US" sz="2200" kern="1200"/>
        </a:p>
      </dsp:txBody>
      <dsp:txXfrm>
        <a:off x="1179581" y="1829798"/>
        <a:ext cx="9715788" cy="10212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2950E-FE3F-40DC-AB91-19871B3AD6CB}">
      <dsp:nvSpPr>
        <dsp:cNvPr id="0" name=""/>
        <dsp:cNvSpPr/>
      </dsp:nvSpPr>
      <dsp:spPr>
        <a:xfrm>
          <a:off x="0" y="742949"/>
          <a:ext cx="6496050" cy="13716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FDB79-7940-4503-BBD0-6BA9B6845A1E}">
      <dsp:nvSpPr>
        <dsp:cNvPr id="0" name=""/>
        <dsp:cNvSpPr/>
      </dsp:nvSpPr>
      <dsp:spPr>
        <a:xfrm>
          <a:off x="414909" y="1051559"/>
          <a:ext cx="754380" cy="754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E9EA67-A17C-4513-B8D8-93E27E9D7BFF}">
      <dsp:nvSpPr>
        <dsp:cNvPr id="0" name=""/>
        <dsp:cNvSpPr/>
      </dsp:nvSpPr>
      <dsp:spPr>
        <a:xfrm>
          <a:off x="1584198" y="742949"/>
          <a:ext cx="4911851"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90000"/>
            </a:lnSpc>
            <a:spcBef>
              <a:spcPct val="0"/>
            </a:spcBef>
            <a:spcAft>
              <a:spcPct val="35000"/>
            </a:spcAft>
            <a:buNone/>
          </a:pPr>
          <a:r>
            <a:rPr lang="en-IN" sz="1600" kern="1200"/>
            <a:t>Natural language processing (NLP) is the ability of a computer program to understand human language as it is spoken. NLP is a component of artificial intelligence (AI).</a:t>
          </a:r>
          <a:endParaRPr lang="en-US" sz="1600" kern="1200"/>
        </a:p>
      </dsp:txBody>
      <dsp:txXfrm>
        <a:off x="1584198" y="742949"/>
        <a:ext cx="4911851" cy="1371600"/>
      </dsp:txXfrm>
    </dsp:sp>
    <dsp:sp modelId="{2A8B7181-84A8-49AC-BB30-AA45ED5B4F43}">
      <dsp:nvSpPr>
        <dsp:cNvPr id="0" name=""/>
        <dsp:cNvSpPr/>
      </dsp:nvSpPr>
      <dsp:spPr>
        <a:xfrm>
          <a:off x="0" y="2457450"/>
          <a:ext cx="6496050" cy="13716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8CFA6-B77F-4B00-A6D5-93550A115F6E}">
      <dsp:nvSpPr>
        <dsp:cNvPr id="0" name=""/>
        <dsp:cNvSpPr/>
      </dsp:nvSpPr>
      <dsp:spPr>
        <a:xfrm>
          <a:off x="414909" y="2766060"/>
          <a:ext cx="754380" cy="754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D9FF59-9D5E-44B0-8C67-2D6F78AE9D61}">
      <dsp:nvSpPr>
        <dsp:cNvPr id="0" name=""/>
        <dsp:cNvSpPr/>
      </dsp:nvSpPr>
      <dsp:spPr>
        <a:xfrm>
          <a:off x="1584198" y="2457450"/>
          <a:ext cx="4911851"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90000"/>
            </a:lnSpc>
            <a:spcBef>
              <a:spcPct val="0"/>
            </a:spcBef>
            <a:spcAft>
              <a:spcPct val="35000"/>
            </a:spcAft>
            <a:buNone/>
          </a:pPr>
          <a:r>
            <a:rPr lang="en-IN" sz="1600" kern="1200"/>
            <a:t>Natural language processing or NLP for short is used to analyse text and let machines derive meaning from the input.</a:t>
          </a:r>
          <a:endParaRPr lang="en-US" sz="1600" kern="1200"/>
        </a:p>
      </dsp:txBody>
      <dsp:txXfrm>
        <a:off x="1584198" y="2457450"/>
        <a:ext cx="4911851" cy="1371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ABB8F-D573-4852-889B-BF132B286E55}">
      <dsp:nvSpPr>
        <dsp:cNvPr id="0" name=""/>
        <dsp:cNvSpPr/>
      </dsp:nvSpPr>
      <dsp:spPr>
        <a:xfrm>
          <a:off x="740369" y="651654"/>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F7A151-0BD9-468F-BCD5-51DC908C1F9D}">
      <dsp:nvSpPr>
        <dsp:cNvPr id="0" name=""/>
        <dsp:cNvSpPr/>
      </dsp:nvSpPr>
      <dsp:spPr>
        <a:xfrm>
          <a:off x="89042"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Selecting a topic </a:t>
          </a:r>
        </a:p>
      </dsp:txBody>
      <dsp:txXfrm>
        <a:off x="89042" y="2032622"/>
        <a:ext cx="2368460" cy="720000"/>
      </dsp:txXfrm>
    </dsp:sp>
    <dsp:sp modelId="{9C71306C-E710-43A0-96BB-ACC10B1FC948}">
      <dsp:nvSpPr>
        <dsp:cNvPr id="0" name=""/>
        <dsp:cNvSpPr/>
      </dsp:nvSpPr>
      <dsp:spPr>
        <a:xfrm>
          <a:off x="3523310" y="651654"/>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874453-C3F7-43B0-B807-1142EC1A04BC}">
      <dsp:nvSpPr>
        <dsp:cNvPr id="0" name=""/>
        <dsp:cNvSpPr/>
      </dsp:nvSpPr>
      <dsp:spPr>
        <a:xfrm>
          <a:off x="2871984"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Collecting data</a:t>
          </a:r>
        </a:p>
      </dsp:txBody>
      <dsp:txXfrm>
        <a:off x="2871984" y="2032622"/>
        <a:ext cx="2368460" cy="720000"/>
      </dsp:txXfrm>
    </dsp:sp>
    <dsp:sp modelId="{8EEAEA7C-5F61-4CCF-97B8-1EB969453808}">
      <dsp:nvSpPr>
        <dsp:cNvPr id="0" name=""/>
        <dsp:cNvSpPr/>
      </dsp:nvSpPr>
      <dsp:spPr>
        <a:xfrm>
          <a:off x="6306251" y="651654"/>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60006B-A7E7-4820-B631-DD38057FEC8C}">
      <dsp:nvSpPr>
        <dsp:cNvPr id="0" name=""/>
        <dsp:cNvSpPr/>
      </dsp:nvSpPr>
      <dsp:spPr>
        <a:xfrm>
          <a:off x="5654925"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Presenting the problem statement</a:t>
          </a:r>
        </a:p>
      </dsp:txBody>
      <dsp:txXfrm>
        <a:off x="5654925" y="2032622"/>
        <a:ext cx="2368460" cy="720000"/>
      </dsp:txXfrm>
    </dsp:sp>
    <dsp:sp modelId="{7BD02504-834A-4113-9AA9-137EDF23903B}">
      <dsp:nvSpPr>
        <dsp:cNvPr id="0" name=""/>
        <dsp:cNvSpPr/>
      </dsp:nvSpPr>
      <dsp:spPr>
        <a:xfrm>
          <a:off x="9089193" y="651654"/>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0631D0-9653-4D10-B43C-4FFBE7DED09A}">
      <dsp:nvSpPr>
        <dsp:cNvPr id="0" name=""/>
        <dsp:cNvSpPr/>
      </dsp:nvSpPr>
      <dsp:spPr>
        <a:xfrm>
          <a:off x="8437866"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Data cleaning </a:t>
          </a:r>
        </a:p>
      </dsp:txBody>
      <dsp:txXfrm>
        <a:off x="8437866" y="2032622"/>
        <a:ext cx="236846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8D9A7-FE04-4359-ACCD-055A519FAE89}"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09BEA-730A-4B24-B139-8FE9D38B509E}" type="slidenum">
              <a:rPr lang="en-US" smtClean="0"/>
              <a:t>‹#›</a:t>
            </a:fld>
            <a:endParaRPr lang="en-US"/>
          </a:p>
        </p:txBody>
      </p:sp>
    </p:spTree>
    <p:extLst>
      <p:ext uri="{BB962C8B-B14F-4D97-AF65-F5344CB8AC3E}">
        <p14:creationId xmlns:p14="http://schemas.microsoft.com/office/powerpoint/2010/main" val="1609417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B09BEA-730A-4B24-B139-8FE9D38B509E}" type="slidenum">
              <a:rPr lang="en-US" smtClean="0"/>
              <a:t>4</a:t>
            </a:fld>
            <a:endParaRPr lang="en-US"/>
          </a:p>
        </p:txBody>
      </p:sp>
    </p:spTree>
    <p:extLst>
      <p:ext uri="{BB962C8B-B14F-4D97-AF65-F5344CB8AC3E}">
        <p14:creationId xmlns:p14="http://schemas.microsoft.com/office/powerpoint/2010/main" val="38808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17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90125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8883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9765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00710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75251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7262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9543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742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91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329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63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55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749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99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3727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408777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hyperlink" Target="https://www.nasdaq.com/market-activity/quotes/historical" TargetMode="External"/><Relationship Id="rId2" Type="http://schemas.openxmlformats.org/officeDocument/2006/relationships/hyperlink" Target="https://towardsdatascience.com/introduction-to-natural-language-processing-for-text-df845750fb6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6">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CD72D-946C-BE40-91AB-E674C33A310A}"/>
              </a:ext>
            </a:extLst>
          </p:cNvPr>
          <p:cNvSpPr>
            <a:spLocks noGrp="1"/>
          </p:cNvSpPr>
          <p:nvPr>
            <p:ph type="ctrTitle"/>
          </p:nvPr>
        </p:nvSpPr>
        <p:spPr>
          <a:xfrm>
            <a:off x="4872012" y="1447800"/>
            <a:ext cx="5222325" cy="3329581"/>
          </a:xfrm>
        </p:spPr>
        <p:txBody>
          <a:bodyPr vert="horz" lIns="91440" tIns="45720" rIns="91440" bIns="45720" rtlCol="0">
            <a:normAutofit/>
          </a:bodyPr>
          <a:lstStyle/>
          <a:p>
            <a:r>
              <a:rPr lang="en-US" sz="6700">
                <a:solidFill>
                  <a:srgbClr val="EBEBEB"/>
                </a:solidFill>
              </a:rPr>
              <a:t>STOCK MARKET PREDICTION</a:t>
            </a:r>
          </a:p>
        </p:txBody>
      </p:sp>
      <p:sp>
        <p:nvSpPr>
          <p:cNvPr id="3" name="Subtitle 2">
            <a:extLst>
              <a:ext uri="{FF2B5EF4-FFF2-40B4-BE49-F238E27FC236}">
                <a16:creationId xmlns:a16="http://schemas.microsoft.com/office/drawing/2014/main" id="{66EED240-6DA9-704C-BCBD-9FFF00CE5209}"/>
              </a:ext>
            </a:extLst>
          </p:cNvPr>
          <p:cNvSpPr>
            <a:spLocks noGrp="1"/>
          </p:cNvSpPr>
          <p:nvPr>
            <p:ph type="subTitle" idx="1"/>
          </p:nvPr>
        </p:nvSpPr>
        <p:spPr>
          <a:xfrm>
            <a:off x="4872012" y="4777380"/>
            <a:ext cx="5222326" cy="861420"/>
          </a:xfrm>
        </p:spPr>
        <p:txBody>
          <a:bodyPr vert="horz" lIns="0" tIns="45720" rIns="0" bIns="45720" rtlCol="0">
            <a:normAutofit/>
          </a:bodyPr>
          <a:lstStyle/>
          <a:p>
            <a:pPr>
              <a:lnSpc>
                <a:spcPct val="90000"/>
              </a:lnSpc>
            </a:pPr>
            <a:r>
              <a:rPr lang="en-US" sz="1100">
                <a:solidFill>
                  <a:schemeClr val="tx2">
                    <a:lumMod val="40000"/>
                    <a:lumOff val="60000"/>
                  </a:schemeClr>
                </a:solidFill>
              </a:rPr>
              <a:t>Pradeep Kumar Kolisetty (0734185)</a:t>
            </a:r>
          </a:p>
          <a:p>
            <a:pPr>
              <a:lnSpc>
                <a:spcPct val="90000"/>
              </a:lnSpc>
            </a:pPr>
            <a:r>
              <a:rPr lang="en-US" sz="1100">
                <a:solidFill>
                  <a:schemeClr val="tx2">
                    <a:lumMod val="40000"/>
                    <a:lumOff val="60000"/>
                  </a:schemeClr>
                </a:solidFill>
              </a:rPr>
              <a:t>Sanjana Reddy Patlolla (0736615)</a:t>
            </a:r>
          </a:p>
          <a:p>
            <a:pPr>
              <a:lnSpc>
                <a:spcPct val="90000"/>
              </a:lnSpc>
            </a:pPr>
            <a:r>
              <a:rPr lang="en-US" sz="1100">
                <a:solidFill>
                  <a:schemeClr val="tx2">
                    <a:lumMod val="40000"/>
                    <a:lumOff val="60000"/>
                  </a:schemeClr>
                </a:solidFill>
              </a:rPr>
              <a:t>Sai Prudvi Adusumalli (0734178)</a:t>
            </a:r>
          </a:p>
          <a:p>
            <a:pPr>
              <a:lnSpc>
                <a:spcPct val="90000"/>
              </a:lnSpc>
            </a:pPr>
            <a:endParaRPr lang="en-US" sz="1100">
              <a:solidFill>
                <a:schemeClr val="tx2">
                  <a:lumMod val="40000"/>
                  <a:lumOff val="60000"/>
                </a:schemeClr>
              </a:solidFill>
            </a:endParaRPr>
          </a:p>
        </p:txBody>
      </p:sp>
      <p:sp>
        <p:nvSpPr>
          <p:cNvPr id="40"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 name="Freeform: Shape 40">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2" name="Graphic 31" descr="Downward trend">
            <a:extLst>
              <a:ext uri="{FF2B5EF4-FFF2-40B4-BE49-F238E27FC236}">
                <a16:creationId xmlns:a16="http://schemas.microsoft.com/office/drawing/2014/main" id="{793155FD-928F-4824-94E1-E4EF7B616A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49685960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4E7643-3AA4-FA4F-B172-14D9C367FF74}"/>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OUTCOMES ACCESSED</a:t>
            </a:r>
          </a:p>
        </p:txBody>
      </p:sp>
      <p:sp>
        <p:nvSpPr>
          <p:cNvPr id="3" name="Content Placeholder 2">
            <a:extLst>
              <a:ext uri="{FF2B5EF4-FFF2-40B4-BE49-F238E27FC236}">
                <a16:creationId xmlns:a16="http://schemas.microsoft.com/office/drawing/2014/main" id="{E2EA7986-AD17-B945-8EB8-3311F84BEA04}"/>
              </a:ext>
            </a:extLst>
          </p:cNvPr>
          <p:cNvSpPr>
            <a:spLocks noGrp="1"/>
          </p:cNvSpPr>
          <p:nvPr>
            <p:ph idx="1"/>
          </p:nvPr>
        </p:nvSpPr>
        <p:spPr>
          <a:xfrm>
            <a:off x="5204109" y="1645920"/>
            <a:ext cx="5919503" cy="4470821"/>
          </a:xfrm>
        </p:spPr>
        <p:txBody>
          <a:bodyPr>
            <a:normAutofit/>
          </a:bodyPr>
          <a:lstStyle/>
          <a:p>
            <a:r>
              <a:rPr lang="en-IN" dirty="0">
                <a:latin typeface="Times New Roman" panose="02020603050405020304" pitchFamily="18" charset="0"/>
                <a:cs typeface="Times New Roman" panose="02020603050405020304" pitchFamily="18" charset="0"/>
              </a:rPr>
              <a:t>Future scope of this project will involve adding more parameters and factors like the financial ratios, multiple instances, etc. The more the parameters are taken into account more will be the accuracy</a:t>
            </a:r>
          </a:p>
          <a:p>
            <a:r>
              <a:rPr lang="en-IN" dirty="0">
                <a:latin typeface="Times New Roman" panose="02020603050405020304" pitchFamily="18" charset="0"/>
                <a:cs typeface="Times New Roman" panose="02020603050405020304" pitchFamily="18" charset="0"/>
              </a:rPr>
              <a:t>By using the machine learning models on the data, we can observe the stocks on which day and which factors are affecting the stocks and, in the future, we can prevent them to avoid the losses. We can predict the crashes by analysing different weather and political consequences. </a:t>
            </a:r>
          </a:p>
        </p:txBody>
      </p:sp>
    </p:spTree>
    <p:extLst>
      <p:ext uri="{BB962C8B-B14F-4D97-AF65-F5344CB8AC3E}">
        <p14:creationId xmlns:p14="http://schemas.microsoft.com/office/powerpoint/2010/main" val="322467436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185D49-5923-4AAC-89B1-F48B4C437822}"/>
              </a:ext>
            </a:extLst>
          </p:cNvPr>
          <p:cNvSpPr>
            <a:spLocks noGrp="1"/>
          </p:cNvSpPr>
          <p:nvPr>
            <p:ph type="title"/>
          </p:nvPr>
        </p:nvSpPr>
        <p:spPr>
          <a:xfrm>
            <a:off x="648930" y="629267"/>
            <a:ext cx="9252154" cy="1016654"/>
          </a:xfrm>
        </p:spPr>
        <p:txBody>
          <a:bodyPr>
            <a:normAutofit/>
          </a:bodyPr>
          <a:lstStyle/>
          <a:p>
            <a:r>
              <a:rPr lang="en-US">
                <a:solidFill>
                  <a:srgbClr val="EBEBEB"/>
                </a:solidFill>
              </a:rPr>
              <a:t>PROGRESS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44EEE24B-9482-4B9F-9ADA-97C161564CFE}"/>
              </a:ext>
            </a:extLst>
          </p:cNvPr>
          <p:cNvGraphicFramePr>
            <a:graphicFrameLocks noGrp="1"/>
          </p:cNvGraphicFramePr>
          <p:nvPr>
            <p:ph idx="1"/>
            <p:extLst>
              <p:ext uri="{D42A27DB-BD31-4B8C-83A1-F6EECF244321}">
                <p14:modId xmlns:p14="http://schemas.microsoft.com/office/powerpoint/2010/main" val="309615412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990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24D6-A9F2-404E-AF32-E0A0EFA1E2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735FB1F-DCAE-AB4C-9DDC-2FDC04E733F3}"/>
              </a:ext>
            </a:extLst>
          </p:cNvPr>
          <p:cNvSpPr>
            <a:spLocks noGrp="1"/>
          </p:cNvSpPr>
          <p:nvPr>
            <p:ph idx="1"/>
          </p:nvPr>
        </p:nvSpPr>
        <p:spPr/>
        <p:txBody>
          <a:bodyPr>
            <a:normAutofit/>
          </a:bodyPr>
          <a:lstStyle/>
          <a:p>
            <a:pPr lvl="0"/>
            <a:r>
              <a:rPr lang="en-IN" dirty="0">
                <a:latin typeface="Times New Roman" panose="02020603050405020304" pitchFamily="18" charset="0"/>
                <a:cs typeface="Times New Roman" panose="02020603050405020304" pitchFamily="18" charset="0"/>
              </a:rPr>
              <a:t>Yordanov, V. (2019, August 13). Introduction to Natural Language Processing for Text. Retrieved from </a:t>
            </a:r>
            <a:r>
              <a:rPr lang="en-IN" u="sng" dirty="0">
                <a:latin typeface="Times New Roman" panose="02020603050405020304" pitchFamily="18" charset="0"/>
                <a:cs typeface="Times New Roman" panose="02020603050405020304" pitchFamily="18" charset="0"/>
                <a:hlinkClick r:id="rId2"/>
              </a:rPr>
              <a:t>https://towardsdatascience.com/introduction-to-natural-language-processing-for-text-df845750fb63</a:t>
            </a:r>
            <a:r>
              <a:rPr lang="en-IN" dirty="0">
                <a:latin typeface="Times New Roman" panose="02020603050405020304" pitchFamily="18" charset="0"/>
                <a:cs typeface="Times New Roman" panose="02020603050405020304" pitchFamily="18" charset="0"/>
              </a:rPr>
              <a:t>.</a:t>
            </a:r>
          </a:p>
          <a:p>
            <a:r>
              <a:rPr lang="en-US" b="1" dirty="0"/>
              <a:t> Natural Language Processing for Text</a:t>
            </a:r>
          </a:p>
          <a:p>
            <a:r>
              <a:rPr lang="en-US" dirty="0"/>
              <a:t>Introduction to Natural Language Processing for Text. (2019). Retrieved 18 February 2020, from https://towardsdatascience.com/introduction-to-natural-language-processing-for-text-df845750fb63</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Historical Data. (n.d.). Retrieved from </a:t>
            </a:r>
            <a:r>
              <a:rPr lang="en-IN" u="sng" dirty="0">
                <a:latin typeface="Times New Roman" panose="02020603050405020304" pitchFamily="18" charset="0"/>
                <a:cs typeface="Times New Roman" panose="02020603050405020304" pitchFamily="18" charset="0"/>
                <a:hlinkClick r:id="rId3"/>
              </a:rPr>
              <a:t>https://www.nasdaq.com/market-activity/quotes/historical</a:t>
            </a:r>
            <a:r>
              <a:rPr lang="en-IN" dirty="0"/>
              <a:t> </a:t>
            </a:r>
            <a:endParaRPr lang="en-US" dirty="0"/>
          </a:p>
        </p:txBody>
      </p:sp>
    </p:spTree>
    <p:extLst>
      <p:ext uri="{BB962C8B-B14F-4D97-AF65-F5344CB8AC3E}">
        <p14:creationId xmlns:p14="http://schemas.microsoft.com/office/powerpoint/2010/main" val="371584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18">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34" name="Freeform: Shape 22">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25" name="Rectangle 24">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D06843-5C5A-FE46-A581-3FD02C1A4B57}"/>
              </a:ext>
            </a:extLst>
          </p:cNvPr>
          <p:cNvSpPr>
            <a:spLocks noGrp="1"/>
          </p:cNvSpPr>
          <p:nvPr>
            <p:ph type="title"/>
          </p:nvPr>
        </p:nvSpPr>
        <p:spPr>
          <a:xfrm>
            <a:off x="983231" y="938953"/>
            <a:ext cx="6630143" cy="4980094"/>
          </a:xfrm>
        </p:spPr>
        <p:txBody>
          <a:bodyPr vert="horz" lIns="91440" tIns="45720" rIns="91440" bIns="45720" rtlCol="0" anchor="ctr">
            <a:normAutofit/>
          </a:bodyPr>
          <a:lstStyle/>
          <a:p>
            <a:pPr algn="r"/>
            <a:r>
              <a:rPr lang="en-US" sz="7200" b="0" i="0" kern="1200" dirty="0">
                <a:solidFill>
                  <a:schemeClr val="tx2"/>
                </a:solidFill>
                <a:latin typeface="+mj-lt"/>
                <a:ea typeface="+mj-ea"/>
                <a:cs typeface="+mj-cs"/>
              </a:rPr>
              <a:t>THANKYOU</a:t>
            </a:r>
          </a:p>
        </p:txBody>
      </p:sp>
    </p:spTree>
    <p:extLst>
      <p:ext uri="{BB962C8B-B14F-4D97-AF65-F5344CB8AC3E}">
        <p14:creationId xmlns:p14="http://schemas.microsoft.com/office/powerpoint/2010/main" val="421366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06FE11-3D7B-DB41-AE2B-8242A19839F0}"/>
              </a:ext>
            </a:extLst>
          </p:cNvPr>
          <p:cNvSpPr>
            <a:spLocks noGrp="1"/>
          </p:cNvSpPr>
          <p:nvPr>
            <p:ph type="title"/>
          </p:nvPr>
        </p:nvSpPr>
        <p:spPr>
          <a:xfrm>
            <a:off x="653143" y="1645920"/>
            <a:ext cx="3522879" cy="4470821"/>
          </a:xfrm>
        </p:spPr>
        <p:txBody>
          <a:bodyPr>
            <a:normAutofit/>
          </a:bodyPr>
          <a:lstStyle/>
          <a:p>
            <a:pPr algn="r"/>
            <a:r>
              <a:rPr lang="en-US" sz="3300">
                <a:solidFill>
                  <a:srgbClr val="FFFFFF"/>
                </a:solidFill>
              </a:rPr>
              <a:t>INTRODUCTION</a:t>
            </a:r>
          </a:p>
        </p:txBody>
      </p:sp>
      <p:sp>
        <p:nvSpPr>
          <p:cNvPr id="3" name="Content Placeholder 2">
            <a:extLst>
              <a:ext uri="{FF2B5EF4-FFF2-40B4-BE49-F238E27FC236}">
                <a16:creationId xmlns:a16="http://schemas.microsoft.com/office/drawing/2014/main" id="{05EEBEB9-709C-2D43-8743-40C45046A2BE}"/>
              </a:ext>
            </a:extLst>
          </p:cNvPr>
          <p:cNvSpPr>
            <a:spLocks noGrp="1"/>
          </p:cNvSpPr>
          <p:nvPr>
            <p:ph idx="1"/>
          </p:nvPr>
        </p:nvSpPr>
        <p:spPr>
          <a:xfrm>
            <a:off x="5204109" y="1645920"/>
            <a:ext cx="5919503" cy="4470821"/>
          </a:xfrm>
        </p:spPr>
        <p:txBody>
          <a:bodyPr>
            <a:normAutofit/>
          </a:bodyPr>
          <a:lstStyle/>
          <a:p>
            <a:r>
              <a:rPr lang="en-US">
                <a:latin typeface="Times New Roman" panose="02020603050405020304" pitchFamily="18" charset="0"/>
                <a:cs typeface="Times New Roman" panose="02020603050405020304" pitchFamily="18" charset="0"/>
              </a:rPr>
              <a:t>Stock market is the largest area in the society where the buying and selling activities take place</a:t>
            </a:r>
            <a:r>
              <a:rPr lang="en-US"/>
              <a:t>.</a:t>
            </a:r>
            <a:r>
              <a:rPr lang="en-IN"/>
              <a:t> </a:t>
            </a:r>
            <a:r>
              <a:rPr lang="en-US">
                <a:latin typeface="Times New Roman" panose="02020603050405020304" pitchFamily="18" charset="0"/>
                <a:cs typeface="Times New Roman" panose="02020603050405020304" pitchFamily="18" charset="0"/>
              </a:rPr>
              <a:t>The stock value in the market changes each day and by observing that the trading that is the buying and selling happens. The price change in the stocks can happen due to many factors such as weather changes, political consequences. </a:t>
            </a:r>
          </a:p>
        </p:txBody>
      </p:sp>
    </p:spTree>
    <p:extLst>
      <p:ext uri="{BB962C8B-B14F-4D97-AF65-F5344CB8AC3E}">
        <p14:creationId xmlns:p14="http://schemas.microsoft.com/office/powerpoint/2010/main" val="2486602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45048A8-EB8A-BD46-9771-1B7B2C9ADE8B}"/>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PROBLEM STATEMENT</a:t>
            </a:r>
          </a:p>
        </p:txBody>
      </p:sp>
      <p:sp>
        <p:nvSpPr>
          <p:cNvPr id="3" name="Content Placeholder 2">
            <a:extLst>
              <a:ext uri="{FF2B5EF4-FFF2-40B4-BE49-F238E27FC236}">
                <a16:creationId xmlns:a16="http://schemas.microsoft.com/office/drawing/2014/main" id="{19796A45-8D99-0941-A6E7-58F0104C85B5}"/>
              </a:ext>
            </a:extLst>
          </p:cNvPr>
          <p:cNvSpPr>
            <a:spLocks noGrp="1"/>
          </p:cNvSpPr>
          <p:nvPr>
            <p:ph idx="1"/>
          </p:nvPr>
        </p:nvSpPr>
        <p:spPr>
          <a:xfrm>
            <a:off x="5204109" y="1645920"/>
            <a:ext cx="5919503" cy="4470821"/>
          </a:xfrm>
        </p:spPr>
        <p:txBody>
          <a:bodyPr>
            <a:normAutofit/>
          </a:bodyPr>
          <a:lstStyle/>
          <a:p>
            <a:pPr marL="0" indent="0">
              <a:buNone/>
            </a:pPr>
            <a:r>
              <a:rPr lang="en-IN">
                <a:latin typeface="Times New Roman" panose="02020603050405020304" pitchFamily="18" charset="0"/>
                <a:cs typeface="Times New Roman" panose="02020603050405020304" pitchFamily="18" charset="0"/>
              </a:rPr>
              <a:t>Stock market prediction determines the company’s future by taking the historical data into consideration, make predictions of the crashes that’s going to occur and minimize the Investor’s losses.</a:t>
            </a:r>
          </a:p>
          <a:p>
            <a:pPr marL="0" indent="0">
              <a:buNone/>
            </a:pPr>
            <a:r>
              <a:rPr lang="en-IN">
                <a:latin typeface="Times New Roman" panose="02020603050405020304" pitchFamily="18" charset="0"/>
                <a:cs typeface="Times New Roman" panose="02020603050405020304" pitchFamily="18" charset="0"/>
              </a:rPr>
              <a:t>By observing the past data, we predict the rise and fall of the stocks and help the investors to know where to invest. It majorly includes the company performance in the recent years based on factors such as political consequences and climate changes</a:t>
            </a:r>
            <a:r>
              <a:rPr lang="en-IN"/>
              <a:t>. </a:t>
            </a:r>
            <a:endParaRPr lang="en-US"/>
          </a:p>
        </p:txBody>
      </p:sp>
    </p:spTree>
    <p:extLst>
      <p:ext uri="{BB962C8B-B14F-4D97-AF65-F5344CB8AC3E}">
        <p14:creationId xmlns:p14="http://schemas.microsoft.com/office/powerpoint/2010/main" val="40767990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6BA3B0-ED0A-F14E-AD55-A0B9571C770E}"/>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Data Insights</a:t>
            </a:r>
          </a:p>
        </p:txBody>
      </p:sp>
      <p:sp>
        <p:nvSpPr>
          <p:cNvPr id="3" name="Content Placeholder 2">
            <a:extLst>
              <a:ext uri="{FF2B5EF4-FFF2-40B4-BE49-F238E27FC236}">
                <a16:creationId xmlns:a16="http://schemas.microsoft.com/office/drawing/2014/main" id="{D5F1B4C9-39D4-EC40-912D-97611840B468}"/>
              </a:ext>
            </a:extLst>
          </p:cNvPr>
          <p:cNvSpPr>
            <a:spLocks noGrp="1"/>
          </p:cNvSpPr>
          <p:nvPr>
            <p:ph idx="1"/>
          </p:nvPr>
        </p:nvSpPr>
        <p:spPr>
          <a:xfrm>
            <a:off x="5204109" y="1645920"/>
            <a:ext cx="5919503" cy="4470821"/>
          </a:xfrm>
        </p:spPr>
        <p:txBody>
          <a:bodyPr>
            <a:normAutofit/>
          </a:bodyPr>
          <a:lstStyle/>
          <a:p>
            <a:pPr>
              <a:buFont typeface="Wingdings" pitchFamily="2" charset="2"/>
              <a:buChar char="Ø"/>
            </a:pPr>
            <a:r>
              <a:rPr lang="en-US">
                <a:latin typeface="Times New Roman" panose="02020603050405020304" pitchFamily="18" charset="0"/>
                <a:cs typeface="Times New Roman" panose="02020603050405020304" pitchFamily="18" charset="0"/>
              </a:rPr>
              <a:t>Dataset of our project,” Stock market prediction” is extracted from NASDAQ (National Association of Securities Dealers Automated Quotations) website</a:t>
            </a:r>
            <a:r>
              <a:rPr lang="en-US"/>
              <a:t>.</a:t>
            </a:r>
            <a:r>
              <a:rPr lang="en-IN"/>
              <a:t> </a:t>
            </a:r>
          </a:p>
          <a:p>
            <a:pPr>
              <a:buFont typeface="Wingdings" pitchFamily="2" charset="2"/>
              <a:buChar char="Ø"/>
            </a:pPr>
            <a:r>
              <a:rPr lang="en-IN">
                <a:latin typeface="Times New Roman" panose="02020603050405020304" pitchFamily="18" charset="0"/>
                <a:cs typeface="Times New Roman" panose="02020603050405020304" pitchFamily="18" charset="0"/>
              </a:rPr>
              <a:t>Data consist of 7 columns of data which is date , close/last , open, High, Low, volume, Company columns.</a:t>
            </a:r>
          </a:p>
          <a:p>
            <a:pPr>
              <a:buFont typeface="Wingdings" pitchFamily="2" charset="2"/>
              <a:buChar char="Ø"/>
            </a:pPr>
            <a:r>
              <a:rPr lang="en-IN">
                <a:latin typeface="Times New Roman" panose="02020603050405020304" pitchFamily="18" charset="0"/>
                <a:cs typeface="Times New Roman" panose="02020603050405020304" pitchFamily="18" charset="0"/>
              </a:rPr>
              <a:t>There are  22000 rows of data of 10 companies amazon, apple, Facebook, zygan,  AMD, Starbucks, Tesla, Microsoft, Qualcomm, Cisco System. The data is of 10 years.</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7630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A18B4-CCC4-CF4A-9DD1-DB71A83658D7}"/>
              </a:ext>
            </a:extLst>
          </p:cNvPr>
          <p:cNvSpPr>
            <a:spLocks noGrp="1"/>
          </p:cNvSpPr>
          <p:nvPr>
            <p:ph type="title"/>
          </p:nvPr>
        </p:nvSpPr>
        <p:spPr>
          <a:xfrm>
            <a:off x="643855" y="1447800"/>
            <a:ext cx="3108626" cy="4572000"/>
          </a:xfrm>
        </p:spPr>
        <p:txBody>
          <a:bodyPr anchor="ctr">
            <a:normAutofit/>
          </a:bodyPr>
          <a:lstStyle/>
          <a:p>
            <a:r>
              <a:rPr lang="en-US" sz="3200" dirty="0">
                <a:solidFill>
                  <a:srgbClr val="FFFFFF"/>
                </a:solidFill>
              </a:rPr>
              <a:t>Data Insights</a:t>
            </a:r>
            <a:endParaRPr lang="en-US" sz="3200" dirty="0">
              <a:solidFill>
                <a:srgbClr val="F2F2F2"/>
              </a:solidFill>
            </a:endParaRP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C95EE3C-61D2-469B-81AC-E2979D14C94F}"/>
              </a:ext>
            </a:extLst>
          </p:cNvPr>
          <p:cNvGraphicFramePr>
            <a:graphicFrameLocks noGrp="1"/>
          </p:cNvGraphicFramePr>
          <p:nvPr>
            <p:ph idx="1"/>
            <p:extLst>
              <p:ext uri="{D42A27DB-BD31-4B8C-83A1-F6EECF244321}">
                <p14:modId xmlns:p14="http://schemas.microsoft.com/office/powerpoint/2010/main" val="174946879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993966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DB2A-961B-B340-B09A-0616495EE60A}"/>
              </a:ext>
            </a:extLst>
          </p:cNvPr>
          <p:cNvSpPr>
            <a:spLocks noGrp="1"/>
          </p:cNvSpPr>
          <p:nvPr>
            <p:ph type="title"/>
          </p:nvPr>
        </p:nvSpPr>
        <p:spPr/>
        <p:txBody>
          <a:bodyPr/>
          <a:lstStyle/>
          <a:p>
            <a:r>
              <a:rPr lang="en-US" dirty="0"/>
              <a:t>Data View</a:t>
            </a:r>
          </a:p>
        </p:txBody>
      </p:sp>
      <p:pic>
        <p:nvPicPr>
          <p:cNvPr id="5" name="Content Placeholder 4" descr="A screenshot of a cell phone&#10;&#10;Description automatically generated">
            <a:extLst>
              <a:ext uri="{FF2B5EF4-FFF2-40B4-BE49-F238E27FC236}">
                <a16:creationId xmlns:a16="http://schemas.microsoft.com/office/drawing/2014/main" id="{3DD5A900-BF1F-814F-B4AA-D3B430CD88F7}"/>
              </a:ext>
            </a:extLst>
          </p:cNvPr>
          <p:cNvPicPr>
            <a:picLocks noGrp="1" noChangeAspect="1"/>
          </p:cNvPicPr>
          <p:nvPr>
            <p:ph idx="1"/>
          </p:nvPr>
        </p:nvPicPr>
        <p:blipFill>
          <a:blip r:embed="rId2"/>
          <a:stretch>
            <a:fillRect/>
          </a:stretch>
        </p:blipFill>
        <p:spPr>
          <a:xfrm>
            <a:off x="3323870" y="2052638"/>
            <a:ext cx="4506036" cy="4195762"/>
          </a:xfrm>
        </p:spPr>
      </p:pic>
    </p:spTree>
    <p:extLst>
      <p:ext uri="{BB962C8B-B14F-4D97-AF65-F5344CB8AC3E}">
        <p14:creationId xmlns:p14="http://schemas.microsoft.com/office/powerpoint/2010/main" val="154063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0715DC6-FAC9-8D4F-B6F2-11BADD88EA98}"/>
              </a:ext>
            </a:extLst>
          </p:cNvPr>
          <p:cNvSpPr>
            <a:spLocks noGrp="1"/>
          </p:cNvSpPr>
          <p:nvPr>
            <p:ph type="title"/>
          </p:nvPr>
        </p:nvSpPr>
        <p:spPr>
          <a:xfrm>
            <a:off x="648930" y="629267"/>
            <a:ext cx="9252154" cy="1016654"/>
          </a:xfrm>
        </p:spPr>
        <p:txBody>
          <a:bodyPr>
            <a:normAutofit/>
          </a:bodyPr>
          <a:lstStyle/>
          <a:p>
            <a:r>
              <a:rPr lang="en-US">
                <a:solidFill>
                  <a:srgbClr val="EBEBEB"/>
                </a:solidFill>
              </a:rPr>
              <a:t>MODELS</a:t>
            </a:r>
          </a:p>
        </p:txBody>
      </p:sp>
      <p:sp>
        <p:nvSpPr>
          <p:cNvPr id="31"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E646DDAA-69C1-41CC-8DEA-9886DC7A1FC7}"/>
              </a:ext>
            </a:extLst>
          </p:cNvPr>
          <p:cNvGraphicFramePr>
            <a:graphicFrameLocks noGrp="1"/>
          </p:cNvGraphicFramePr>
          <p:nvPr>
            <p:ph idx="1"/>
            <p:extLst>
              <p:ext uri="{D42A27DB-BD31-4B8C-83A1-F6EECF244321}">
                <p14:modId xmlns:p14="http://schemas.microsoft.com/office/powerpoint/2010/main" val="92066241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8869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83797-AE88-DD45-B908-2989CF7A7EFF}"/>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NLP</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04AE085-38EB-4066-A27D-65E3E2439017}"/>
              </a:ext>
            </a:extLst>
          </p:cNvPr>
          <p:cNvGraphicFramePr>
            <a:graphicFrameLocks noGrp="1"/>
          </p:cNvGraphicFramePr>
          <p:nvPr>
            <p:ph idx="1"/>
            <p:extLst>
              <p:ext uri="{D42A27DB-BD31-4B8C-83A1-F6EECF244321}">
                <p14:modId xmlns:p14="http://schemas.microsoft.com/office/powerpoint/2010/main" val="272682606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7547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4"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BCEDEF9-E171-4F2C-A37F-CD8ED248C458}"/>
              </a:ext>
            </a:extLst>
          </p:cNvPr>
          <p:cNvSpPr>
            <a:spLocks noGrp="1"/>
          </p:cNvSpPr>
          <p:nvPr>
            <p:ph type="ctrTitle"/>
          </p:nvPr>
        </p:nvSpPr>
        <p:spPr>
          <a:xfrm>
            <a:off x="653143" y="1645920"/>
            <a:ext cx="3522879" cy="4470821"/>
          </a:xfrm>
        </p:spPr>
        <p:txBody>
          <a:bodyPr vert="horz" lIns="91440" tIns="45720" rIns="91440" bIns="45720" rtlCol="0" anchor="t">
            <a:normAutofit/>
          </a:bodyPr>
          <a:lstStyle/>
          <a:p>
            <a:pPr algn="r"/>
            <a:r>
              <a:rPr lang="en-US" sz="4200" b="0" i="0" kern="1200">
                <a:solidFill>
                  <a:srgbClr val="FFFFFF"/>
                </a:solidFill>
                <a:latin typeface="+mj-lt"/>
                <a:ea typeface="+mj-ea"/>
                <a:cs typeface="+mj-cs"/>
              </a:rPr>
              <a:t>ETHICAL PRINCIPLES</a:t>
            </a:r>
          </a:p>
        </p:txBody>
      </p:sp>
      <p:sp>
        <p:nvSpPr>
          <p:cNvPr id="3" name="Subtitle 2">
            <a:extLst>
              <a:ext uri="{FF2B5EF4-FFF2-40B4-BE49-F238E27FC236}">
                <a16:creationId xmlns:a16="http://schemas.microsoft.com/office/drawing/2014/main" id="{E4BB7FFB-4609-4F1F-B650-48D6A6A362E2}"/>
              </a:ext>
            </a:extLst>
          </p:cNvPr>
          <p:cNvSpPr>
            <a:spLocks noGrp="1"/>
          </p:cNvSpPr>
          <p:nvPr>
            <p:ph type="subTitle" idx="1"/>
          </p:nvPr>
        </p:nvSpPr>
        <p:spPr>
          <a:xfrm>
            <a:off x="5204109" y="1645920"/>
            <a:ext cx="5919503" cy="4470821"/>
          </a:xfrm>
        </p:spPr>
        <p:txBody>
          <a:bodyPr vert="horz" lIns="91440" tIns="45720" rIns="91440" bIns="45720" rtlCol="0">
            <a:normAutofit/>
          </a:bodyPr>
          <a:lstStyle/>
          <a:p>
            <a:pPr>
              <a:buClrTx/>
              <a:buFont typeface="Wingdings 3" charset="2"/>
              <a:buChar char=""/>
            </a:pPr>
            <a:r>
              <a:rPr lang="en-US" dirty="0">
                <a:solidFill>
                  <a:schemeClr val="tx1"/>
                </a:solidFill>
              </a:rPr>
              <a:t>1.Consent.</a:t>
            </a:r>
          </a:p>
          <a:p>
            <a:pPr>
              <a:buClrTx/>
              <a:buFont typeface="Wingdings 3" charset="2"/>
              <a:buChar char=""/>
            </a:pPr>
            <a:r>
              <a:rPr lang="en-US" dirty="0">
                <a:solidFill>
                  <a:schemeClr val="tx1"/>
                </a:solidFill>
              </a:rPr>
              <a:t>2.Clarity.</a:t>
            </a:r>
          </a:p>
          <a:p>
            <a:pPr>
              <a:buClrTx/>
              <a:buFont typeface="Wingdings 3" charset="2"/>
              <a:buChar char=""/>
            </a:pPr>
            <a:r>
              <a:rPr lang="en-US" dirty="0">
                <a:solidFill>
                  <a:schemeClr val="tx1"/>
                </a:solidFill>
              </a:rPr>
              <a:t>3.Control.</a:t>
            </a:r>
          </a:p>
          <a:p>
            <a:pPr>
              <a:buClrTx/>
              <a:buFont typeface="Wingdings 3" charset="2"/>
              <a:buChar char=""/>
            </a:pPr>
            <a:r>
              <a:rPr lang="en-US" dirty="0">
                <a:solidFill>
                  <a:schemeClr val="tx1"/>
                </a:solidFill>
              </a:rPr>
              <a:t>4.Consistency.</a:t>
            </a:r>
          </a:p>
          <a:p>
            <a:pPr>
              <a:buClrTx/>
              <a:buFont typeface="Wingdings 3" charset="2"/>
              <a:buChar char=""/>
            </a:pPr>
            <a:r>
              <a:rPr lang="en-US" dirty="0">
                <a:solidFill>
                  <a:schemeClr val="tx1"/>
                </a:solidFill>
              </a:rPr>
              <a:t>5.Consequences.</a:t>
            </a:r>
          </a:p>
        </p:txBody>
      </p:sp>
    </p:spTree>
    <p:extLst>
      <p:ext uri="{BB962C8B-B14F-4D97-AF65-F5344CB8AC3E}">
        <p14:creationId xmlns:p14="http://schemas.microsoft.com/office/powerpoint/2010/main" val="168137463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548</Words>
  <Application>Microsoft Office PowerPoint</Application>
  <PresentationFormat>Widescreen</PresentationFormat>
  <Paragraphs>45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Ion</vt:lpstr>
      <vt:lpstr>STOCK MARKET PREDICTION</vt:lpstr>
      <vt:lpstr>INTRODUCTION</vt:lpstr>
      <vt:lpstr>PROBLEM STATEMENT</vt:lpstr>
      <vt:lpstr>Data Insights</vt:lpstr>
      <vt:lpstr>Data Insights</vt:lpstr>
      <vt:lpstr>Data View</vt:lpstr>
      <vt:lpstr>MODELS</vt:lpstr>
      <vt:lpstr>NLP</vt:lpstr>
      <vt:lpstr>ETHICAL PRINCIPLES</vt:lpstr>
      <vt:lpstr>OUTCOMES ACCESSED</vt:lpstr>
      <vt:lpstr>PROGRESS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prudvi</dc:creator>
  <cp:lastModifiedBy>prudvi</cp:lastModifiedBy>
  <cp:revision>9</cp:revision>
  <dcterms:created xsi:type="dcterms:W3CDTF">2020-02-18T14:22:50Z</dcterms:created>
  <dcterms:modified xsi:type="dcterms:W3CDTF">2020-02-25T21:31:38Z</dcterms:modified>
</cp:coreProperties>
</file>