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4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9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68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5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1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91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7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9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ook1_1747404455387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09170A0-E715-4202-BB9E-93E908E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i="1" dirty="0">
                <a:latin typeface="Bahnschrift Condensed" panose="020B0502040204020203" pitchFamily="34" charset="0"/>
                <a:hlinkClick r:id="rId2"/>
              </a:rPr>
              <a:t>S</a:t>
            </a:r>
            <a:r>
              <a:rPr lang="en-us" b="1" i="1" dirty="0">
                <a:latin typeface="Bahnschrift Condensed" panose="020B0502040204020203" pitchFamily="34" charset="0"/>
                <a:hlinkClick r:id="rId2"/>
              </a:rPr>
              <a:t>ample store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70D9EBA-778E-4F8C-90B2-76E026521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Prepared by: T Sanjana(data analyst intern) </a:t>
            </a:r>
          </a:p>
          <a:p>
            <a:r>
              <a:rPr lang="en-IN" dirty="0"/>
              <a:t>date</a:t>
            </a:r>
            <a:r>
              <a:rPr dirty="0"/>
              <a:t>: </a:t>
            </a:r>
            <a:r>
              <a:rPr lang="en-IN" dirty="0"/>
              <a:t>16</a:t>
            </a:r>
            <a:r>
              <a:rPr dirty="0"/>
              <a:t>/</a:t>
            </a:r>
            <a:r>
              <a:rPr lang="en-IN" dirty="0"/>
              <a:t>5</a:t>
            </a:r>
            <a:r>
              <a:rPr dirty="0"/>
              <a:t>/2025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AA8EBBB-BCB0-4119-A591-30B9AA20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88925"/>
            <a:ext cx="8439150" cy="628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5F83-F5F7-B41B-1427-0DC48197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5A83-FA3E-BB9A-0D1B-076010CE0E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i="1" dirty="0"/>
              <a:t>Tools used:</a:t>
            </a:r>
          </a:p>
          <a:p>
            <a:pPr marL="0" indent="0">
              <a:buNone/>
            </a:pPr>
            <a:r>
              <a:rPr lang="en-IN" dirty="0"/>
              <a:t>                Tableau</a:t>
            </a:r>
          </a:p>
          <a:p>
            <a:r>
              <a:rPr lang="en-IN" b="1" i="1" dirty="0"/>
              <a:t>Dataset used:</a:t>
            </a:r>
          </a:p>
          <a:p>
            <a:pPr marL="0" indent="0">
              <a:buNone/>
            </a:pPr>
            <a:r>
              <a:rPr lang="en-IN" b="1" i="1" dirty="0"/>
              <a:t>                </a:t>
            </a:r>
            <a:r>
              <a:rPr lang="en-IN" dirty="0"/>
              <a:t>superstore sales dataset(from Kaggle)</a:t>
            </a:r>
            <a:endParaRPr lang="en-IN" b="1" i="1" dirty="0"/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7112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B032-1BC1-95A2-29D5-D5A26196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EACD-CE5B-074E-0AE4-E1B53FB1F0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dirty="0"/>
              <a:t>Time series line chart :- </a:t>
            </a:r>
            <a:r>
              <a:rPr lang="en-IN" dirty="0"/>
              <a:t>to show sales trends over months</a:t>
            </a:r>
          </a:p>
          <a:p>
            <a:r>
              <a:rPr lang="en-IN" b="1" dirty="0"/>
              <a:t>Geographic performance map :- </a:t>
            </a:r>
            <a:r>
              <a:rPr lang="en-IN" dirty="0"/>
              <a:t>to show sales distribution across key states</a:t>
            </a:r>
          </a:p>
          <a:p>
            <a:r>
              <a:rPr lang="en-IN" b="1" dirty="0"/>
              <a:t>Category breakdown :- </a:t>
            </a:r>
            <a:r>
              <a:rPr lang="en-IN" dirty="0"/>
              <a:t>profit vs. sales </a:t>
            </a:r>
            <a:r>
              <a:rPr lang="en-IN" dirty="0" err="1"/>
              <a:t>comparisions</a:t>
            </a:r>
            <a:r>
              <a:rPr lang="en-IN" dirty="0"/>
              <a:t>   </a:t>
            </a:r>
          </a:p>
          <a:p>
            <a:r>
              <a:rPr lang="en-US" b="1" dirty="0"/>
              <a:t>Performance Summary Cards :- </a:t>
            </a:r>
            <a:r>
              <a:rPr lang="en-US" dirty="0"/>
              <a:t>Total sales tracking (~$457K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947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AA01-D5C6-5283-9D53-E7B09003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Notable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78CB-8DB2-6C15-D11C-5FF6334BD4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Seasonal Patterns: </a:t>
            </a:r>
            <a:r>
              <a:rPr lang="en-US" dirty="0"/>
              <a:t>Visible fluctuations in profit across months  </a:t>
            </a:r>
          </a:p>
          <a:p>
            <a:r>
              <a:rPr lang="en-US" b="1" dirty="0"/>
              <a:t>Regional Performance: </a:t>
            </a:r>
            <a:r>
              <a:rPr lang="en-US" dirty="0"/>
              <a:t>California and New York as top markets  </a:t>
            </a:r>
          </a:p>
          <a:p>
            <a:r>
              <a:rPr lang="en-US" b="1" dirty="0"/>
              <a:t>Category Analysis: </a:t>
            </a:r>
            <a:r>
              <a:rPr lang="en-US" dirty="0"/>
              <a:t>Technology shows strongest profit margins  </a:t>
            </a:r>
          </a:p>
          <a:p>
            <a:r>
              <a:rPr lang="en-US" b="1" dirty="0"/>
              <a:t>Total Performance: </a:t>
            </a:r>
            <a:r>
              <a:rPr lang="en-US" dirty="0"/>
              <a:t>$457,688 in tracked sales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94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6FBB-666E-407D-EA65-60D33D3E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AD0B-A496-ADD2-F907-5F337D8B13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Actionable Insights:</a:t>
            </a:r>
          </a:p>
          <a:p>
            <a:pPr marL="0" indent="0">
              <a:buNone/>
            </a:pPr>
            <a:r>
              <a:rPr lang="en-IN" dirty="0"/>
              <a:t> 1. Focus marketing efforts on high-performing regions (CA/NY)  </a:t>
            </a:r>
          </a:p>
          <a:p>
            <a:pPr marL="0" indent="0">
              <a:buNone/>
            </a:pPr>
            <a:r>
              <a:rPr lang="en-IN" dirty="0"/>
              <a:t> 2. Investigate seasonal profit dips for mitigation strategies  </a:t>
            </a:r>
          </a:p>
          <a:p>
            <a:pPr marL="0" indent="0">
              <a:buNone/>
            </a:pPr>
            <a:r>
              <a:rPr lang="en-IN" dirty="0"/>
              <a:t> 3. Expand technology product offerings  </a:t>
            </a:r>
          </a:p>
          <a:p>
            <a:r>
              <a:rPr lang="en-IN" b="1" dirty="0"/>
              <a:t>Future Enhancements: 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Add customer segmentation analysis 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Incorporate inventory turnover metrics 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Develop predictive forecasting models </a:t>
            </a:r>
          </a:p>
        </p:txBody>
      </p:sp>
    </p:spTree>
    <p:extLst>
      <p:ext uri="{BB962C8B-B14F-4D97-AF65-F5344CB8AC3E}">
        <p14:creationId xmlns:p14="http://schemas.microsoft.com/office/powerpoint/2010/main" val="256469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8CC5-4EB5-7104-96C1-22C544CC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148642"/>
            <a:ext cx="10364451" cy="1216324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83363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</TotalTime>
  <Words>173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Bahnschrift Condensed</vt:lpstr>
      <vt:lpstr>Tw Cen MT</vt:lpstr>
      <vt:lpstr>Droplet</vt:lpstr>
      <vt:lpstr>Sample store Dashboard</vt:lpstr>
      <vt:lpstr>PowerPoint Presentation</vt:lpstr>
      <vt:lpstr>Technical implementation</vt:lpstr>
      <vt:lpstr>Dashboard features</vt:lpstr>
      <vt:lpstr>Notable findings</vt:lpstr>
      <vt:lpstr>Recommendations &amp; 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</dc:creator>
  <cp:lastModifiedBy>sanjana13311005@outlook.com</cp:lastModifiedBy>
  <cp:revision>1</cp:revision>
  <dcterms:created xsi:type="dcterms:W3CDTF">2025-05-16T14:08:42Z</dcterms:created>
  <dcterms:modified xsi:type="dcterms:W3CDTF">2025-05-16T14:34:26Z</dcterms:modified>
</cp:coreProperties>
</file>