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21374100" cy="15494000"/>
  <p:notesSz cx="6858000" cy="9144000"/>
  <p:embeddedFontLst>
    <p:embeddedFont>
      <p:font typeface="Arimo" panose="020B0604020202020204" charset="0"/>
      <p:regular r:id="rId3"/>
    </p:embeddedFont>
    <p:embeddedFont>
      <p:font typeface="Open Sans" panose="020B0606030504020204" pitchFamily="34" charset="0"/>
      <p:regular r:id="rId4"/>
      <p:bold r:id="rId5"/>
      <p:italic r:id="rId6"/>
      <p:boldItalic r:id="rId7"/>
    </p:embeddedFont>
    <p:embeddedFont>
      <p:font typeface="Open Sans Bold" panose="020B0806030504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150" d="100"/>
          <a:sy n="150" d="100"/>
        </p:scale>
        <p:origin x="-13190" y="-115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7AD">
                <a:alpha val="100000"/>
              </a:srgbClr>
            </a:gs>
            <a:gs pos="100000">
              <a:srgbClr val="FFA9F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228" y="2410968"/>
            <a:ext cx="6987092" cy="3671192"/>
          </a:xfrm>
          <a:custGeom>
            <a:avLst/>
            <a:gdLst/>
            <a:ahLst/>
            <a:cxnLst/>
            <a:rect l="l" t="t" r="r" b="b"/>
            <a:pathLst>
              <a:path w="6987092" h="3671192">
                <a:moveTo>
                  <a:pt x="0" y="0"/>
                </a:moveTo>
                <a:lnTo>
                  <a:pt x="6987093" y="0"/>
                </a:lnTo>
                <a:lnTo>
                  <a:pt x="6987093" y="3671192"/>
                </a:lnTo>
                <a:lnTo>
                  <a:pt x="0" y="3671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19992" y="2287144"/>
            <a:ext cx="7107009" cy="2542614"/>
          </a:xfrm>
          <a:custGeom>
            <a:avLst/>
            <a:gdLst/>
            <a:ahLst/>
            <a:cxnLst/>
            <a:rect l="l" t="t" r="r" b="b"/>
            <a:pathLst>
              <a:path w="7107009" h="2374041">
                <a:moveTo>
                  <a:pt x="0" y="0"/>
                </a:moveTo>
                <a:lnTo>
                  <a:pt x="7107008" y="0"/>
                </a:lnTo>
                <a:lnTo>
                  <a:pt x="7107008" y="2374041"/>
                </a:lnTo>
                <a:lnTo>
                  <a:pt x="0" y="23740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422947" y="2164022"/>
            <a:ext cx="6987159" cy="1474089"/>
          </a:xfrm>
          <a:custGeom>
            <a:avLst/>
            <a:gdLst/>
            <a:ahLst/>
            <a:cxnLst/>
            <a:rect l="l" t="t" r="r" b="b"/>
            <a:pathLst>
              <a:path w="6987159" h="1474089">
                <a:moveTo>
                  <a:pt x="0" y="0"/>
                </a:moveTo>
                <a:lnTo>
                  <a:pt x="6987159" y="0"/>
                </a:lnTo>
                <a:lnTo>
                  <a:pt x="6987159" y="1474089"/>
                </a:lnTo>
                <a:lnTo>
                  <a:pt x="0" y="1474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71185" y="7851860"/>
            <a:ext cx="7123547" cy="1952799"/>
          </a:xfrm>
          <a:custGeom>
            <a:avLst/>
            <a:gdLst/>
            <a:ahLst/>
            <a:cxnLst/>
            <a:rect l="l" t="t" r="r" b="b"/>
            <a:pathLst>
              <a:path w="7123547" h="1952799">
                <a:moveTo>
                  <a:pt x="0" y="0"/>
                </a:moveTo>
                <a:lnTo>
                  <a:pt x="7123548" y="0"/>
                </a:lnTo>
                <a:lnTo>
                  <a:pt x="7123548" y="1952799"/>
                </a:lnTo>
                <a:lnTo>
                  <a:pt x="0" y="19527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070555" y="11930173"/>
            <a:ext cx="7077512" cy="2579408"/>
          </a:xfrm>
          <a:custGeom>
            <a:avLst/>
            <a:gdLst/>
            <a:ahLst/>
            <a:cxnLst/>
            <a:rect l="l" t="t" r="r" b="b"/>
            <a:pathLst>
              <a:path w="7077512" h="2579408">
                <a:moveTo>
                  <a:pt x="0" y="0"/>
                </a:moveTo>
                <a:lnTo>
                  <a:pt x="7077512" y="0"/>
                </a:lnTo>
                <a:lnTo>
                  <a:pt x="7077512" y="2579409"/>
                </a:lnTo>
                <a:lnTo>
                  <a:pt x="0" y="257940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9514058" y="442010"/>
            <a:ext cx="1355673" cy="1355673"/>
          </a:xfrm>
          <a:custGeom>
            <a:avLst/>
            <a:gdLst/>
            <a:ahLst/>
            <a:cxnLst/>
            <a:rect l="l" t="t" r="r" b="b"/>
            <a:pathLst>
              <a:path w="1355673" h="1355673">
                <a:moveTo>
                  <a:pt x="0" y="0"/>
                </a:moveTo>
                <a:lnTo>
                  <a:pt x="1355673" y="0"/>
                </a:lnTo>
                <a:lnTo>
                  <a:pt x="1355673" y="1355673"/>
                </a:lnTo>
                <a:lnTo>
                  <a:pt x="0" y="1355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236105" y="2783195"/>
            <a:ext cx="7047357" cy="4995386"/>
          </a:xfrm>
          <a:custGeom>
            <a:avLst/>
            <a:gdLst/>
            <a:ahLst/>
            <a:cxnLst/>
            <a:rect l="l" t="t" r="r" b="b"/>
            <a:pathLst>
              <a:path w="7047357" h="4995386">
                <a:moveTo>
                  <a:pt x="0" y="0"/>
                </a:moveTo>
                <a:lnTo>
                  <a:pt x="7047357" y="0"/>
                </a:lnTo>
                <a:lnTo>
                  <a:pt x="7047357" y="4995386"/>
                </a:lnTo>
                <a:lnTo>
                  <a:pt x="0" y="49953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435" t="-11817" r="-435" b="-1315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Freeform 15"/>
          <p:cNvSpPr/>
          <p:nvPr/>
        </p:nvSpPr>
        <p:spPr>
          <a:xfrm>
            <a:off x="14510083" y="2616643"/>
            <a:ext cx="6757664" cy="5210242"/>
          </a:xfrm>
          <a:custGeom>
            <a:avLst/>
            <a:gdLst/>
            <a:ahLst/>
            <a:cxnLst/>
            <a:rect l="l" t="t" r="r" b="b"/>
            <a:pathLst>
              <a:path w="6757664" h="5210242">
                <a:moveTo>
                  <a:pt x="0" y="0"/>
                </a:moveTo>
                <a:lnTo>
                  <a:pt x="6757664" y="0"/>
                </a:lnTo>
                <a:lnTo>
                  <a:pt x="6757664" y="5210242"/>
                </a:lnTo>
                <a:lnTo>
                  <a:pt x="0" y="521024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7716" b="-7716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501351" y="8509126"/>
            <a:ext cx="462988" cy="462988"/>
          </a:xfrm>
          <a:custGeom>
            <a:avLst/>
            <a:gdLst/>
            <a:ahLst/>
            <a:cxnLst/>
            <a:rect l="l" t="t" r="r" b="b"/>
            <a:pathLst>
              <a:path w="462988" h="462988">
                <a:moveTo>
                  <a:pt x="0" y="0"/>
                </a:moveTo>
                <a:lnTo>
                  <a:pt x="462988" y="0"/>
                </a:lnTo>
                <a:lnTo>
                  <a:pt x="462988" y="462988"/>
                </a:lnTo>
                <a:lnTo>
                  <a:pt x="0" y="46298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239951" y="8447568"/>
            <a:ext cx="546651" cy="546651"/>
          </a:xfrm>
          <a:custGeom>
            <a:avLst/>
            <a:gdLst/>
            <a:ahLst/>
            <a:cxnLst/>
            <a:rect l="l" t="t" r="r" b="b"/>
            <a:pathLst>
              <a:path w="546651" h="546651">
                <a:moveTo>
                  <a:pt x="0" y="0"/>
                </a:moveTo>
                <a:lnTo>
                  <a:pt x="546651" y="0"/>
                </a:lnTo>
                <a:lnTo>
                  <a:pt x="546651" y="546651"/>
                </a:lnTo>
                <a:lnTo>
                  <a:pt x="0" y="54665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601256" y="9237084"/>
            <a:ext cx="469983" cy="447506"/>
          </a:xfrm>
          <a:custGeom>
            <a:avLst/>
            <a:gdLst/>
            <a:ahLst/>
            <a:cxnLst/>
            <a:rect l="l" t="t" r="r" b="b"/>
            <a:pathLst>
              <a:path w="469983" h="447506">
                <a:moveTo>
                  <a:pt x="0" y="0"/>
                </a:moveTo>
                <a:lnTo>
                  <a:pt x="469984" y="0"/>
                </a:lnTo>
                <a:lnTo>
                  <a:pt x="469984" y="447506"/>
                </a:lnTo>
                <a:lnTo>
                  <a:pt x="0" y="44750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5336204" y="9161675"/>
            <a:ext cx="429618" cy="429618"/>
          </a:xfrm>
          <a:custGeom>
            <a:avLst/>
            <a:gdLst/>
            <a:ahLst/>
            <a:cxnLst/>
            <a:rect l="l" t="t" r="r" b="b"/>
            <a:pathLst>
              <a:path w="429618" h="429618">
                <a:moveTo>
                  <a:pt x="0" y="0"/>
                </a:moveTo>
                <a:lnTo>
                  <a:pt x="429618" y="0"/>
                </a:lnTo>
                <a:lnTo>
                  <a:pt x="429618" y="429617"/>
                </a:lnTo>
                <a:lnTo>
                  <a:pt x="0" y="429617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9816947" y="8972113"/>
            <a:ext cx="534036" cy="526621"/>
          </a:xfrm>
          <a:custGeom>
            <a:avLst/>
            <a:gdLst/>
            <a:ahLst/>
            <a:cxnLst/>
            <a:rect l="l" t="t" r="r" b="b"/>
            <a:pathLst>
              <a:path w="430560" h="430560">
                <a:moveTo>
                  <a:pt x="0" y="0"/>
                </a:moveTo>
                <a:lnTo>
                  <a:pt x="430560" y="0"/>
                </a:lnTo>
                <a:lnTo>
                  <a:pt x="430560" y="430560"/>
                </a:lnTo>
                <a:lnTo>
                  <a:pt x="0" y="430560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5920785" y="8797855"/>
            <a:ext cx="439229" cy="439229"/>
          </a:xfrm>
          <a:custGeom>
            <a:avLst/>
            <a:gdLst/>
            <a:ahLst/>
            <a:cxnLst/>
            <a:rect l="l" t="t" r="r" b="b"/>
            <a:pathLst>
              <a:path w="439229" h="439229">
                <a:moveTo>
                  <a:pt x="0" y="0"/>
                </a:moveTo>
                <a:lnTo>
                  <a:pt x="439228" y="0"/>
                </a:lnTo>
                <a:lnTo>
                  <a:pt x="439228" y="439229"/>
                </a:lnTo>
                <a:lnTo>
                  <a:pt x="0" y="43922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20433153" y="8481052"/>
            <a:ext cx="651426" cy="651426"/>
          </a:xfrm>
          <a:custGeom>
            <a:avLst/>
            <a:gdLst/>
            <a:ahLst/>
            <a:cxnLst/>
            <a:rect l="l" t="t" r="r" b="b"/>
            <a:pathLst>
              <a:path w="651426" h="651426">
                <a:moveTo>
                  <a:pt x="0" y="0"/>
                </a:moveTo>
                <a:lnTo>
                  <a:pt x="651426" y="0"/>
                </a:lnTo>
                <a:lnTo>
                  <a:pt x="651426" y="651426"/>
                </a:lnTo>
                <a:lnTo>
                  <a:pt x="0" y="65142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9052352" y="8465340"/>
            <a:ext cx="698954" cy="698954"/>
          </a:xfrm>
          <a:custGeom>
            <a:avLst/>
            <a:gdLst/>
            <a:ahLst/>
            <a:cxnLst/>
            <a:rect l="l" t="t" r="r" b="b"/>
            <a:pathLst>
              <a:path w="698954" h="698954">
                <a:moveTo>
                  <a:pt x="0" y="0"/>
                </a:moveTo>
                <a:lnTo>
                  <a:pt x="698954" y="0"/>
                </a:lnTo>
                <a:lnTo>
                  <a:pt x="698954" y="698954"/>
                </a:lnTo>
                <a:lnTo>
                  <a:pt x="0" y="698954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8239274" y="8775051"/>
            <a:ext cx="640332" cy="600032"/>
          </a:xfrm>
          <a:custGeom>
            <a:avLst/>
            <a:gdLst/>
            <a:ahLst/>
            <a:cxnLst/>
            <a:rect l="l" t="t" r="r" b="b"/>
            <a:pathLst>
              <a:path w="640332" h="600032">
                <a:moveTo>
                  <a:pt x="0" y="0"/>
                </a:moveTo>
                <a:lnTo>
                  <a:pt x="640332" y="0"/>
                </a:lnTo>
                <a:lnTo>
                  <a:pt x="640332" y="600032"/>
                </a:lnTo>
                <a:lnTo>
                  <a:pt x="0" y="60003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-12747" r="-12355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6562521" y="8439316"/>
            <a:ext cx="1397559" cy="459354"/>
          </a:xfrm>
          <a:custGeom>
            <a:avLst/>
            <a:gdLst/>
            <a:ahLst/>
            <a:cxnLst/>
            <a:rect l="l" t="t" r="r" b="b"/>
            <a:pathLst>
              <a:path w="1397559" h="459354">
                <a:moveTo>
                  <a:pt x="0" y="0"/>
                </a:moveTo>
                <a:lnTo>
                  <a:pt x="1397559" y="0"/>
                </a:lnTo>
                <a:lnTo>
                  <a:pt x="1397559" y="459354"/>
                </a:lnTo>
                <a:lnTo>
                  <a:pt x="0" y="459354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16120" t="-16151" r="-16120" b="-6729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7220484" y="9166414"/>
            <a:ext cx="658779" cy="526622"/>
          </a:xfrm>
          <a:custGeom>
            <a:avLst/>
            <a:gdLst/>
            <a:ahLst/>
            <a:cxnLst/>
            <a:rect l="l" t="t" r="r" b="b"/>
            <a:pathLst>
              <a:path w="658779" h="526622">
                <a:moveTo>
                  <a:pt x="0" y="0"/>
                </a:moveTo>
                <a:lnTo>
                  <a:pt x="658778" y="0"/>
                </a:lnTo>
                <a:lnTo>
                  <a:pt x="658778" y="526622"/>
                </a:lnTo>
                <a:lnTo>
                  <a:pt x="0" y="526622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-30754" r="-29124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119693" y="12418967"/>
            <a:ext cx="2396844" cy="2423501"/>
          </a:xfrm>
          <a:custGeom>
            <a:avLst/>
            <a:gdLst/>
            <a:ahLst/>
            <a:cxnLst/>
            <a:rect l="l" t="t" r="r" b="b"/>
            <a:pathLst>
              <a:path w="2207311" h="2423501">
                <a:moveTo>
                  <a:pt x="0" y="0"/>
                </a:moveTo>
                <a:lnTo>
                  <a:pt x="2207311" y="0"/>
                </a:lnTo>
                <a:lnTo>
                  <a:pt x="2207311" y="2423502"/>
                </a:lnTo>
                <a:lnTo>
                  <a:pt x="0" y="2423502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-3123" r="-6670"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6516537" y="12367126"/>
            <a:ext cx="2460246" cy="2415071"/>
          </a:xfrm>
          <a:custGeom>
            <a:avLst/>
            <a:gdLst/>
            <a:ahLst/>
            <a:cxnLst/>
            <a:rect l="l" t="t" r="r" b="b"/>
            <a:pathLst>
              <a:path w="2460246" h="2415071">
                <a:moveTo>
                  <a:pt x="0" y="0"/>
                </a:moveTo>
                <a:lnTo>
                  <a:pt x="2460246" y="0"/>
                </a:lnTo>
                <a:lnTo>
                  <a:pt x="2460246" y="2415071"/>
                </a:lnTo>
                <a:lnTo>
                  <a:pt x="0" y="2415071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t="-15170" b="-20657"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8984457" y="12415846"/>
            <a:ext cx="2302493" cy="2429744"/>
          </a:xfrm>
          <a:custGeom>
            <a:avLst/>
            <a:gdLst/>
            <a:ahLst/>
            <a:cxnLst/>
            <a:rect l="l" t="t" r="r" b="b"/>
            <a:pathLst>
              <a:path w="2202096" h="2429744">
                <a:moveTo>
                  <a:pt x="0" y="0"/>
                </a:moveTo>
                <a:lnTo>
                  <a:pt x="2202097" y="0"/>
                </a:lnTo>
                <a:lnTo>
                  <a:pt x="2202097" y="2429744"/>
                </a:lnTo>
                <a:lnTo>
                  <a:pt x="0" y="2429744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t="-3442" b="-17398"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5819645" y="-199517"/>
            <a:ext cx="10146506" cy="233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sz="1999" b="1" spc="27">
                <a:solidFill>
                  <a:srgbClr val="2633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CSE412: Software Engineering</a:t>
            </a:r>
          </a:p>
          <a:p>
            <a:pPr algn="ctr">
              <a:lnSpc>
                <a:spcPts val="4999"/>
              </a:lnSpc>
            </a:pPr>
            <a:r>
              <a:rPr lang="en-US" sz="1999" spc="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Unleash Your Potential </a:t>
            </a:r>
            <a:r>
              <a:rPr lang="en-US" sz="1999" b="1" spc="2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</a:t>
            </a:r>
            <a:r>
              <a:rPr lang="en-US" sz="1999" spc="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One Click to Begin</a:t>
            </a:r>
          </a:p>
          <a:p>
            <a:pPr algn="ctr">
              <a:lnSpc>
                <a:spcPts val="4500"/>
              </a:lnSpc>
            </a:pPr>
            <a:endParaRPr lang="en-US" sz="1999" spc="2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500"/>
              </a:lnSpc>
            </a:pPr>
            <a:endParaRPr lang="en-US" sz="1999" spc="27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688582" y="1034122"/>
            <a:ext cx="3445761" cy="565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1"/>
              </a:lnSpc>
            </a:pPr>
            <a:r>
              <a:rPr lang="en-US" sz="1248" b="1" spc="17">
                <a:solidFill>
                  <a:srgbClr val="2633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Nishat Tasnim Nilloy</a:t>
            </a:r>
          </a:p>
          <a:p>
            <a:pPr algn="ctr">
              <a:lnSpc>
                <a:spcPts val="2371"/>
              </a:lnSpc>
            </a:pPr>
            <a:r>
              <a:rPr lang="en-US" sz="1248" b="1" spc="17">
                <a:solidFill>
                  <a:srgbClr val="2633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LECTURER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119071" y="1875663"/>
            <a:ext cx="7796574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"/>
              </a:lnSpc>
            </a:pPr>
            <a:r>
              <a:rPr lang="en-US" sz="1800" spc="25">
                <a:solidFill>
                  <a:srgbClr val="263359"/>
                </a:solidFill>
                <a:latin typeface="Open Sans"/>
                <a:ea typeface="Open Sans"/>
                <a:cs typeface="Open Sans"/>
                <a:sym typeface="Open Sans"/>
              </a:rPr>
              <a:t>Department of Computer Science &amp; Engineering, East West University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863748" y="2434047"/>
            <a:ext cx="1921135" cy="34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Features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9458654" y="2405472"/>
            <a:ext cx="3379337" cy="701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 Case Diagram </a:t>
            </a:r>
          </a:p>
          <a:p>
            <a:pPr algn="l">
              <a:lnSpc>
                <a:spcPts val="2805"/>
              </a:lnSpc>
            </a:pPr>
            <a:endParaRPr lang="en-US" sz="2004" b="1" spc="28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6966882" y="7971014"/>
            <a:ext cx="1797806" cy="34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6777968" y="2248552"/>
            <a:ext cx="5779636" cy="833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89"/>
              </a:lnSpc>
            </a:pPr>
            <a:r>
              <a:rPr lang="en-US" sz="1778" b="1" spc="24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Activity Diagram</a:t>
            </a:r>
            <a:r>
              <a:rPr lang="en-US" sz="1778" spc="24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2489"/>
              </a:lnSpc>
            </a:pPr>
            <a:endParaRPr lang="en-US" sz="1778" spc="24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703"/>
              </a:lnSpc>
            </a:pPr>
            <a:endParaRPr lang="en-US" sz="1778" spc="24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" name="TextBox 53"/>
          <p:cNvSpPr txBox="1"/>
          <p:nvPr/>
        </p:nvSpPr>
        <p:spPr>
          <a:xfrm>
            <a:off x="437817" y="3107045"/>
            <a:ext cx="5182346" cy="250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Sign up and Log in📌.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Users can use CV Builder.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Generate, save &amp; PDF CV Uphold.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Chatbot suggests nearby jobs.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Users' address and details parsing.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Search and filter jobs with details.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Apply to a job.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View applied jobs.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Schedule and join interviews with video conferencing.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Interviewer's details and time parsing.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Time countdown included.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589"/>
              </a:lnSpc>
            </a:pPr>
            <a:r>
              <a:rPr lang="en-US" sz="1178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Mark job offer or rejection.</a:t>
            </a:r>
          </a:p>
          <a:p>
            <a:pPr algn="l">
              <a:lnSpc>
                <a:spcPts val="589"/>
              </a:lnSpc>
            </a:pPr>
            <a:endParaRPr lang="en-US" sz="1178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302807" y="3071612"/>
            <a:ext cx="94688" cy="14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300393" y="3279286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300393" y="3516773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300393" y="3717969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305000" y="3912337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287836" y="4338361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05000" y="4128964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287836" y="4539558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287836" y="4748470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87836" y="4992795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287836" y="5175780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287836" y="5383854"/>
            <a:ext cx="94688" cy="143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8"/>
              </a:lnSpc>
            </a:pPr>
            <a:r>
              <a:rPr lang="en-US" sz="1596">
                <a:solidFill>
                  <a:srgbClr val="263359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6347058" y="12027669"/>
            <a:ext cx="2302493" cy="349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 Members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4488925" y="15001257"/>
            <a:ext cx="2302493" cy="34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Bushra Hoque </a:t>
            </a:r>
          </a:p>
          <a:p>
            <a:pPr algn="l">
              <a:lnSpc>
                <a:spcPts val="840"/>
              </a:lnSpc>
            </a:pPr>
            <a:endParaRPr lang="en-US" sz="1681" spc="1" dirty="0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(2022-1-60-154)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6859407" y="15007043"/>
            <a:ext cx="2302493" cy="34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Sanjana Kazi Supti </a:t>
            </a:r>
          </a:p>
          <a:p>
            <a:pPr algn="l">
              <a:lnSpc>
                <a:spcPts val="840"/>
              </a:lnSpc>
            </a:pPr>
            <a:endParaRPr lang="en-US" sz="1681" spc="1" dirty="0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(2022-2-60-036)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9084854" y="15001257"/>
            <a:ext cx="2302493" cy="34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</a:t>
            </a:r>
            <a:r>
              <a:rPr lang="en-US" sz="1681" spc="1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Asif Ahmed Fahim </a:t>
            </a:r>
            <a:endParaRPr lang="en-US" sz="1681" spc="1" dirty="0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840"/>
              </a:lnSpc>
            </a:pPr>
            <a:endParaRPr lang="en-US" sz="1681" spc="1" dirty="0">
              <a:solidFill>
                <a:srgbClr val="263359"/>
              </a:solidFill>
              <a:latin typeface="Aptos"/>
              <a:ea typeface="Aptos"/>
              <a:cs typeface="Aptos"/>
              <a:sym typeface="Aptos"/>
            </a:endParaRPr>
          </a:p>
          <a:p>
            <a:pPr algn="l">
              <a:lnSpc>
                <a:spcPts val="840"/>
              </a:lnSpc>
            </a:pPr>
            <a:r>
              <a:rPr lang="en-US" sz="1681" spc="1" dirty="0">
                <a:solidFill>
                  <a:srgbClr val="263359"/>
                </a:solidFill>
                <a:latin typeface="Aptos"/>
                <a:ea typeface="Aptos"/>
                <a:cs typeface="Aptos"/>
                <a:sym typeface="Aptos"/>
              </a:rPr>
              <a:t>  (2022-2-60-084)</a:t>
            </a:r>
          </a:p>
        </p:txBody>
      </p:sp>
      <p:sp>
        <p:nvSpPr>
          <p:cNvPr id="70" name="Freeform 2">
            <a:extLst>
              <a:ext uri="{FF2B5EF4-FFF2-40B4-BE49-F238E27FC236}">
                <a16:creationId xmlns:a16="http://schemas.microsoft.com/office/drawing/2014/main" id="{2088F055-C85A-9A26-A1D4-438883ABF5E6}"/>
              </a:ext>
            </a:extLst>
          </p:cNvPr>
          <p:cNvSpPr/>
          <p:nvPr/>
        </p:nvSpPr>
        <p:spPr>
          <a:xfrm>
            <a:off x="48146" y="6224414"/>
            <a:ext cx="6987092" cy="4161443"/>
          </a:xfrm>
          <a:custGeom>
            <a:avLst/>
            <a:gdLst/>
            <a:ahLst/>
            <a:cxnLst/>
            <a:rect l="l" t="t" r="r" b="b"/>
            <a:pathLst>
              <a:path w="6987092" h="3671192">
                <a:moveTo>
                  <a:pt x="0" y="0"/>
                </a:moveTo>
                <a:lnTo>
                  <a:pt x="6987093" y="0"/>
                </a:lnTo>
                <a:lnTo>
                  <a:pt x="6987093" y="3671192"/>
                </a:lnTo>
                <a:lnTo>
                  <a:pt x="0" y="3671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</p:sp>
      <p:sp>
        <p:nvSpPr>
          <p:cNvPr id="72" name="TextBox 39">
            <a:extLst>
              <a:ext uri="{FF2B5EF4-FFF2-40B4-BE49-F238E27FC236}">
                <a16:creationId xmlns:a16="http://schemas.microsoft.com/office/drawing/2014/main" id="{1567B8C1-8B39-E144-AA78-BF9BA218D3CF}"/>
              </a:ext>
            </a:extLst>
          </p:cNvPr>
          <p:cNvSpPr txBox="1"/>
          <p:nvPr/>
        </p:nvSpPr>
        <p:spPr>
          <a:xfrm>
            <a:off x="2648182" y="6358385"/>
            <a:ext cx="2476268" cy="335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Cost Estimation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84CE0760-F425-1660-79BA-12EED881D4F5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78237"/>
            <a:ext cx="7117765" cy="4456923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F5D040B5-588F-BF06-6AFD-AEE1AEBAE8F8}"/>
              </a:ext>
            </a:extLst>
          </p:cNvPr>
          <p:cNvSpPr/>
          <p:nvPr/>
        </p:nvSpPr>
        <p:spPr>
          <a:xfrm>
            <a:off x="7218452" y="8132383"/>
            <a:ext cx="6987092" cy="4107559"/>
          </a:xfrm>
          <a:custGeom>
            <a:avLst/>
            <a:gdLst/>
            <a:ahLst/>
            <a:cxnLst/>
            <a:rect l="l" t="t" r="r" b="b"/>
            <a:pathLst>
              <a:path w="6987092" h="3671192">
                <a:moveTo>
                  <a:pt x="0" y="0"/>
                </a:moveTo>
                <a:lnTo>
                  <a:pt x="6987093" y="0"/>
                </a:lnTo>
                <a:lnTo>
                  <a:pt x="6987093" y="3671192"/>
                </a:lnTo>
                <a:lnTo>
                  <a:pt x="0" y="3671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39">
            <a:extLst>
              <a:ext uri="{FF2B5EF4-FFF2-40B4-BE49-F238E27FC236}">
                <a16:creationId xmlns:a16="http://schemas.microsoft.com/office/drawing/2014/main" id="{5D9F2ABE-93E6-1040-0D1A-0AFD09196FA2}"/>
              </a:ext>
            </a:extLst>
          </p:cNvPr>
          <p:cNvSpPr txBox="1"/>
          <p:nvPr/>
        </p:nvSpPr>
        <p:spPr>
          <a:xfrm>
            <a:off x="9968215" y="8215171"/>
            <a:ext cx="2476268" cy="3356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4" b="1" spc="28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Business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8B251E-2D09-EEBF-A069-2788A843FEF6}"/>
              </a:ext>
            </a:extLst>
          </p:cNvPr>
          <p:cNvSpPr/>
          <p:nvPr/>
        </p:nvSpPr>
        <p:spPr>
          <a:xfrm>
            <a:off x="7380460" y="8710717"/>
            <a:ext cx="2214576" cy="1398483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Freemium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CV builder and job search features are free. Premium features (e.g., resume reviews, expert guidance) are monetized.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1F9C25-DF30-7BF2-FECD-8ECABEB7F6C6}"/>
              </a:ext>
            </a:extLst>
          </p:cNvPr>
          <p:cNvSpPr/>
          <p:nvPr/>
        </p:nvSpPr>
        <p:spPr>
          <a:xfrm>
            <a:off x="9644971" y="9737862"/>
            <a:ext cx="2149368" cy="1497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Matchmaking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chatbot enhances user experience by recommending nearby jobs based on skill and location using address parsing and filtering.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B42D19-D80B-C9CE-D120-4C6AB55F4840}"/>
              </a:ext>
            </a:extLst>
          </p:cNvPr>
          <p:cNvSpPr/>
          <p:nvPr/>
        </p:nvSpPr>
        <p:spPr>
          <a:xfrm>
            <a:off x="7380460" y="10594292"/>
            <a:ext cx="2198870" cy="14972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Interview Scheduling Service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video conferencing with countdown timers boosts platform engagement and professionalism.</a:t>
            </a:r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5DDCC9-6D63-F00D-B966-DD28305E8520}"/>
              </a:ext>
            </a:extLst>
          </p:cNvPr>
          <p:cNvSpPr/>
          <p:nvPr/>
        </p:nvSpPr>
        <p:spPr>
          <a:xfrm>
            <a:off x="11834701" y="10686387"/>
            <a:ext cx="2215650" cy="1421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Revenue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Third-party ads for training programs, resume services, and partner institutions generate extra income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96BD29-0A3F-514A-1DBD-6F5B28D76A4A}"/>
              </a:ext>
            </a:extLst>
          </p:cNvPr>
          <p:cNvSpPr/>
          <p:nvPr/>
        </p:nvSpPr>
        <p:spPr>
          <a:xfrm>
            <a:off x="11859980" y="8688037"/>
            <a:ext cx="2178753" cy="14211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 Subscription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Companies pay monthly or yearly plans to post jobs, view applicants, and schedule interviews.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62ABF41-AA94-6EF0-A998-382CE9FEBA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34650" y="7594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E26C1F4-3E94-B30C-7975-7B8D07A6C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687050" y="7747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FDE98FAC-4B6B-5594-4340-74325ABE61B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5941" y="11776031"/>
            <a:ext cx="6984136" cy="316602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44F3D1A-358C-2B0F-8C53-897F170BAF14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29896" y="12397703"/>
            <a:ext cx="6069978" cy="279802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F43EB85-788E-BA3D-E265-A0F68504A44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255480" y="9805507"/>
            <a:ext cx="7015960" cy="20607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255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Open Sans Bold</vt:lpstr>
      <vt:lpstr>Open Sans</vt:lpstr>
      <vt:lpstr>Times New Roman</vt:lpstr>
      <vt:lpstr>Calibri</vt:lpstr>
      <vt:lpstr>Aptos</vt:lpstr>
      <vt:lpstr>Arimo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CSE412_Sec1_Group5_Poster.pdf</dc:title>
  <dc:creator>BUSHRA HOQUE</dc:creator>
  <cp:lastModifiedBy>BUSHRA HOQUE</cp:lastModifiedBy>
  <cp:revision>16</cp:revision>
  <dcterms:created xsi:type="dcterms:W3CDTF">2006-08-16T00:00:00Z</dcterms:created>
  <dcterms:modified xsi:type="dcterms:W3CDTF">2025-05-17T21:26:27Z</dcterms:modified>
  <dc:identifier>DAGmBg4PhdE</dc:identifier>
</cp:coreProperties>
</file>