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0"/>
  </p:notesMasterIdLst>
  <p:sldIdLst>
    <p:sldId id="264" r:id="rId5"/>
    <p:sldId id="312" r:id="rId6"/>
    <p:sldId id="314" r:id="rId7"/>
    <p:sldId id="313" r:id="rId8"/>
    <p:sldId id="315" r:id="rId9"/>
    <p:sldId id="316" r:id="rId10"/>
    <p:sldId id="317" r:id="rId11"/>
    <p:sldId id="318" r:id="rId12"/>
    <p:sldId id="319" r:id="rId13"/>
    <p:sldId id="320" r:id="rId14"/>
    <p:sldId id="321" r:id="rId15"/>
    <p:sldId id="323" r:id="rId16"/>
    <p:sldId id="322" r:id="rId17"/>
    <p:sldId id="324" r:id="rId18"/>
    <p:sldId id="326" r:id="rId19"/>
    <p:sldId id="327" r:id="rId20"/>
    <p:sldId id="328" r:id="rId21"/>
    <p:sldId id="329" r:id="rId22"/>
    <p:sldId id="330" r:id="rId23"/>
    <p:sldId id="331" r:id="rId24"/>
    <p:sldId id="332" r:id="rId25"/>
    <p:sldId id="333" r:id="rId26"/>
    <p:sldId id="334" r:id="rId27"/>
    <p:sldId id="335" r:id="rId28"/>
    <p:sldId id="32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844E01-DC5F-4047-BF11-57B9775866C1}" v="52" dt="2024-05-07T09:34:33.6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ayKumar Mitra" userId="8107c616b30a468d" providerId="LiveId" clId="{BB844E01-DC5F-4047-BF11-57B9775866C1}"/>
    <pc:docChg chg="undo custSel addSld delSld modSld">
      <pc:chgData name="SanjayKumar Mitra" userId="8107c616b30a468d" providerId="LiveId" clId="{BB844E01-DC5F-4047-BF11-57B9775866C1}" dt="2024-05-07T09:38:53.342" v="390" actId="5793"/>
      <pc:docMkLst>
        <pc:docMk/>
      </pc:docMkLst>
      <pc:sldChg chg="modSp new mod">
        <pc:chgData name="SanjayKumar Mitra" userId="8107c616b30a468d" providerId="LiveId" clId="{BB844E01-DC5F-4047-BF11-57B9775866C1}" dt="2024-05-07T09:38:53.342" v="390" actId="5793"/>
        <pc:sldMkLst>
          <pc:docMk/>
          <pc:sldMk cId="1027985798" sldId="326"/>
        </pc:sldMkLst>
        <pc:spChg chg="mod">
          <ac:chgData name="SanjayKumar Mitra" userId="8107c616b30a468d" providerId="LiveId" clId="{BB844E01-DC5F-4047-BF11-57B9775866C1}" dt="2024-05-07T09:16:59.258" v="17" actId="20577"/>
          <ac:spMkLst>
            <pc:docMk/>
            <pc:sldMk cId="1027985798" sldId="326"/>
            <ac:spMk id="2" creationId="{E3FD175C-9806-D291-D630-2609ACD436F1}"/>
          </ac:spMkLst>
        </pc:spChg>
        <pc:spChg chg="mod">
          <ac:chgData name="SanjayKumar Mitra" userId="8107c616b30a468d" providerId="LiveId" clId="{BB844E01-DC5F-4047-BF11-57B9775866C1}" dt="2024-05-07T09:38:53.342" v="390" actId="5793"/>
          <ac:spMkLst>
            <pc:docMk/>
            <pc:sldMk cId="1027985798" sldId="326"/>
            <ac:spMk id="3" creationId="{8290880F-5ADD-E0A8-773C-8E0CF1078913}"/>
          </ac:spMkLst>
        </pc:spChg>
      </pc:sldChg>
      <pc:sldChg chg="new del">
        <pc:chgData name="SanjayKumar Mitra" userId="8107c616b30a468d" providerId="LiveId" clId="{BB844E01-DC5F-4047-BF11-57B9775866C1}" dt="2024-05-07T09:15:46.392" v="1" actId="680"/>
        <pc:sldMkLst>
          <pc:docMk/>
          <pc:sldMk cId="3301114068" sldId="326"/>
        </pc:sldMkLst>
      </pc:sldChg>
      <pc:sldChg chg="addSp delSp modSp new mod">
        <pc:chgData name="SanjayKumar Mitra" userId="8107c616b30a468d" providerId="LiveId" clId="{BB844E01-DC5F-4047-BF11-57B9775866C1}" dt="2024-05-07T09:18:36.354" v="50" actId="14100"/>
        <pc:sldMkLst>
          <pc:docMk/>
          <pc:sldMk cId="1837564942" sldId="327"/>
        </pc:sldMkLst>
        <pc:spChg chg="mod">
          <ac:chgData name="SanjayKumar Mitra" userId="8107c616b30a468d" providerId="LiveId" clId="{BB844E01-DC5F-4047-BF11-57B9775866C1}" dt="2024-05-07T09:17:19.387" v="38" actId="20577"/>
          <ac:spMkLst>
            <pc:docMk/>
            <pc:sldMk cId="1837564942" sldId="327"/>
            <ac:spMk id="2" creationId="{EA8E4237-D9A6-37D4-BFA5-BA34B4046064}"/>
          </ac:spMkLst>
        </pc:spChg>
        <pc:spChg chg="add del">
          <ac:chgData name="SanjayKumar Mitra" userId="8107c616b30a468d" providerId="LiveId" clId="{BB844E01-DC5F-4047-BF11-57B9775866C1}" dt="2024-05-07T09:18:22.588" v="47" actId="931"/>
          <ac:spMkLst>
            <pc:docMk/>
            <pc:sldMk cId="1837564942" sldId="327"/>
            <ac:spMk id="3" creationId="{C29FFA48-01A9-BF66-1823-3CF0E36950A1}"/>
          </ac:spMkLst>
        </pc:spChg>
        <pc:picChg chg="add mod">
          <ac:chgData name="SanjayKumar Mitra" userId="8107c616b30a468d" providerId="LiveId" clId="{BB844E01-DC5F-4047-BF11-57B9775866C1}" dt="2024-05-07T09:17:41.074" v="42"/>
          <ac:picMkLst>
            <pc:docMk/>
            <pc:sldMk cId="1837564942" sldId="327"/>
            <ac:picMk id="4" creationId="{C220B27F-4004-AFD8-E9C7-6252629FA9EE}"/>
          </ac:picMkLst>
        </pc:picChg>
        <pc:picChg chg="add mod">
          <ac:chgData name="SanjayKumar Mitra" userId="8107c616b30a468d" providerId="LiveId" clId="{BB844E01-DC5F-4047-BF11-57B9775866C1}" dt="2024-05-07T09:17:58.552" v="46"/>
          <ac:picMkLst>
            <pc:docMk/>
            <pc:sldMk cId="1837564942" sldId="327"/>
            <ac:picMk id="5" creationId="{923FC929-EE1F-FFA8-5166-B769987B7C5B}"/>
          </ac:picMkLst>
        </pc:picChg>
        <pc:picChg chg="add mod">
          <ac:chgData name="SanjayKumar Mitra" userId="8107c616b30a468d" providerId="LiveId" clId="{BB844E01-DC5F-4047-BF11-57B9775866C1}" dt="2024-05-07T09:18:36.354" v="50" actId="14100"/>
          <ac:picMkLst>
            <pc:docMk/>
            <pc:sldMk cId="1837564942" sldId="327"/>
            <ac:picMk id="7" creationId="{B40EAE93-421D-5716-C23F-2A826C9FB3E5}"/>
          </ac:picMkLst>
        </pc:picChg>
      </pc:sldChg>
      <pc:sldChg chg="addSp delSp modSp new mod">
        <pc:chgData name="SanjayKumar Mitra" userId="8107c616b30a468d" providerId="LiveId" clId="{BB844E01-DC5F-4047-BF11-57B9775866C1}" dt="2024-05-07T09:21:08.485" v="99" actId="20577"/>
        <pc:sldMkLst>
          <pc:docMk/>
          <pc:sldMk cId="1801069009" sldId="328"/>
        </pc:sldMkLst>
        <pc:spChg chg="mod">
          <ac:chgData name="SanjayKumar Mitra" userId="8107c616b30a468d" providerId="LiveId" clId="{BB844E01-DC5F-4047-BF11-57B9775866C1}" dt="2024-05-07T09:19:01.835" v="74" actId="20577"/>
          <ac:spMkLst>
            <pc:docMk/>
            <pc:sldMk cId="1801069009" sldId="328"/>
            <ac:spMk id="2" creationId="{5EBD5160-0579-7D8B-8B6E-EE95D0A5D1D5}"/>
          </ac:spMkLst>
        </pc:spChg>
        <pc:spChg chg="del mod">
          <ac:chgData name="SanjayKumar Mitra" userId="8107c616b30a468d" providerId="LiveId" clId="{BB844E01-DC5F-4047-BF11-57B9775866C1}" dt="2024-05-07T09:20:35.926" v="92" actId="1032"/>
          <ac:spMkLst>
            <pc:docMk/>
            <pc:sldMk cId="1801069009" sldId="328"/>
            <ac:spMk id="3" creationId="{D44A72EB-397F-D1DA-D60F-4EA5B560C571}"/>
          </ac:spMkLst>
        </pc:spChg>
        <pc:graphicFrameChg chg="add mod modGraphic">
          <ac:chgData name="SanjayKumar Mitra" userId="8107c616b30a468d" providerId="LiveId" clId="{BB844E01-DC5F-4047-BF11-57B9775866C1}" dt="2024-05-07T09:21:08.485" v="99" actId="20577"/>
          <ac:graphicFrameMkLst>
            <pc:docMk/>
            <pc:sldMk cId="1801069009" sldId="328"/>
            <ac:graphicFrameMk id="4" creationId="{8ABCBA48-535B-9883-B727-AF42D125006F}"/>
          </ac:graphicFrameMkLst>
        </pc:graphicFrameChg>
      </pc:sldChg>
      <pc:sldChg chg="addSp delSp modSp new mod">
        <pc:chgData name="SanjayKumar Mitra" userId="8107c616b30a468d" providerId="LiveId" clId="{BB844E01-DC5F-4047-BF11-57B9775866C1}" dt="2024-05-07T09:22:11.899" v="129" actId="20577"/>
        <pc:sldMkLst>
          <pc:docMk/>
          <pc:sldMk cId="106999468" sldId="329"/>
        </pc:sldMkLst>
        <pc:spChg chg="mod">
          <ac:chgData name="SanjayKumar Mitra" userId="8107c616b30a468d" providerId="LiveId" clId="{BB844E01-DC5F-4047-BF11-57B9775866C1}" dt="2024-05-07T09:21:31.917" v="123" actId="20577"/>
          <ac:spMkLst>
            <pc:docMk/>
            <pc:sldMk cId="106999468" sldId="329"/>
            <ac:spMk id="2" creationId="{BDA6924A-FBA5-8EAA-AC4B-A65CD2060456}"/>
          </ac:spMkLst>
        </pc:spChg>
        <pc:spChg chg="del">
          <ac:chgData name="SanjayKumar Mitra" userId="8107c616b30a468d" providerId="LiveId" clId="{BB844E01-DC5F-4047-BF11-57B9775866C1}" dt="2024-05-07T09:21:49.675" v="124" actId="1032"/>
          <ac:spMkLst>
            <pc:docMk/>
            <pc:sldMk cId="106999468" sldId="329"/>
            <ac:spMk id="3" creationId="{8236B12B-6280-3FF7-0167-704EC949DE76}"/>
          </ac:spMkLst>
        </pc:spChg>
        <pc:graphicFrameChg chg="add mod modGraphic">
          <ac:chgData name="SanjayKumar Mitra" userId="8107c616b30a468d" providerId="LiveId" clId="{BB844E01-DC5F-4047-BF11-57B9775866C1}" dt="2024-05-07T09:22:11.899" v="129" actId="20577"/>
          <ac:graphicFrameMkLst>
            <pc:docMk/>
            <pc:sldMk cId="106999468" sldId="329"/>
            <ac:graphicFrameMk id="4" creationId="{484172B4-813D-C9FF-E7A3-5BA0A99BCBC7}"/>
          </ac:graphicFrameMkLst>
        </pc:graphicFrameChg>
      </pc:sldChg>
      <pc:sldChg chg="addSp delSp modSp new mod">
        <pc:chgData name="SanjayKumar Mitra" userId="8107c616b30a468d" providerId="LiveId" clId="{BB844E01-DC5F-4047-BF11-57B9775866C1}" dt="2024-05-07T09:23:13.694" v="167" actId="1076"/>
        <pc:sldMkLst>
          <pc:docMk/>
          <pc:sldMk cId="3053392253" sldId="330"/>
        </pc:sldMkLst>
        <pc:spChg chg="mod">
          <ac:chgData name="SanjayKumar Mitra" userId="8107c616b30a468d" providerId="LiveId" clId="{BB844E01-DC5F-4047-BF11-57B9775866C1}" dt="2024-05-07T09:22:29.619" v="161" actId="20577"/>
          <ac:spMkLst>
            <pc:docMk/>
            <pc:sldMk cId="3053392253" sldId="330"/>
            <ac:spMk id="2" creationId="{B08CD30A-7921-FD52-17B0-5AEAB403E685}"/>
          </ac:spMkLst>
        </pc:spChg>
        <pc:spChg chg="del">
          <ac:chgData name="SanjayKumar Mitra" userId="8107c616b30a468d" providerId="LiveId" clId="{BB844E01-DC5F-4047-BF11-57B9775866C1}" dt="2024-05-07T09:22:52.175" v="162" actId="931"/>
          <ac:spMkLst>
            <pc:docMk/>
            <pc:sldMk cId="3053392253" sldId="330"/>
            <ac:spMk id="3" creationId="{48FA5466-F193-D6B7-A9A3-DE2E389460AE}"/>
          </ac:spMkLst>
        </pc:spChg>
        <pc:picChg chg="add mod">
          <ac:chgData name="SanjayKumar Mitra" userId="8107c616b30a468d" providerId="LiveId" clId="{BB844E01-DC5F-4047-BF11-57B9775866C1}" dt="2024-05-07T09:23:13.694" v="167" actId="1076"/>
          <ac:picMkLst>
            <pc:docMk/>
            <pc:sldMk cId="3053392253" sldId="330"/>
            <ac:picMk id="5" creationId="{5F11A37D-4307-1397-1D38-91292D323C4D}"/>
          </ac:picMkLst>
        </pc:picChg>
      </pc:sldChg>
      <pc:sldChg chg="modSp new mod">
        <pc:chgData name="SanjayKumar Mitra" userId="8107c616b30a468d" providerId="LiveId" clId="{BB844E01-DC5F-4047-BF11-57B9775866C1}" dt="2024-05-07T09:26:58.037" v="241" actId="20577"/>
        <pc:sldMkLst>
          <pc:docMk/>
          <pc:sldMk cId="2116807285" sldId="331"/>
        </pc:sldMkLst>
        <pc:spChg chg="mod">
          <ac:chgData name="SanjayKumar Mitra" userId="8107c616b30a468d" providerId="LiveId" clId="{BB844E01-DC5F-4047-BF11-57B9775866C1}" dt="2024-05-07T09:24:05.801" v="193" actId="20577"/>
          <ac:spMkLst>
            <pc:docMk/>
            <pc:sldMk cId="2116807285" sldId="331"/>
            <ac:spMk id="2" creationId="{A0FF28A3-99E4-18DA-E765-DB104028E943}"/>
          </ac:spMkLst>
        </pc:spChg>
        <pc:spChg chg="mod">
          <ac:chgData name="SanjayKumar Mitra" userId="8107c616b30a468d" providerId="LiveId" clId="{BB844E01-DC5F-4047-BF11-57B9775866C1}" dt="2024-05-07T09:26:58.037" v="241" actId="20577"/>
          <ac:spMkLst>
            <pc:docMk/>
            <pc:sldMk cId="2116807285" sldId="331"/>
            <ac:spMk id="3" creationId="{B63C7BFC-CEEC-37CF-5DA8-0B56B911AE12}"/>
          </ac:spMkLst>
        </pc:spChg>
      </pc:sldChg>
      <pc:sldChg chg="addSp delSp modSp new mod">
        <pc:chgData name="SanjayKumar Mitra" userId="8107c616b30a468d" providerId="LiveId" clId="{BB844E01-DC5F-4047-BF11-57B9775866C1}" dt="2024-05-07T09:28:31.495" v="274" actId="931"/>
        <pc:sldMkLst>
          <pc:docMk/>
          <pc:sldMk cId="2150987385" sldId="332"/>
        </pc:sldMkLst>
        <pc:spChg chg="mod">
          <ac:chgData name="SanjayKumar Mitra" userId="8107c616b30a468d" providerId="LiveId" clId="{BB844E01-DC5F-4047-BF11-57B9775866C1}" dt="2024-05-07T09:28:07.737" v="273" actId="20577"/>
          <ac:spMkLst>
            <pc:docMk/>
            <pc:sldMk cId="2150987385" sldId="332"/>
            <ac:spMk id="2" creationId="{0A8D14F8-4DF1-4B99-B120-E03E16B657FE}"/>
          </ac:spMkLst>
        </pc:spChg>
        <pc:spChg chg="del">
          <ac:chgData name="SanjayKumar Mitra" userId="8107c616b30a468d" providerId="LiveId" clId="{BB844E01-DC5F-4047-BF11-57B9775866C1}" dt="2024-05-07T09:28:31.495" v="274" actId="931"/>
          <ac:spMkLst>
            <pc:docMk/>
            <pc:sldMk cId="2150987385" sldId="332"/>
            <ac:spMk id="3" creationId="{76A34776-8468-65E6-5532-34D42EC5BE92}"/>
          </ac:spMkLst>
        </pc:spChg>
        <pc:picChg chg="add mod">
          <ac:chgData name="SanjayKumar Mitra" userId="8107c616b30a468d" providerId="LiveId" clId="{BB844E01-DC5F-4047-BF11-57B9775866C1}" dt="2024-05-07T09:28:31.495" v="274" actId="931"/>
          <ac:picMkLst>
            <pc:docMk/>
            <pc:sldMk cId="2150987385" sldId="332"/>
            <ac:picMk id="5" creationId="{3FF1EE5C-4589-F264-5304-139717DAD547}"/>
          </ac:picMkLst>
        </pc:picChg>
      </pc:sldChg>
      <pc:sldChg chg="addSp delSp modSp new mod">
        <pc:chgData name="SanjayKumar Mitra" userId="8107c616b30a468d" providerId="LiveId" clId="{BB844E01-DC5F-4047-BF11-57B9775866C1}" dt="2024-05-07T09:29:58.426" v="315" actId="20577"/>
        <pc:sldMkLst>
          <pc:docMk/>
          <pc:sldMk cId="2885733889" sldId="333"/>
        </pc:sldMkLst>
        <pc:spChg chg="mod">
          <ac:chgData name="SanjayKumar Mitra" userId="8107c616b30a468d" providerId="LiveId" clId="{BB844E01-DC5F-4047-BF11-57B9775866C1}" dt="2024-05-07T09:29:03.192" v="296" actId="20577"/>
          <ac:spMkLst>
            <pc:docMk/>
            <pc:sldMk cId="2885733889" sldId="333"/>
            <ac:spMk id="2" creationId="{99DB4D98-6DB0-3F30-FC93-420D6AF8C47B}"/>
          </ac:spMkLst>
        </pc:spChg>
        <pc:spChg chg="del">
          <ac:chgData name="SanjayKumar Mitra" userId="8107c616b30a468d" providerId="LiveId" clId="{BB844E01-DC5F-4047-BF11-57B9775866C1}" dt="2024-05-07T09:29:09.063" v="297" actId="1032"/>
          <ac:spMkLst>
            <pc:docMk/>
            <pc:sldMk cId="2885733889" sldId="333"/>
            <ac:spMk id="3" creationId="{5B9100D1-93D3-CCC2-2E4C-9CF775CEBDFE}"/>
          </ac:spMkLst>
        </pc:spChg>
        <pc:graphicFrameChg chg="add mod modGraphic">
          <ac:chgData name="SanjayKumar Mitra" userId="8107c616b30a468d" providerId="LiveId" clId="{BB844E01-DC5F-4047-BF11-57B9775866C1}" dt="2024-05-07T09:29:58.426" v="315" actId="20577"/>
          <ac:graphicFrameMkLst>
            <pc:docMk/>
            <pc:sldMk cId="2885733889" sldId="333"/>
            <ac:graphicFrameMk id="4" creationId="{2962AE39-2332-F827-CB45-0C9C07AAA2F8}"/>
          </ac:graphicFrameMkLst>
        </pc:graphicFrameChg>
      </pc:sldChg>
      <pc:sldChg chg="addSp delSp modSp new mod">
        <pc:chgData name="SanjayKumar Mitra" userId="8107c616b30a468d" providerId="LiveId" clId="{BB844E01-DC5F-4047-BF11-57B9775866C1}" dt="2024-05-07T09:32:52.736" v="347" actId="14232"/>
        <pc:sldMkLst>
          <pc:docMk/>
          <pc:sldMk cId="4033518133" sldId="334"/>
        </pc:sldMkLst>
        <pc:spChg chg="mod">
          <ac:chgData name="SanjayKumar Mitra" userId="8107c616b30a468d" providerId="LiveId" clId="{BB844E01-DC5F-4047-BF11-57B9775866C1}" dt="2024-05-07T09:32:00.116" v="335" actId="20577"/>
          <ac:spMkLst>
            <pc:docMk/>
            <pc:sldMk cId="4033518133" sldId="334"/>
            <ac:spMk id="2" creationId="{B68C722B-8883-BA2C-8988-BD451F01F099}"/>
          </ac:spMkLst>
        </pc:spChg>
        <pc:spChg chg="del">
          <ac:chgData name="SanjayKumar Mitra" userId="8107c616b30a468d" providerId="LiveId" clId="{BB844E01-DC5F-4047-BF11-57B9775866C1}" dt="2024-05-07T09:32:07.215" v="336" actId="1032"/>
          <ac:spMkLst>
            <pc:docMk/>
            <pc:sldMk cId="4033518133" sldId="334"/>
            <ac:spMk id="3" creationId="{495DAEE3-F3E3-7BBD-3712-A209460F92A8}"/>
          </ac:spMkLst>
        </pc:spChg>
        <pc:graphicFrameChg chg="add mod modGraphic">
          <ac:chgData name="SanjayKumar Mitra" userId="8107c616b30a468d" providerId="LiveId" clId="{BB844E01-DC5F-4047-BF11-57B9775866C1}" dt="2024-05-07T09:32:52.736" v="347" actId="14232"/>
          <ac:graphicFrameMkLst>
            <pc:docMk/>
            <pc:sldMk cId="4033518133" sldId="334"/>
            <ac:graphicFrameMk id="4" creationId="{5A0BC13B-5C15-074E-A665-70B253BB293F}"/>
          </ac:graphicFrameMkLst>
        </pc:graphicFrameChg>
      </pc:sldChg>
      <pc:sldChg chg="addSp modSp new mod">
        <pc:chgData name="SanjayKumar Mitra" userId="8107c616b30a468d" providerId="LiveId" clId="{BB844E01-DC5F-4047-BF11-57B9775866C1}" dt="2024-05-07T09:35:04.109" v="383" actId="1076"/>
        <pc:sldMkLst>
          <pc:docMk/>
          <pc:sldMk cId="2055310956" sldId="335"/>
        </pc:sldMkLst>
        <pc:spChg chg="mod">
          <ac:chgData name="SanjayKumar Mitra" userId="8107c616b30a468d" providerId="LiveId" clId="{BB844E01-DC5F-4047-BF11-57B9775866C1}" dt="2024-05-07T09:33:22.126" v="372" actId="20577"/>
          <ac:spMkLst>
            <pc:docMk/>
            <pc:sldMk cId="2055310956" sldId="335"/>
            <ac:spMk id="2" creationId="{E1056B73-6C47-63E1-D150-070739981E8A}"/>
          </ac:spMkLst>
        </pc:spChg>
        <pc:spChg chg="mod">
          <ac:chgData name="SanjayKumar Mitra" userId="8107c616b30a468d" providerId="LiveId" clId="{BB844E01-DC5F-4047-BF11-57B9775866C1}" dt="2024-05-07T09:33:53.461" v="373"/>
          <ac:spMkLst>
            <pc:docMk/>
            <pc:sldMk cId="2055310956" sldId="335"/>
            <ac:spMk id="3" creationId="{6722F88C-0AF6-F32B-7E98-E42FCAAC825E}"/>
          </ac:spMkLst>
        </pc:spChg>
        <pc:picChg chg="add mod">
          <ac:chgData name="SanjayKumar Mitra" userId="8107c616b30a468d" providerId="LiveId" clId="{BB844E01-DC5F-4047-BF11-57B9775866C1}" dt="2024-05-07T09:35:04.109" v="383" actId="1076"/>
          <ac:picMkLst>
            <pc:docMk/>
            <pc:sldMk cId="2055310956" sldId="335"/>
            <ac:picMk id="5" creationId="{6E94FE55-93F4-5696-DE60-77A8C6B84DDF}"/>
          </ac:picMkLst>
        </pc:picChg>
        <pc:picChg chg="add mod">
          <ac:chgData name="SanjayKumar Mitra" userId="8107c616b30a468d" providerId="LiveId" clId="{BB844E01-DC5F-4047-BF11-57B9775866C1}" dt="2024-05-07T09:35:00.619" v="382" actId="1076"/>
          <ac:picMkLst>
            <pc:docMk/>
            <pc:sldMk cId="2055310956" sldId="335"/>
            <ac:picMk id="7" creationId="{4B657A9B-E824-16AC-13D1-D65DD38B5F85}"/>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a:t>Inter-relation between blockchain and game theory</a:t>
          </a:r>
          <a:endParaRPr lang="en-US" dirty="0"/>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1C383F32-22E8-4F62-A3E0-BDC3D5F48992}">
      <dgm:prSet/>
      <dgm:spPr/>
      <dgm:t>
        <a:bodyPr/>
        <a:lstStyle/>
        <a:p>
          <a:pPr>
            <a:lnSpc>
              <a:spcPct val="100000"/>
            </a:lnSpc>
            <a:defRPr cap="all"/>
          </a:pPr>
          <a:r>
            <a:rPr lang="en-US" dirty="0"/>
            <a:t>Suggested Model</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49225C73-1633-42F1-AB3B-7CB183E5F8B8}">
      <dgm:prSet/>
      <dgm:spPr/>
      <dgm:t>
        <a:bodyPr/>
        <a:lstStyle/>
        <a:p>
          <a:pPr>
            <a:lnSpc>
              <a:spcPct val="100000"/>
            </a:lnSpc>
            <a:defRPr cap="all"/>
          </a:pPr>
          <a:r>
            <a:rPr lang="en-US" dirty="0"/>
            <a:t>Ethical ways of security till date</a:t>
          </a:r>
        </a:p>
      </dgm:t>
    </dgm:pt>
    <dgm:pt modelId="{9646853A-8964-4519-A5B1-0B7D18B2983D}" type="sibTrans" cxnId="{A9154303-8225-4248-91DC-1B0156A35F07}">
      <dgm:prSet/>
      <dgm:spPr/>
      <dgm:t>
        <a:bodyPr/>
        <a:lstStyle/>
        <a:p>
          <a:endParaRPr lang="en-US"/>
        </a:p>
      </dgm:t>
    </dgm:pt>
    <dgm:pt modelId="{1A0E2090-1D4F-438A-8766-B6030CE01ADD}" type="parTrans" cxnId="{A9154303-8225-4248-91DC-1B0156A35F07}">
      <dgm:prSet/>
      <dgm:spPr/>
      <dgm:t>
        <a:bodyPr/>
        <a:lstStyle/>
        <a:p>
          <a:endParaRPr lang="en-US"/>
        </a:p>
      </dgm:t>
    </dgm:pt>
    <dgm:pt modelId="{B6056BFB-47D7-4C5F-BA11-2CB63C56A52D}" type="pres">
      <dgm:prSet presAssocID="{01A66772-F185-4D58-B8BB-E9370D7A7A2B}" presName="root" presStyleCnt="0">
        <dgm:presLayoutVars>
          <dgm:dir/>
          <dgm:resizeHandles val="exact"/>
        </dgm:presLayoutVars>
      </dgm:prSet>
      <dgm:spPr/>
    </dgm:pt>
    <dgm:pt modelId="{311B26C8-22B1-4363-B621-DD56FB7418C8}" type="pres">
      <dgm:prSet presAssocID="{40FC4FFE-8987-4A26-B7F4-8A516F18ADAE}" presName="compNode" presStyleCnt="0"/>
      <dgm:spPr/>
    </dgm:pt>
    <dgm:pt modelId="{A201D7A7-914C-4D24-8B82-EE40155AB0BE}" type="pres">
      <dgm:prSet presAssocID="{40FC4FFE-8987-4A26-B7F4-8A516F18ADAE}" presName="iconBgRect" presStyleLbl="bgShp" presStyleIdx="0" presStyleCnt="3"/>
      <dgm:spPr>
        <a:prstGeom prst="ellipse">
          <a:avLst/>
        </a:prstGeom>
      </dgm:spPr>
    </dgm:pt>
    <dgm:pt modelId="{8FA2F131-CD01-4CBD-B7A5-1B9B5E7F0402}"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Flowers in pot"/>
        </a:ext>
      </dgm:extLst>
    </dgm:pt>
    <dgm:pt modelId="{F755F00C-B2DB-4097-B4BC-8F1BACC938B7}" type="pres">
      <dgm:prSet presAssocID="{40FC4FFE-8987-4A26-B7F4-8A516F18ADAE}" presName="spaceRect" presStyleCnt="0"/>
      <dgm:spPr/>
    </dgm:pt>
    <dgm:pt modelId="{08F4E96D-0DB6-4476-8C51-7CC7EC2F227B}" type="pres">
      <dgm:prSet presAssocID="{40FC4FFE-8987-4A26-B7F4-8A516F18ADAE}" presName="textRect" presStyleLbl="revTx" presStyleIdx="0" presStyleCnt="3">
        <dgm:presLayoutVars>
          <dgm:chMax val="1"/>
          <dgm:chPref val="1"/>
        </dgm:presLayoutVars>
      </dgm:prSet>
      <dgm:spPr/>
    </dgm:pt>
    <dgm:pt modelId="{5AB3C10D-885E-4522-AB39-7ED4318D191A}" type="pres">
      <dgm:prSet presAssocID="{5B62599A-5C9B-48E7-896E-EA782AC60C8B}" presName="sibTrans" presStyleCnt="0"/>
      <dgm:spPr/>
    </dgm:pt>
    <dgm:pt modelId="{2F278BF9-E1B2-4A1C-B065-C19A7B904219}" type="pres">
      <dgm:prSet presAssocID="{49225C73-1633-42F1-AB3B-7CB183E5F8B8}" presName="compNode" presStyleCnt="0"/>
      <dgm:spPr/>
    </dgm:pt>
    <dgm:pt modelId="{543C18BC-1989-44B2-9862-C670C61D3452}" type="pres">
      <dgm:prSet presAssocID="{49225C73-1633-42F1-AB3B-7CB183E5F8B8}" presName="iconBgRect" presStyleLbl="bgShp" presStyleIdx="1" presStyleCnt="3"/>
      <dgm:spPr>
        <a:prstGeom prst="ellipse">
          <a:avLst/>
        </a:prstGeom>
      </dgm:spPr>
    </dgm:pt>
    <dgm:pt modelId="{E94F35BC-9C76-400A-BBCA-0032259E2E5A}"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Deciduous tree"/>
        </a:ext>
      </dgm:extLst>
    </dgm:pt>
    <dgm:pt modelId="{503A6D04-9ADD-43CC-9847-497CD48F2D11}" type="pres">
      <dgm:prSet presAssocID="{49225C73-1633-42F1-AB3B-7CB183E5F8B8}" presName="spaceRect" presStyleCnt="0"/>
      <dgm:spPr/>
    </dgm:pt>
    <dgm:pt modelId="{20363298-B2A6-463D-A7BE-F9F67404E389}" type="pres">
      <dgm:prSet presAssocID="{49225C73-1633-42F1-AB3B-7CB183E5F8B8}" presName="textRect" presStyleLbl="revTx" presStyleIdx="1" presStyleCnt="3">
        <dgm:presLayoutVars>
          <dgm:chMax val="1"/>
          <dgm:chPref val="1"/>
        </dgm:presLayoutVars>
      </dgm:prSet>
      <dgm:spPr/>
    </dgm:pt>
    <dgm:pt modelId="{A47947BB-708D-4F7E-B072-3C2E42B34B24}" type="pres">
      <dgm:prSet presAssocID="{9646853A-8964-4519-A5B1-0B7D18B2983D}" presName="sibTrans" presStyleCnt="0"/>
      <dgm:spPr/>
    </dgm:pt>
    <dgm:pt modelId="{BDCD0AC9-D564-4025-AD8A-36664A6CBE31}" type="pres">
      <dgm:prSet presAssocID="{1C383F32-22E8-4F62-A3E0-BDC3D5F48992}" presName="compNode" presStyleCnt="0"/>
      <dgm:spPr/>
    </dgm:pt>
    <dgm:pt modelId="{5BDDFF18-9AEC-4E5E-B9AA-33D86F01A63E}" type="pres">
      <dgm:prSet presAssocID="{1C383F32-22E8-4F62-A3E0-BDC3D5F48992}" presName="iconBgRect" presStyleLbl="bgShp" presStyleIdx="2" presStyleCnt="3"/>
      <dgm:spPr>
        <a:prstGeom prst="ellipse">
          <a:avLst/>
        </a:prstGeom>
      </dgm:spPr>
    </dgm:pt>
    <dgm:pt modelId="{F09AEBFF-D2D3-4FFF-AD65-C3CEAEEB10F2}"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ee"/>
        </a:ext>
      </dgm:extLst>
    </dgm:pt>
    <dgm:pt modelId="{F2EBFBCF-0520-415A-A886-3C4F90D208EF}" type="pres">
      <dgm:prSet presAssocID="{1C383F32-22E8-4F62-A3E0-BDC3D5F48992}" presName="spaceRect" presStyleCnt="0"/>
      <dgm:spPr/>
    </dgm:pt>
    <dgm:pt modelId="{AB9CAFAA-6939-48A6-A89B-19D1A94B9EA1}"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BA953D32-2DFF-47FE-AF26-C6B9E63D38DF}" type="presOf" srcId="{49225C73-1633-42F1-AB3B-7CB183E5F8B8}" destId="{20363298-B2A6-463D-A7BE-F9F67404E389}" srcOrd="0" destOrd="0" presId="urn:microsoft.com/office/officeart/2018/5/layout/IconLeafLabelList"/>
    <dgm:cxn modelId="{EC450542-0ED9-4BD6-9E85-5709B80794C5}" type="presOf" srcId="{01A66772-F185-4D58-B8BB-E9370D7A7A2B}" destId="{B6056BFB-47D7-4C5F-BA11-2CB63C56A52D}" srcOrd="0" destOrd="0" presId="urn:microsoft.com/office/officeart/2018/5/layout/IconLeafLabelList"/>
    <dgm:cxn modelId="{C7AD8469-3C68-4AF9-AB82-79B0043AA120}" srcId="{01A66772-F185-4D58-B8BB-E9370D7A7A2B}" destId="{40FC4FFE-8987-4A26-B7F4-8A516F18ADAE}" srcOrd="0" destOrd="0" parTransId="{CAD7EF86-FB23-41F6-BF42-040B36DEFDB1}" sibTransId="{5B62599A-5C9B-48E7-896E-EA782AC60C8B}"/>
    <dgm:cxn modelId="{C4CCE57E-E871-46D6-BAD5-880252C95D22}" srcId="{01A66772-F185-4D58-B8BB-E9370D7A7A2B}" destId="{1C383F32-22E8-4F62-A3E0-BDC3D5F48992}" srcOrd="2" destOrd="0" parTransId="{A7920A2F-3244-4159-AF04-6A1D38B7B317}" sibTransId="{8500F72A-2C6D-4FDF-9C1D-CA691380EB0B}"/>
    <dgm:cxn modelId="{D55FAE9C-CF3C-44F3-9D1E-DE6DF574E6D9}" type="presOf" srcId="{1C383F32-22E8-4F62-A3E0-BDC3D5F48992}" destId="{AB9CAFAA-6939-48A6-A89B-19D1A94B9EA1}" srcOrd="0" destOrd="0" presId="urn:microsoft.com/office/officeart/2018/5/layout/IconLeafLabelList"/>
    <dgm:cxn modelId="{A85983B4-FADF-419C-BC71-B5F0871C3055}" type="presOf" srcId="{40FC4FFE-8987-4A26-B7F4-8A516F18ADAE}" destId="{08F4E96D-0DB6-4476-8C51-7CC7EC2F227B}" srcOrd="0" destOrd="0" presId="urn:microsoft.com/office/officeart/2018/5/layout/IconLeafLabelList"/>
    <dgm:cxn modelId="{A3E74EE8-8900-4EBD-8983-3BF0AFD6DCC7}" type="presParOf" srcId="{B6056BFB-47D7-4C5F-BA11-2CB63C56A52D}" destId="{311B26C8-22B1-4363-B621-DD56FB7418C8}" srcOrd="0" destOrd="0" presId="urn:microsoft.com/office/officeart/2018/5/layout/IconLeafLabelList"/>
    <dgm:cxn modelId="{044EA9E0-B51B-492A-BE32-015CEAD0BAC9}" type="presParOf" srcId="{311B26C8-22B1-4363-B621-DD56FB7418C8}" destId="{A201D7A7-914C-4D24-8B82-EE40155AB0BE}" srcOrd="0" destOrd="0" presId="urn:microsoft.com/office/officeart/2018/5/layout/IconLeafLabelList"/>
    <dgm:cxn modelId="{08373EC6-14CB-429D-9495-F32683B931D7}" type="presParOf" srcId="{311B26C8-22B1-4363-B621-DD56FB7418C8}" destId="{8FA2F131-CD01-4CBD-B7A5-1B9B5E7F0402}" srcOrd="1" destOrd="0" presId="urn:microsoft.com/office/officeart/2018/5/layout/IconLeafLabelList"/>
    <dgm:cxn modelId="{9AB500F0-62A2-4E73-B4F4-5056804C8D6A}" type="presParOf" srcId="{311B26C8-22B1-4363-B621-DD56FB7418C8}" destId="{F755F00C-B2DB-4097-B4BC-8F1BACC938B7}" srcOrd="2" destOrd="0" presId="urn:microsoft.com/office/officeart/2018/5/layout/IconLeafLabelList"/>
    <dgm:cxn modelId="{676606A7-6564-4CEB-ACE0-4FF9A3A04E67}" type="presParOf" srcId="{311B26C8-22B1-4363-B621-DD56FB7418C8}" destId="{08F4E96D-0DB6-4476-8C51-7CC7EC2F227B}" srcOrd="3" destOrd="0" presId="urn:microsoft.com/office/officeart/2018/5/layout/IconLeafLabelList"/>
    <dgm:cxn modelId="{EAE0F94A-A454-4049-84F7-9EC90E847A03}" type="presParOf" srcId="{B6056BFB-47D7-4C5F-BA11-2CB63C56A52D}" destId="{5AB3C10D-885E-4522-AB39-7ED4318D191A}" srcOrd="1" destOrd="0" presId="urn:microsoft.com/office/officeart/2018/5/layout/IconLeafLabelList"/>
    <dgm:cxn modelId="{B0B5B21A-5ADD-4500-9A67-9B26AF543EBA}" type="presParOf" srcId="{B6056BFB-47D7-4C5F-BA11-2CB63C56A52D}" destId="{2F278BF9-E1B2-4A1C-B065-C19A7B904219}" srcOrd="2" destOrd="0" presId="urn:microsoft.com/office/officeart/2018/5/layout/IconLeafLabelList"/>
    <dgm:cxn modelId="{11FEAF2C-54F7-4E9C-A1D6-5FA0BF7F3665}" type="presParOf" srcId="{2F278BF9-E1B2-4A1C-B065-C19A7B904219}" destId="{543C18BC-1989-44B2-9862-C670C61D3452}" srcOrd="0" destOrd="0" presId="urn:microsoft.com/office/officeart/2018/5/layout/IconLeafLabelList"/>
    <dgm:cxn modelId="{92C17ECB-A80D-4A0E-95CF-40A53D32275F}" type="presParOf" srcId="{2F278BF9-E1B2-4A1C-B065-C19A7B904219}" destId="{E94F35BC-9C76-400A-BBCA-0032259E2E5A}" srcOrd="1" destOrd="0" presId="urn:microsoft.com/office/officeart/2018/5/layout/IconLeafLabelList"/>
    <dgm:cxn modelId="{54E5AE33-4BE6-44E7-871B-1103A0BA7A56}" type="presParOf" srcId="{2F278BF9-E1B2-4A1C-B065-C19A7B904219}" destId="{503A6D04-9ADD-43CC-9847-497CD48F2D11}" srcOrd="2" destOrd="0" presId="urn:microsoft.com/office/officeart/2018/5/layout/IconLeafLabelList"/>
    <dgm:cxn modelId="{3575FCA0-4FCE-460A-8D84-2C767D311A20}" type="presParOf" srcId="{2F278BF9-E1B2-4A1C-B065-C19A7B904219}" destId="{20363298-B2A6-463D-A7BE-F9F67404E389}" srcOrd="3" destOrd="0" presId="urn:microsoft.com/office/officeart/2018/5/layout/IconLeafLabelList"/>
    <dgm:cxn modelId="{4FD22448-C17B-4C43-BAB3-A0B7AA9BCE0D}" type="presParOf" srcId="{B6056BFB-47D7-4C5F-BA11-2CB63C56A52D}" destId="{A47947BB-708D-4F7E-B072-3C2E42B34B24}" srcOrd="3" destOrd="0" presId="urn:microsoft.com/office/officeart/2018/5/layout/IconLeafLabelList"/>
    <dgm:cxn modelId="{75E30F4F-0E76-457B-9D4F-CDE27C2F7F77}" type="presParOf" srcId="{B6056BFB-47D7-4C5F-BA11-2CB63C56A52D}" destId="{BDCD0AC9-D564-4025-AD8A-36664A6CBE31}" srcOrd="4" destOrd="0" presId="urn:microsoft.com/office/officeart/2018/5/layout/IconLeafLabelList"/>
    <dgm:cxn modelId="{C6A367E7-6A7C-42CB-94E4-8EA78AEF87BF}" type="presParOf" srcId="{BDCD0AC9-D564-4025-AD8A-36664A6CBE31}" destId="{5BDDFF18-9AEC-4E5E-B9AA-33D86F01A63E}" srcOrd="0" destOrd="0" presId="urn:microsoft.com/office/officeart/2018/5/layout/IconLeafLabelList"/>
    <dgm:cxn modelId="{B180CBEB-FA9F-4E52-8CA3-A65CB80BB91B}" type="presParOf" srcId="{BDCD0AC9-D564-4025-AD8A-36664A6CBE31}" destId="{F09AEBFF-D2D3-4FFF-AD65-C3CEAEEB10F2}" srcOrd="1" destOrd="0" presId="urn:microsoft.com/office/officeart/2018/5/layout/IconLeafLabelList"/>
    <dgm:cxn modelId="{170B020E-1E19-4EB4-A72C-4FCF01A7DD7E}" type="presParOf" srcId="{BDCD0AC9-D564-4025-AD8A-36664A6CBE31}" destId="{F2EBFBCF-0520-415A-A886-3C4F90D208EF}" srcOrd="2" destOrd="0" presId="urn:microsoft.com/office/officeart/2018/5/layout/IconLeafLabelList"/>
    <dgm:cxn modelId="{CADD8F7D-722C-42A0-AF21-39A3559F8D7B}" type="presParOf" srcId="{BDCD0AC9-D564-4025-AD8A-36664A6CBE31}" destId="{AB9CAFAA-6939-48A6-A89B-19D1A94B9EA1}" srcOrd="3" destOrd="0" presId="urn:microsoft.com/office/officeart/2018/5/layout/IconLeaf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BFDC0E6-2C1E-4AA0-85CC-345BD29A8FF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BAE53C7C-ADAA-472E-AE42-49F76D4EBDB7}">
      <dgm:prSet phldrT="[Text]"/>
      <dgm:spPr/>
      <dgm:t>
        <a:bodyPr/>
        <a:lstStyle/>
        <a:p>
          <a:pPr>
            <a:buFont typeface="Arial" panose="020B0604020202020204" pitchFamily="34" charset="0"/>
            <a:buChar char="•"/>
          </a:pPr>
          <a:r>
            <a:rPr lang="en-US" b="1" i="0" dirty="0"/>
            <a:t>Complexity:</a:t>
          </a:r>
          <a:endParaRPr lang="en-IN" dirty="0"/>
        </a:p>
      </dgm:t>
    </dgm:pt>
    <dgm:pt modelId="{2E16E38E-D598-4882-A508-00A72B7D6022}" type="parTrans" cxnId="{2A8DC39D-1094-48C5-9955-C256C688E38E}">
      <dgm:prSet/>
      <dgm:spPr/>
      <dgm:t>
        <a:bodyPr/>
        <a:lstStyle/>
        <a:p>
          <a:endParaRPr lang="en-IN"/>
        </a:p>
      </dgm:t>
    </dgm:pt>
    <dgm:pt modelId="{3ACAD623-DC79-4A93-86AC-94C14C5867BC}" type="sibTrans" cxnId="{2A8DC39D-1094-48C5-9955-C256C688E38E}">
      <dgm:prSet/>
      <dgm:spPr/>
      <dgm:t>
        <a:bodyPr/>
        <a:lstStyle/>
        <a:p>
          <a:endParaRPr lang="en-IN"/>
        </a:p>
      </dgm:t>
    </dgm:pt>
    <dgm:pt modelId="{3EA65C21-F71A-4912-BD49-85EA555DAC4F}">
      <dgm:prSet/>
      <dgm:spPr/>
      <dgm:t>
        <a:bodyPr/>
        <a:lstStyle/>
        <a:p>
          <a:pPr>
            <a:buFont typeface="Arial" panose="020B0604020202020204" pitchFamily="34" charset="0"/>
            <a:buChar char="•"/>
          </a:pPr>
          <a:r>
            <a:rPr lang="en-US" b="1" i="0" dirty="0"/>
            <a:t>Security:</a:t>
          </a:r>
          <a:r>
            <a:rPr lang="en-US" b="0" i="0" dirty="0"/>
            <a:t> </a:t>
          </a:r>
        </a:p>
      </dgm:t>
    </dgm:pt>
    <dgm:pt modelId="{67DFA70C-9DD4-477C-AB05-CD1D6919662E}" type="parTrans" cxnId="{363356F4-D00A-416F-B14B-905594030B08}">
      <dgm:prSet/>
      <dgm:spPr/>
      <dgm:t>
        <a:bodyPr/>
        <a:lstStyle/>
        <a:p>
          <a:endParaRPr lang="en-IN"/>
        </a:p>
      </dgm:t>
    </dgm:pt>
    <dgm:pt modelId="{5541BB68-5B78-4970-880A-E3E0E0845C99}" type="sibTrans" cxnId="{363356F4-D00A-416F-B14B-905594030B08}">
      <dgm:prSet/>
      <dgm:spPr/>
      <dgm:t>
        <a:bodyPr/>
        <a:lstStyle/>
        <a:p>
          <a:endParaRPr lang="en-IN"/>
        </a:p>
      </dgm:t>
    </dgm:pt>
    <dgm:pt modelId="{E133D69E-68E8-4320-849D-D4A96E26D8AB}">
      <dgm:prSet/>
      <dgm:spPr/>
      <dgm:t>
        <a:bodyPr/>
        <a:lstStyle/>
        <a:p>
          <a:pPr>
            <a:buFont typeface="Arial" panose="020B0604020202020204" pitchFamily="34" charset="0"/>
            <a:buChar char="•"/>
          </a:pPr>
          <a:r>
            <a:rPr lang="en-US" b="1" i="0" dirty="0"/>
            <a:t>Standardization:</a:t>
          </a:r>
          <a:r>
            <a:rPr lang="en-US" b="0" i="0" dirty="0"/>
            <a:t> </a:t>
          </a:r>
        </a:p>
      </dgm:t>
    </dgm:pt>
    <dgm:pt modelId="{57C2B4B7-989A-4B5C-BC93-9F05D95A5C0C}" type="parTrans" cxnId="{F8908821-3EDA-4DC4-9F49-E8EE9AEEED46}">
      <dgm:prSet/>
      <dgm:spPr/>
      <dgm:t>
        <a:bodyPr/>
        <a:lstStyle/>
        <a:p>
          <a:endParaRPr lang="en-IN"/>
        </a:p>
      </dgm:t>
    </dgm:pt>
    <dgm:pt modelId="{4A35AB77-C813-4FE2-AB4B-47EBBDC407B2}" type="sibTrans" cxnId="{F8908821-3EDA-4DC4-9F49-E8EE9AEEED46}">
      <dgm:prSet/>
      <dgm:spPr/>
      <dgm:t>
        <a:bodyPr/>
        <a:lstStyle/>
        <a:p>
          <a:endParaRPr lang="en-IN"/>
        </a:p>
      </dgm:t>
    </dgm:pt>
    <dgm:pt modelId="{90E471E3-9926-4BCD-B8C4-C6B83B97B8AD}">
      <dgm:prSet/>
      <dgm:spPr/>
      <dgm:t>
        <a:bodyPr/>
        <a:lstStyle/>
        <a:p>
          <a:pPr>
            <a:buFont typeface="Arial" panose="020B0604020202020204" pitchFamily="34" charset="0"/>
            <a:buChar char="•"/>
          </a:pPr>
          <a:r>
            <a:rPr lang="en-US" b="0" i="0" dirty="0"/>
            <a:t>Ensuring isolation and security between different slices is crucial to prevent unauthorized access and malicious activity.</a:t>
          </a:r>
        </a:p>
      </dgm:t>
    </dgm:pt>
    <dgm:pt modelId="{524639ED-7F40-43FF-8DA6-6E3DF91586D3}" type="parTrans" cxnId="{D9D7A64A-75AD-4A8C-90FB-F31C57D7C8BB}">
      <dgm:prSet/>
      <dgm:spPr/>
      <dgm:t>
        <a:bodyPr/>
        <a:lstStyle/>
        <a:p>
          <a:endParaRPr lang="en-IN"/>
        </a:p>
      </dgm:t>
    </dgm:pt>
    <dgm:pt modelId="{21B1A7DA-FD26-49A5-B64D-784A7A369A0D}" type="sibTrans" cxnId="{D9D7A64A-75AD-4A8C-90FB-F31C57D7C8BB}">
      <dgm:prSet/>
      <dgm:spPr/>
      <dgm:t>
        <a:bodyPr/>
        <a:lstStyle/>
        <a:p>
          <a:endParaRPr lang="en-IN"/>
        </a:p>
      </dgm:t>
    </dgm:pt>
    <dgm:pt modelId="{6A51D5F7-6705-47B0-B0B0-5DF7932EDDD4}">
      <dgm:prSet/>
      <dgm:spPr/>
      <dgm:t>
        <a:bodyPr/>
        <a:lstStyle/>
        <a:p>
          <a:pPr>
            <a:buFont typeface="Arial" panose="020B0604020202020204" pitchFamily="34" charset="0"/>
            <a:buChar char="•"/>
          </a:pPr>
          <a:r>
            <a:rPr lang="en-US" b="0" i="0" dirty="0"/>
            <a:t>Establishing common standards for network slicing across diverse infrastructure and vendors is essential for seamless interoperability.</a:t>
          </a:r>
        </a:p>
      </dgm:t>
    </dgm:pt>
    <dgm:pt modelId="{852E9270-07EF-49E2-A5CA-0D8CDEC2F0F9}" type="parTrans" cxnId="{51735C09-E15C-411F-995B-870160AD03DE}">
      <dgm:prSet/>
      <dgm:spPr/>
      <dgm:t>
        <a:bodyPr/>
        <a:lstStyle/>
        <a:p>
          <a:endParaRPr lang="en-IN"/>
        </a:p>
      </dgm:t>
    </dgm:pt>
    <dgm:pt modelId="{90CD353C-63CB-4F79-A270-6739F75978EA}" type="sibTrans" cxnId="{51735C09-E15C-411F-995B-870160AD03DE}">
      <dgm:prSet/>
      <dgm:spPr/>
      <dgm:t>
        <a:bodyPr/>
        <a:lstStyle/>
        <a:p>
          <a:endParaRPr lang="en-IN"/>
        </a:p>
      </dgm:t>
    </dgm:pt>
    <dgm:pt modelId="{1FF87F96-69C5-4E56-9224-EF9BDB0B0FFE}">
      <dgm:prSet phldrT="[Text]"/>
      <dgm:spPr/>
      <dgm:t>
        <a:bodyPr/>
        <a:lstStyle/>
        <a:p>
          <a:pPr>
            <a:buFont typeface="Arial" panose="020B0604020202020204" pitchFamily="34" charset="0"/>
            <a:buChar char="•"/>
          </a:pPr>
          <a:r>
            <a:rPr lang="en-US" b="0" i="0" dirty="0"/>
            <a:t> Implementing and managing multiple virtualized networks requires advanced orchestration and management tools, adding complexity to network operations.</a:t>
          </a:r>
          <a:endParaRPr lang="en-IN" dirty="0"/>
        </a:p>
      </dgm:t>
    </dgm:pt>
    <dgm:pt modelId="{2B85209D-D193-4611-826D-42675D7E42DF}" type="parTrans" cxnId="{6E2C6860-FA56-4383-A7B4-91C3E2F401F8}">
      <dgm:prSet/>
      <dgm:spPr/>
      <dgm:t>
        <a:bodyPr/>
        <a:lstStyle/>
        <a:p>
          <a:endParaRPr lang="en-IN"/>
        </a:p>
      </dgm:t>
    </dgm:pt>
    <dgm:pt modelId="{CC3DA0C8-E22D-4A55-BDAA-023DB93BC733}" type="sibTrans" cxnId="{6E2C6860-FA56-4383-A7B4-91C3E2F401F8}">
      <dgm:prSet/>
      <dgm:spPr/>
      <dgm:t>
        <a:bodyPr/>
        <a:lstStyle/>
        <a:p>
          <a:endParaRPr lang="en-IN"/>
        </a:p>
      </dgm:t>
    </dgm:pt>
    <dgm:pt modelId="{2C2F7487-F28E-47C2-A94B-F1F33C89E7C0}" type="pres">
      <dgm:prSet presAssocID="{BBFDC0E6-2C1E-4AA0-85CC-345BD29A8FF5}" presName="vert0" presStyleCnt="0">
        <dgm:presLayoutVars>
          <dgm:dir/>
          <dgm:animOne val="branch"/>
          <dgm:animLvl val="lvl"/>
        </dgm:presLayoutVars>
      </dgm:prSet>
      <dgm:spPr/>
    </dgm:pt>
    <dgm:pt modelId="{02B6108C-6B36-4A79-AC41-0D4E8B4676B1}" type="pres">
      <dgm:prSet presAssocID="{BAE53C7C-ADAA-472E-AE42-49F76D4EBDB7}" presName="thickLine" presStyleLbl="alignNode1" presStyleIdx="0" presStyleCnt="3"/>
      <dgm:spPr/>
    </dgm:pt>
    <dgm:pt modelId="{3E0290BE-BCA5-47F8-B6B0-31B4E8CBC84C}" type="pres">
      <dgm:prSet presAssocID="{BAE53C7C-ADAA-472E-AE42-49F76D4EBDB7}" presName="horz1" presStyleCnt="0"/>
      <dgm:spPr/>
    </dgm:pt>
    <dgm:pt modelId="{0E06F430-C4B8-48AF-8092-8C6EE81788A2}" type="pres">
      <dgm:prSet presAssocID="{BAE53C7C-ADAA-472E-AE42-49F76D4EBDB7}" presName="tx1" presStyleLbl="revTx" presStyleIdx="0" presStyleCnt="6"/>
      <dgm:spPr/>
    </dgm:pt>
    <dgm:pt modelId="{DBC94A48-616C-44D2-B876-DA3113440834}" type="pres">
      <dgm:prSet presAssocID="{BAE53C7C-ADAA-472E-AE42-49F76D4EBDB7}" presName="vert1" presStyleCnt="0"/>
      <dgm:spPr/>
    </dgm:pt>
    <dgm:pt modelId="{706F0D99-E168-4821-B8F4-887096738D4E}" type="pres">
      <dgm:prSet presAssocID="{1FF87F96-69C5-4E56-9224-EF9BDB0B0FFE}" presName="vertSpace2a" presStyleCnt="0"/>
      <dgm:spPr/>
    </dgm:pt>
    <dgm:pt modelId="{4DFAF790-0399-4726-8426-CB7A5C324799}" type="pres">
      <dgm:prSet presAssocID="{1FF87F96-69C5-4E56-9224-EF9BDB0B0FFE}" presName="horz2" presStyleCnt="0"/>
      <dgm:spPr/>
    </dgm:pt>
    <dgm:pt modelId="{7A31037A-BE94-4EC7-B793-F53BD9DCD942}" type="pres">
      <dgm:prSet presAssocID="{1FF87F96-69C5-4E56-9224-EF9BDB0B0FFE}" presName="horzSpace2" presStyleCnt="0"/>
      <dgm:spPr/>
    </dgm:pt>
    <dgm:pt modelId="{50FCB33E-11E2-4571-8F3E-E0CE220B553A}" type="pres">
      <dgm:prSet presAssocID="{1FF87F96-69C5-4E56-9224-EF9BDB0B0FFE}" presName="tx2" presStyleLbl="revTx" presStyleIdx="1" presStyleCnt="6"/>
      <dgm:spPr/>
    </dgm:pt>
    <dgm:pt modelId="{AC2A25C2-738C-4DA1-BEAC-AAB8FD19CBCF}" type="pres">
      <dgm:prSet presAssocID="{1FF87F96-69C5-4E56-9224-EF9BDB0B0FFE}" presName="vert2" presStyleCnt="0"/>
      <dgm:spPr/>
    </dgm:pt>
    <dgm:pt modelId="{3BE60F2B-2001-4933-9B17-4437CDA00BFE}" type="pres">
      <dgm:prSet presAssocID="{1FF87F96-69C5-4E56-9224-EF9BDB0B0FFE}" presName="thinLine2b" presStyleLbl="callout" presStyleIdx="0" presStyleCnt="3"/>
      <dgm:spPr/>
    </dgm:pt>
    <dgm:pt modelId="{74F77B3E-72F8-4406-8DBA-263D5C7BC90A}" type="pres">
      <dgm:prSet presAssocID="{1FF87F96-69C5-4E56-9224-EF9BDB0B0FFE}" presName="vertSpace2b" presStyleCnt="0"/>
      <dgm:spPr/>
    </dgm:pt>
    <dgm:pt modelId="{8633F515-D4EB-4836-81DB-3FAD8B93761D}" type="pres">
      <dgm:prSet presAssocID="{3EA65C21-F71A-4912-BD49-85EA555DAC4F}" presName="thickLine" presStyleLbl="alignNode1" presStyleIdx="1" presStyleCnt="3"/>
      <dgm:spPr/>
    </dgm:pt>
    <dgm:pt modelId="{D1405912-CD2B-409A-8A42-2B997F1950CC}" type="pres">
      <dgm:prSet presAssocID="{3EA65C21-F71A-4912-BD49-85EA555DAC4F}" presName="horz1" presStyleCnt="0"/>
      <dgm:spPr/>
    </dgm:pt>
    <dgm:pt modelId="{DDC30372-F73A-4534-B0D8-0B84BA8464D5}" type="pres">
      <dgm:prSet presAssocID="{3EA65C21-F71A-4912-BD49-85EA555DAC4F}" presName="tx1" presStyleLbl="revTx" presStyleIdx="2" presStyleCnt="6"/>
      <dgm:spPr/>
    </dgm:pt>
    <dgm:pt modelId="{3824548D-9EC1-4E8D-8C1D-5AB3E7FD5B09}" type="pres">
      <dgm:prSet presAssocID="{3EA65C21-F71A-4912-BD49-85EA555DAC4F}" presName="vert1" presStyleCnt="0"/>
      <dgm:spPr/>
    </dgm:pt>
    <dgm:pt modelId="{16ADCDD7-2AE4-4770-BCAC-7E80D58579C6}" type="pres">
      <dgm:prSet presAssocID="{90E471E3-9926-4BCD-B8C4-C6B83B97B8AD}" presName="vertSpace2a" presStyleCnt="0"/>
      <dgm:spPr/>
    </dgm:pt>
    <dgm:pt modelId="{E1EF5518-5952-4E4D-8CAB-79F6BAF91467}" type="pres">
      <dgm:prSet presAssocID="{90E471E3-9926-4BCD-B8C4-C6B83B97B8AD}" presName="horz2" presStyleCnt="0"/>
      <dgm:spPr/>
    </dgm:pt>
    <dgm:pt modelId="{F23C1555-A470-4C8A-B68F-6747B286397A}" type="pres">
      <dgm:prSet presAssocID="{90E471E3-9926-4BCD-B8C4-C6B83B97B8AD}" presName="horzSpace2" presStyleCnt="0"/>
      <dgm:spPr/>
    </dgm:pt>
    <dgm:pt modelId="{47C42B64-90BB-49D6-A0F5-3F7F69AC3800}" type="pres">
      <dgm:prSet presAssocID="{90E471E3-9926-4BCD-B8C4-C6B83B97B8AD}" presName="tx2" presStyleLbl="revTx" presStyleIdx="3" presStyleCnt="6"/>
      <dgm:spPr/>
    </dgm:pt>
    <dgm:pt modelId="{AF90F875-352A-43CD-B86C-22E5942C2CAA}" type="pres">
      <dgm:prSet presAssocID="{90E471E3-9926-4BCD-B8C4-C6B83B97B8AD}" presName="vert2" presStyleCnt="0"/>
      <dgm:spPr/>
    </dgm:pt>
    <dgm:pt modelId="{9050469D-6BD3-4DFD-A425-A5787F4B5138}" type="pres">
      <dgm:prSet presAssocID="{90E471E3-9926-4BCD-B8C4-C6B83B97B8AD}" presName="thinLine2b" presStyleLbl="callout" presStyleIdx="1" presStyleCnt="3"/>
      <dgm:spPr/>
    </dgm:pt>
    <dgm:pt modelId="{B8D0E702-5724-418F-8069-E3755577067A}" type="pres">
      <dgm:prSet presAssocID="{90E471E3-9926-4BCD-B8C4-C6B83B97B8AD}" presName="vertSpace2b" presStyleCnt="0"/>
      <dgm:spPr/>
    </dgm:pt>
    <dgm:pt modelId="{FD499A3E-FDD5-4C8F-B4E1-91998418A24D}" type="pres">
      <dgm:prSet presAssocID="{E133D69E-68E8-4320-849D-D4A96E26D8AB}" presName="thickLine" presStyleLbl="alignNode1" presStyleIdx="2" presStyleCnt="3"/>
      <dgm:spPr/>
    </dgm:pt>
    <dgm:pt modelId="{64F910FD-2E58-402A-8800-8857793F3B6E}" type="pres">
      <dgm:prSet presAssocID="{E133D69E-68E8-4320-849D-D4A96E26D8AB}" presName="horz1" presStyleCnt="0"/>
      <dgm:spPr/>
    </dgm:pt>
    <dgm:pt modelId="{4157AD6C-E24E-4BD7-85CC-439D8E190AC0}" type="pres">
      <dgm:prSet presAssocID="{E133D69E-68E8-4320-849D-D4A96E26D8AB}" presName="tx1" presStyleLbl="revTx" presStyleIdx="4" presStyleCnt="6"/>
      <dgm:spPr/>
    </dgm:pt>
    <dgm:pt modelId="{FBA37422-EDCD-4209-8CB8-63C3E85D1886}" type="pres">
      <dgm:prSet presAssocID="{E133D69E-68E8-4320-849D-D4A96E26D8AB}" presName="vert1" presStyleCnt="0"/>
      <dgm:spPr/>
    </dgm:pt>
    <dgm:pt modelId="{80A3A01C-6681-41FE-8D24-10606C175041}" type="pres">
      <dgm:prSet presAssocID="{6A51D5F7-6705-47B0-B0B0-5DF7932EDDD4}" presName="vertSpace2a" presStyleCnt="0"/>
      <dgm:spPr/>
    </dgm:pt>
    <dgm:pt modelId="{742E4FA7-42F0-458A-96FE-A5A9F16ED76C}" type="pres">
      <dgm:prSet presAssocID="{6A51D5F7-6705-47B0-B0B0-5DF7932EDDD4}" presName="horz2" presStyleCnt="0"/>
      <dgm:spPr/>
    </dgm:pt>
    <dgm:pt modelId="{23039DE2-DDD5-4B65-8650-2F9CDD24FAD2}" type="pres">
      <dgm:prSet presAssocID="{6A51D5F7-6705-47B0-B0B0-5DF7932EDDD4}" presName="horzSpace2" presStyleCnt="0"/>
      <dgm:spPr/>
    </dgm:pt>
    <dgm:pt modelId="{94B661AA-94AF-4FD7-ABF3-A42D608D62B7}" type="pres">
      <dgm:prSet presAssocID="{6A51D5F7-6705-47B0-B0B0-5DF7932EDDD4}" presName="tx2" presStyleLbl="revTx" presStyleIdx="5" presStyleCnt="6"/>
      <dgm:spPr/>
    </dgm:pt>
    <dgm:pt modelId="{23C9D821-6C8F-44EC-A687-7161462358DC}" type="pres">
      <dgm:prSet presAssocID="{6A51D5F7-6705-47B0-B0B0-5DF7932EDDD4}" presName="vert2" presStyleCnt="0"/>
      <dgm:spPr/>
    </dgm:pt>
    <dgm:pt modelId="{8C96B48B-3BE5-4F5A-B518-4E1F60986CCC}" type="pres">
      <dgm:prSet presAssocID="{6A51D5F7-6705-47B0-B0B0-5DF7932EDDD4}" presName="thinLine2b" presStyleLbl="callout" presStyleIdx="2" presStyleCnt="3"/>
      <dgm:spPr/>
    </dgm:pt>
    <dgm:pt modelId="{938F42F5-9CBE-4D82-A83E-0320D615C107}" type="pres">
      <dgm:prSet presAssocID="{6A51D5F7-6705-47B0-B0B0-5DF7932EDDD4}" presName="vertSpace2b" presStyleCnt="0"/>
      <dgm:spPr/>
    </dgm:pt>
  </dgm:ptLst>
  <dgm:cxnLst>
    <dgm:cxn modelId="{A5013109-067D-4045-B163-436BC47FCB6B}" type="presOf" srcId="{E133D69E-68E8-4320-849D-D4A96E26D8AB}" destId="{4157AD6C-E24E-4BD7-85CC-439D8E190AC0}" srcOrd="0" destOrd="0" presId="urn:microsoft.com/office/officeart/2008/layout/LinedList"/>
    <dgm:cxn modelId="{51735C09-E15C-411F-995B-870160AD03DE}" srcId="{E133D69E-68E8-4320-849D-D4A96E26D8AB}" destId="{6A51D5F7-6705-47B0-B0B0-5DF7932EDDD4}" srcOrd="0" destOrd="0" parTransId="{852E9270-07EF-49E2-A5CA-0D8CDEC2F0F9}" sibTransId="{90CD353C-63CB-4F79-A270-6739F75978EA}"/>
    <dgm:cxn modelId="{F8908821-3EDA-4DC4-9F49-E8EE9AEEED46}" srcId="{BBFDC0E6-2C1E-4AA0-85CC-345BD29A8FF5}" destId="{E133D69E-68E8-4320-849D-D4A96E26D8AB}" srcOrd="2" destOrd="0" parTransId="{57C2B4B7-989A-4B5C-BC93-9F05D95A5C0C}" sibTransId="{4A35AB77-C813-4FE2-AB4B-47EBBDC407B2}"/>
    <dgm:cxn modelId="{DE12112C-322F-4756-8B9F-896877123A73}" type="presOf" srcId="{BBFDC0E6-2C1E-4AA0-85CC-345BD29A8FF5}" destId="{2C2F7487-F28E-47C2-A94B-F1F33C89E7C0}" srcOrd="0" destOrd="0" presId="urn:microsoft.com/office/officeart/2008/layout/LinedList"/>
    <dgm:cxn modelId="{A4BD4640-841A-4EFF-9556-AC58496925F5}" type="presOf" srcId="{3EA65C21-F71A-4912-BD49-85EA555DAC4F}" destId="{DDC30372-F73A-4534-B0D8-0B84BA8464D5}" srcOrd="0" destOrd="0" presId="urn:microsoft.com/office/officeart/2008/layout/LinedList"/>
    <dgm:cxn modelId="{6E2C6860-FA56-4383-A7B4-91C3E2F401F8}" srcId="{BAE53C7C-ADAA-472E-AE42-49F76D4EBDB7}" destId="{1FF87F96-69C5-4E56-9224-EF9BDB0B0FFE}" srcOrd="0" destOrd="0" parTransId="{2B85209D-D193-4611-826D-42675D7E42DF}" sibTransId="{CC3DA0C8-E22D-4A55-BDAA-023DB93BC733}"/>
    <dgm:cxn modelId="{D9D7A64A-75AD-4A8C-90FB-F31C57D7C8BB}" srcId="{3EA65C21-F71A-4912-BD49-85EA555DAC4F}" destId="{90E471E3-9926-4BCD-B8C4-C6B83B97B8AD}" srcOrd="0" destOrd="0" parTransId="{524639ED-7F40-43FF-8DA6-6E3DF91586D3}" sibTransId="{21B1A7DA-FD26-49A5-B64D-784A7A369A0D}"/>
    <dgm:cxn modelId="{0AD6CB6E-F2A1-4E09-A576-DA42EF0D6771}" type="presOf" srcId="{BAE53C7C-ADAA-472E-AE42-49F76D4EBDB7}" destId="{0E06F430-C4B8-48AF-8092-8C6EE81788A2}" srcOrd="0" destOrd="0" presId="urn:microsoft.com/office/officeart/2008/layout/LinedList"/>
    <dgm:cxn modelId="{2A8DC39D-1094-48C5-9955-C256C688E38E}" srcId="{BBFDC0E6-2C1E-4AA0-85CC-345BD29A8FF5}" destId="{BAE53C7C-ADAA-472E-AE42-49F76D4EBDB7}" srcOrd="0" destOrd="0" parTransId="{2E16E38E-D598-4882-A508-00A72B7D6022}" sibTransId="{3ACAD623-DC79-4A93-86AC-94C14C5867BC}"/>
    <dgm:cxn modelId="{1622BFAC-F97D-42B9-9ECC-13799FF5398E}" type="presOf" srcId="{90E471E3-9926-4BCD-B8C4-C6B83B97B8AD}" destId="{47C42B64-90BB-49D6-A0F5-3F7F69AC3800}" srcOrd="0" destOrd="0" presId="urn:microsoft.com/office/officeart/2008/layout/LinedList"/>
    <dgm:cxn modelId="{B91C36B8-3B26-4C74-859E-915558081AE9}" type="presOf" srcId="{6A51D5F7-6705-47B0-B0B0-5DF7932EDDD4}" destId="{94B661AA-94AF-4FD7-ABF3-A42D608D62B7}" srcOrd="0" destOrd="0" presId="urn:microsoft.com/office/officeart/2008/layout/LinedList"/>
    <dgm:cxn modelId="{311895EC-CE4C-48F7-A570-E419B22D9534}" type="presOf" srcId="{1FF87F96-69C5-4E56-9224-EF9BDB0B0FFE}" destId="{50FCB33E-11E2-4571-8F3E-E0CE220B553A}" srcOrd="0" destOrd="0" presId="urn:microsoft.com/office/officeart/2008/layout/LinedList"/>
    <dgm:cxn modelId="{363356F4-D00A-416F-B14B-905594030B08}" srcId="{BBFDC0E6-2C1E-4AA0-85CC-345BD29A8FF5}" destId="{3EA65C21-F71A-4912-BD49-85EA555DAC4F}" srcOrd="1" destOrd="0" parTransId="{67DFA70C-9DD4-477C-AB05-CD1D6919662E}" sibTransId="{5541BB68-5B78-4970-880A-E3E0E0845C99}"/>
    <dgm:cxn modelId="{70FB9CB7-1929-4FE3-AF6C-29C72EAB363F}" type="presParOf" srcId="{2C2F7487-F28E-47C2-A94B-F1F33C89E7C0}" destId="{02B6108C-6B36-4A79-AC41-0D4E8B4676B1}" srcOrd="0" destOrd="0" presId="urn:microsoft.com/office/officeart/2008/layout/LinedList"/>
    <dgm:cxn modelId="{30B6B561-F571-4B54-994B-49EB5D0F5FC4}" type="presParOf" srcId="{2C2F7487-F28E-47C2-A94B-F1F33C89E7C0}" destId="{3E0290BE-BCA5-47F8-B6B0-31B4E8CBC84C}" srcOrd="1" destOrd="0" presId="urn:microsoft.com/office/officeart/2008/layout/LinedList"/>
    <dgm:cxn modelId="{BC3A178F-281D-404C-996B-6B3531911CA9}" type="presParOf" srcId="{3E0290BE-BCA5-47F8-B6B0-31B4E8CBC84C}" destId="{0E06F430-C4B8-48AF-8092-8C6EE81788A2}" srcOrd="0" destOrd="0" presId="urn:microsoft.com/office/officeart/2008/layout/LinedList"/>
    <dgm:cxn modelId="{74167A83-9896-4E5F-91DA-09C386265513}" type="presParOf" srcId="{3E0290BE-BCA5-47F8-B6B0-31B4E8CBC84C}" destId="{DBC94A48-616C-44D2-B876-DA3113440834}" srcOrd="1" destOrd="0" presId="urn:microsoft.com/office/officeart/2008/layout/LinedList"/>
    <dgm:cxn modelId="{28D30F09-05E1-479C-8EB8-3B1DCCF2A542}" type="presParOf" srcId="{DBC94A48-616C-44D2-B876-DA3113440834}" destId="{706F0D99-E168-4821-B8F4-887096738D4E}" srcOrd="0" destOrd="0" presId="urn:microsoft.com/office/officeart/2008/layout/LinedList"/>
    <dgm:cxn modelId="{9F626C25-4DE8-4435-B3F5-E796C62E8D09}" type="presParOf" srcId="{DBC94A48-616C-44D2-B876-DA3113440834}" destId="{4DFAF790-0399-4726-8426-CB7A5C324799}" srcOrd="1" destOrd="0" presId="urn:microsoft.com/office/officeart/2008/layout/LinedList"/>
    <dgm:cxn modelId="{909065A9-77BD-49D9-A290-ABFC9ADB4BC0}" type="presParOf" srcId="{4DFAF790-0399-4726-8426-CB7A5C324799}" destId="{7A31037A-BE94-4EC7-B793-F53BD9DCD942}" srcOrd="0" destOrd="0" presId="urn:microsoft.com/office/officeart/2008/layout/LinedList"/>
    <dgm:cxn modelId="{FB6E6EB8-46A0-4C3C-B477-72A40868567A}" type="presParOf" srcId="{4DFAF790-0399-4726-8426-CB7A5C324799}" destId="{50FCB33E-11E2-4571-8F3E-E0CE220B553A}" srcOrd="1" destOrd="0" presId="urn:microsoft.com/office/officeart/2008/layout/LinedList"/>
    <dgm:cxn modelId="{4E45CA29-EEE7-4DED-BD5D-C2A3FA08F01F}" type="presParOf" srcId="{4DFAF790-0399-4726-8426-CB7A5C324799}" destId="{AC2A25C2-738C-4DA1-BEAC-AAB8FD19CBCF}" srcOrd="2" destOrd="0" presId="urn:microsoft.com/office/officeart/2008/layout/LinedList"/>
    <dgm:cxn modelId="{4F5ABDD7-655F-46EC-9B3D-BEBD4A9B7878}" type="presParOf" srcId="{DBC94A48-616C-44D2-B876-DA3113440834}" destId="{3BE60F2B-2001-4933-9B17-4437CDA00BFE}" srcOrd="2" destOrd="0" presId="urn:microsoft.com/office/officeart/2008/layout/LinedList"/>
    <dgm:cxn modelId="{0DE08635-AA55-45B8-AC48-364328CE7DF5}" type="presParOf" srcId="{DBC94A48-616C-44D2-B876-DA3113440834}" destId="{74F77B3E-72F8-4406-8DBA-263D5C7BC90A}" srcOrd="3" destOrd="0" presId="urn:microsoft.com/office/officeart/2008/layout/LinedList"/>
    <dgm:cxn modelId="{AE9305CE-BFCD-4868-BE6D-BD763554A5D1}" type="presParOf" srcId="{2C2F7487-F28E-47C2-A94B-F1F33C89E7C0}" destId="{8633F515-D4EB-4836-81DB-3FAD8B93761D}" srcOrd="2" destOrd="0" presId="urn:microsoft.com/office/officeart/2008/layout/LinedList"/>
    <dgm:cxn modelId="{0A63077E-941A-4DB0-8CCB-F39E0474021F}" type="presParOf" srcId="{2C2F7487-F28E-47C2-A94B-F1F33C89E7C0}" destId="{D1405912-CD2B-409A-8A42-2B997F1950CC}" srcOrd="3" destOrd="0" presId="urn:microsoft.com/office/officeart/2008/layout/LinedList"/>
    <dgm:cxn modelId="{C1EC84A6-FBB3-4A9E-A392-6F3ABAD4A1B4}" type="presParOf" srcId="{D1405912-CD2B-409A-8A42-2B997F1950CC}" destId="{DDC30372-F73A-4534-B0D8-0B84BA8464D5}" srcOrd="0" destOrd="0" presId="urn:microsoft.com/office/officeart/2008/layout/LinedList"/>
    <dgm:cxn modelId="{7A1DEAEF-8B3D-49D8-ABE9-1C21FE8F1A9D}" type="presParOf" srcId="{D1405912-CD2B-409A-8A42-2B997F1950CC}" destId="{3824548D-9EC1-4E8D-8C1D-5AB3E7FD5B09}" srcOrd="1" destOrd="0" presId="urn:microsoft.com/office/officeart/2008/layout/LinedList"/>
    <dgm:cxn modelId="{00D5BA79-7E99-45C7-9415-6CCEE60F9A1A}" type="presParOf" srcId="{3824548D-9EC1-4E8D-8C1D-5AB3E7FD5B09}" destId="{16ADCDD7-2AE4-4770-BCAC-7E80D58579C6}" srcOrd="0" destOrd="0" presId="urn:microsoft.com/office/officeart/2008/layout/LinedList"/>
    <dgm:cxn modelId="{DC8ADAE0-48FB-4637-8AAE-578DF813568E}" type="presParOf" srcId="{3824548D-9EC1-4E8D-8C1D-5AB3E7FD5B09}" destId="{E1EF5518-5952-4E4D-8CAB-79F6BAF91467}" srcOrd="1" destOrd="0" presId="urn:microsoft.com/office/officeart/2008/layout/LinedList"/>
    <dgm:cxn modelId="{05A8F48F-FEE5-4348-BCD0-4F02E0DF2BAF}" type="presParOf" srcId="{E1EF5518-5952-4E4D-8CAB-79F6BAF91467}" destId="{F23C1555-A470-4C8A-B68F-6747B286397A}" srcOrd="0" destOrd="0" presId="urn:microsoft.com/office/officeart/2008/layout/LinedList"/>
    <dgm:cxn modelId="{2A673DA7-5C1B-4124-A9D0-76EBAC2CAA53}" type="presParOf" srcId="{E1EF5518-5952-4E4D-8CAB-79F6BAF91467}" destId="{47C42B64-90BB-49D6-A0F5-3F7F69AC3800}" srcOrd="1" destOrd="0" presId="urn:microsoft.com/office/officeart/2008/layout/LinedList"/>
    <dgm:cxn modelId="{73FD643D-BD7F-423D-AF85-745FE6E98CAC}" type="presParOf" srcId="{E1EF5518-5952-4E4D-8CAB-79F6BAF91467}" destId="{AF90F875-352A-43CD-B86C-22E5942C2CAA}" srcOrd="2" destOrd="0" presId="urn:microsoft.com/office/officeart/2008/layout/LinedList"/>
    <dgm:cxn modelId="{642330FF-A50D-493A-A632-60375EDBB5B1}" type="presParOf" srcId="{3824548D-9EC1-4E8D-8C1D-5AB3E7FD5B09}" destId="{9050469D-6BD3-4DFD-A425-A5787F4B5138}" srcOrd="2" destOrd="0" presId="urn:microsoft.com/office/officeart/2008/layout/LinedList"/>
    <dgm:cxn modelId="{71D5727B-45F8-43EE-87A5-2A5CD7E5D9ED}" type="presParOf" srcId="{3824548D-9EC1-4E8D-8C1D-5AB3E7FD5B09}" destId="{B8D0E702-5724-418F-8069-E3755577067A}" srcOrd="3" destOrd="0" presId="urn:microsoft.com/office/officeart/2008/layout/LinedList"/>
    <dgm:cxn modelId="{10544A0D-3234-40AC-B399-6E7B13F5D5C6}" type="presParOf" srcId="{2C2F7487-F28E-47C2-A94B-F1F33C89E7C0}" destId="{FD499A3E-FDD5-4C8F-B4E1-91998418A24D}" srcOrd="4" destOrd="0" presId="urn:microsoft.com/office/officeart/2008/layout/LinedList"/>
    <dgm:cxn modelId="{0418EEFD-992C-4698-9E3D-0A2459D1BC9B}" type="presParOf" srcId="{2C2F7487-F28E-47C2-A94B-F1F33C89E7C0}" destId="{64F910FD-2E58-402A-8800-8857793F3B6E}" srcOrd="5" destOrd="0" presId="urn:microsoft.com/office/officeart/2008/layout/LinedList"/>
    <dgm:cxn modelId="{85C74410-FDBA-45D5-B403-3B33A7B6996D}" type="presParOf" srcId="{64F910FD-2E58-402A-8800-8857793F3B6E}" destId="{4157AD6C-E24E-4BD7-85CC-439D8E190AC0}" srcOrd="0" destOrd="0" presId="urn:microsoft.com/office/officeart/2008/layout/LinedList"/>
    <dgm:cxn modelId="{F06F7F7B-3368-4041-B5FB-CAC3B123B7A8}" type="presParOf" srcId="{64F910FD-2E58-402A-8800-8857793F3B6E}" destId="{FBA37422-EDCD-4209-8CB8-63C3E85D1886}" srcOrd="1" destOrd="0" presId="urn:microsoft.com/office/officeart/2008/layout/LinedList"/>
    <dgm:cxn modelId="{41B9B182-0330-4AD3-B49D-3CFFBCEA00B2}" type="presParOf" srcId="{FBA37422-EDCD-4209-8CB8-63C3E85D1886}" destId="{80A3A01C-6681-41FE-8D24-10606C175041}" srcOrd="0" destOrd="0" presId="urn:microsoft.com/office/officeart/2008/layout/LinedList"/>
    <dgm:cxn modelId="{9E376DFB-DF28-4C98-B0CD-D129E440DB5C}" type="presParOf" srcId="{FBA37422-EDCD-4209-8CB8-63C3E85D1886}" destId="{742E4FA7-42F0-458A-96FE-A5A9F16ED76C}" srcOrd="1" destOrd="0" presId="urn:microsoft.com/office/officeart/2008/layout/LinedList"/>
    <dgm:cxn modelId="{BA2B74FD-4046-42BE-A905-90149382654D}" type="presParOf" srcId="{742E4FA7-42F0-458A-96FE-A5A9F16ED76C}" destId="{23039DE2-DDD5-4B65-8650-2F9CDD24FAD2}" srcOrd="0" destOrd="0" presId="urn:microsoft.com/office/officeart/2008/layout/LinedList"/>
    <dgm:cxn modelId="{4C3C7544-1514-4814-B3C1-FF9C2A5901E9}" type="presParOf" srcId="{742E4FA7-42F0-458A-96FE-A5A9F16ED76C}" destId="{94B661AA-94AF-4FD7-ABF3-A42D608D62B7}" srcOrd="1" destOrd="0" presId="urn:microsoft.com/office/officeart/2008/layout/LinedList"/>
    <dgm:cxn modelId="{0C0E2EDB-B008-40C7-8EB3-EA81F3971978}" type="presParOf" srcId="{742E4FA7-42F0-458A-96FE-A5A9F16ED76C}" destId="{23C9D821-6C8F-44EC-A687-7161462358DC}" srcOrd="2" destOrd="0" presId="urn:microsoft.com/office/officeart/2008/layout/LinedList"/>
    <dgm:cxn modelId="{12614BA5-E9C3-414D-B968-EA5F38E7D466}" type="presParOf" srcId="{FBA37422-EDCD-4209-8CB8-63C3E85D1886}" destId="{8C96B48B-3BE5-4F5A-B518-4E1F60986CCC}" srcOrd="2" destOrd="0" presId="urn:microsoft.com/office/officeart/2008/layout/LinedList"/>
    <dgm:cxn modelId="{C2BCC785-9A44-4D59-8382-61B3C00D1AB8}" type="presParOf" srcId="{FBA37422-EDCD-4209-8CB8-63C3E85D1886}" destId="{938F42F5-9CBE-4D82-A83E-0320D615C107}"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0571384-416C-43A8-B507-CA7A79660BF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ED0C1F88-C367-48DA-910D-336EB1F5B824}">
      <dgm:prSet phldrT="[Text]"/>
      <dgm:spPr/>
      <dgm:t>
        <a:bodyPr/>
        <a:lstStyle/>
        <a:p>
          <a:r>
            <a:rPr lang="en-US" b="1" i="0"/>
            <a:t>1. Resource Sharing and Partitioning:</a:t>
          </a:r>
          <a:endParaRPr lang="en-IN"/>
        </a:p>
      </dgm:t>
    </dgm:pt>
    <dgm:pt modelId="{15877CA3-7F2C-4B38-9753-9BA2BBEE1190}" type="parTrans" cxnId="{83416B7F-F531-431F-AD9A-EB377B0376EA}">
      <dgm:prSet/>
      <dgm:spPr/>
      <dgm:t>
        <a:bodyPr/>
        <a:lstStyle/>
        <a:p>
          <a:endParaRPr lang="en-IN"/>
        </a:p>
      </dgm:t>
    </dgm:pt>
    <dgm:pt modelId="{D8F7A6A6-F9AE-4DC9-91CF-ABCEE24F87BB}" type="sibTrans" cxnId="{83416B7F-F531-431F-AD9A-EB377B0376EA}">
      <dgm:prSet/>
      <dgm:spPr/>
      <dgm:t>
        <a:bodyPr/>
        <a:lstStyle/>
        <a:p>
          <a:endParaRPr lang="en-IN"/>
        </a:p>
      </dgm:t>
    </dgm:pt>
    <dgm:pt modelId="{8038758B-F718-4EE5-95A8-6B8AA03D70EF}">
      <dgm:prSet/>
      <dgm:spPr/>
      <dgm:t>
        <a:bodyPr/>
        <a:lstStyle/>
        <a:p>
          <a:pPr>
            <a:buFont typeface="Arial" panose="020B0604020202020204" pitchFamily="34" charset="0"/>
            <a:buChar char="•"/>
          </a:pPr>
          <a:r>
            <a:rPr lang="en-US" b="1" i="0" dirty="0"/>
            <a:t>Network Slicing:</a:t>
          </a:r>
          <a:r>
            <a:rPr lang="en-US" b="0" i="0" dirty="0"/>
            <a:t> Divides physical network resources (bandwidth, latency, etc.) into virtual slices dedicated to specific applications. This allows multiple applications to share the same physical infrastructure efficiently, similar to how roommates might share a common living space but have their own individual bedrooms.</a:t>
          </a:r>
        </a:p>
      </dgm:t>
    </dgm:pt>
    <dgm:pt modelId="{E4D4A6F7-3A7A-480D-A553-D581B2B72991}" type="parTrans" cxnId="{89D33176-0783-46E2-8664-64879B3F6858}">
      <dgm:prSet/>
      <dgm:spPr/>
      <dgm:t>
        <a:bodyPr/>
        <a:lstStyle/>
        <a:p>
          <a:endParaRPr lang="en-IN"/>
        </a:p>
      </dgm:t>
    </dgm:pt>
    <dgm:pt modelId="{09285236-BA2C-430E-ACFC-DCA23B6B6D35}" type="sibTrans" cxnId="{89D33176-0783-46E2-8664-64879B3F6858}">
      <dgm:prSet/>
      <dgm:spPr/>
      <dgm:t>
        <a:bodyPr/>
        <a:lstStyle/>
        <a:p>
          <a:endParaRPr lang="en-IN"/>
        </a:p>
      </dgm:t>
    </dgm:pt>
    <dgm:pt modelId="{D8E510F0-EBA7-4AA6-A113-1CB4C362FB0E}">
      <dgm:prSet/>
      <dgm:spPr/>
      <dgm:t>
        <a:bodyPr/>
        <a:lstStyle/>
        <a:p>
          <a:pPr>
            <a:buFont typeface="Arial" panose="020B0604020202020204" pitchFamily="34" charset="0"/>
            <a:buChar char="•"/>
          </a:pPr>
          <a:r>
            <a:rPr lang="en-US" b="1" i="0" dirty="0"/>
            <a:t>Blockchain:</a:t>
          </a:r>
          <a:r>
            <a:rPr lang="en-US" b="0" i="0" dirty="0"/>
            <a:t> Distributes data and records across a network of computers, creating a shared ledger for transactions. This distributed approach allows multiple parties to access and verify information securely, resembling how roommates might share a grocery list or calendar, ensuring everyone has access to the same information.</a:t>
          </a:r>
        </a:p>
      </dgm:t>
    </dgm:pt>
    <dgm:pt modelId="{EDD3A142-7FC9-4849-B78E-F7EA3BC32E40}" type="parTrans" cxnId="{99C8D2D0-87D9-4E08-942E-45E857B7FD94}">
      <dgm:prSet/>
      <dgm:spPr/>
      <dgm:t>
        <a:bodyPr/>
        <a:lstStyle/>
        <a:p>
          <a:endParaRPr lang="en-IN"/>
        </a:p>
      </dgm:t>
    </dgm:pt>
    <dgm:pt modelId="{0FD77FAB-ABC8-4DB9-8545-E505EF54B1A7}" type="sibTrans" cxnId="{99C8D2D0-87D9-4E08-942E-45E857B7FD94}">
      <dgm:prSet/>
      <dgm:spPr/>
      <dgm:t>
        <a:bodyPr/>
        <a:lstStyle/>
        <a:p>
          <a:endParaRPr lang="en-IN"/>
        </a:p>
      </dgm:t>
    </dgm:pt>
    <dgm:pt modelId="{B3D5693E-F9AA-4213-AF84-60441775A54D}">
      <dgm:prSet/>
      <dgm:spPr/>
      <dgm:t>
        <a:bodyPr/>
        <a:lstStyle/>
        <a:p>
          <a:r>
            <a:rPr lang="en-US" b="1" i="0"/>
            <a:t>2. Decentralization and Distributed Control:</a:t>
          </a:r>
          <a:endParaRPr lang="en-US" b="0" i="0"/>
        </a:p>
      </dgm:t>
    </dgm:pt>
    <dgm:pt modelId="{04C64BE7-C932-4291-B375-9C20B090D9B2}" type="parTrans" cxnId="{0DF7E380-BD15-4F90-BCB6-4F18F92B9626}">
      <dgm:prSet/>
      <dgm:spPr/>
      <dgm:t>
        <a:bodyPr/>
        <a:lstStyle/>
        <a:p>
          <a:endParaRPr lang="en-IN"/>
        </a:p>
      </dgm:t>
    </dgm:pt>
    <dgm:pt modelId="{67BF6701-F967-4815-9497-CCE1418F11AB}" type="sibTrans" cxnId="{0DF7E380-BD15-4F90-BCB6-4F18F92B9626}">
      <dgm:prSet/>
      <dgm:spPr/>
      <dgm:t>
        <a:bodyPr/>
        <a:lstStyle/>
        <a:p>
          <a:endParaRPr lang="en-IN"/>
        </a:p>
      </dgm:t>
    </dgm:pt>
    <dgm:pt modelId="{53596E46-EC9B-4165-8A5B-6D8AD100152B}">
      <dgm:prSet/>
      <dgm:spPr/>
      <dgm:t>
        <a:bodyPr/>
        <a:lstStyle/>
        <a:p>
          <a:pPr>
            <a:buFont typeface="Arial" panose="020B0604020202020204" pitchFamily="34" charset="0"/>
            <a:buChar char="•"/>
          </a:pPr>
          <a:r>
            <a:rPr lang="en-US" b="1" i="0" dirty="0"/>
            <a:t>Network Slicing:</a:t>
          </a:r>
          <a:r>
            <a:rPr lang="en-US" b="0" i="0" dirty="0"/>
            <a:t> Shifts control from a centralized network operator to a more distributed model, where different slices can be managed independently. This promotes flexibility and customization for diverse applications, analogous to how roommates might have individual control over their bedrooms' decorations and schedules.</a:t>
          </a:r>
        </a:p>
      </dgm:t>
    </dgm:pt>
    <dgm:pt modelId="{D63C933D-9E28-4D0D-A7FC-929F469D60BF}" type="parTrans" cxnId="{715B3AAF-129D-4029-B3D0-4D1710BE9498}">
      <dgm:prSet/>
      <dgm:spPr/>
      <dgm:t>
        <a:bodyPr/>
        <a:lstStyle/>
        <a:p>
          <a:endParaRPr lang="en-IN"/>
        </a:p>
      </dgm:t>
    </dgm:pt>
    <dgm:pt modelId="{F605EE35-9A46-4DFA-A230-0FBB492281D3}" type="sibTrans" cxnId="{715B3AAF-129D-4029-B3D0-4D1710BE9498}">
      <dgm:prSet/>
      <dgm:spPr/>
      <dgm:t>
        <a:bodyPr/>
        <a:lstStyle/>
        <a:p>
          <a:endParaRPr lang="en-IN"/>
        </a:p>
      </dgm:t>
    </dgm:pt>
    <dgm:pt modelId="{793E8951-84B8-47A1-9BE7-B2D165389C6E}">
      <dgm:prSet/>
      <dgm:spPr/>
      <dgm:t>
        <a:bodyPr/>
        <a:lstStyle/>
        <a:p>
          <a:pPr>
            <a:buFont typeface="Arial" panose="020B0604020202020204" pitchFamily="34" charset="0"/>
            <a:buChar char="•"/>
          </a:pPr>
          <a:r>
            <a:rPr lang="en-US" b="1" i="0" dirty="0"/>
            <a:t>Blockchain:</a:t>
          </a:r>
          <a:r>
            <a:rPr lang="en-US" b="0" i="0" dirty="0"/>
            <a:t> Operates without a central authority, relying on a network of computers to validate transactions and maintain the ledger. This distributed control enhances transparency and security, similar to how roommates might all have access to the shared grocery list and can hold each other accountable for contributions.</a:t>
          </a:r>
        </a:p>
      </dgm:t>
    </dgm:pt>
    <dgm:pt modelId="{6818725A-819D-48A0-97A6-E0A34E801205}" type="parTrans" cxnId="{0CBCE963-475F-4F59-A044-6A9A0F569A67}">
      <dgm:prSet/>
      <dgm:spPr/>
      <dgm:t>
        <a:bodyPr/>
        <a:lstStyle/>
        <a:p>
          <a:endParaRPr lang="en-IN"/>
        </a:p>
      </dgm:t>
    </dgm:pt>
    <dgm:pt modelId="{E751A00A-0E65-461E-9005-E4EC1A3EEA6A}" type="sibTrans" cxnId="{0CBCE963-475F-4F59-A044-6A9A0F569A67}">
      <dgm:prSet/>
      <dgm:spPr/>
      <dgm:t>
        <a:bodyPr/>
        <a:lstStyle/>
        <a:p>
          <a:endParaRPr lang="en-IN"/>
        </a:p>
      </dgm:t>
    </dgm:pt>
    <dgm:pt modelId="{EFB91578-325D-45DD-91AB-FF8A9A25E5AE}">
      <dgm:prSet/>
      <dgm:spPr/>
      <dgm:t>
        <a:bodyPr/>
        <a:lstStyle/>
        <a:p>
          <a:r>
            <a:rPr lang="en-IN" b="1" i="0"/>
            <a:t>3. Security and Immutability:</a:t>
          </a:r>
          <a:endParaRPr lang="en-IN" b="0" i="0"/>
        </a:p>
      </dgm:t>
    </dgm:pt>
    <dgm:pt modelId="{8F60805E-28F4-4132-A306-90A7576C69D4}" type="parTrans" cxnId="{DB08158A-ACAA-442A-A92C-D8D78001B5FA}">
      <dgm:prSet/>
      <dgm:spPr/>
      <dgm:t>
        <a:bodyPr/>
        <a:lstStyle/>
        <a:p>
          <a:endParaRPr lang="en-IN"/>
        </a:p>
      </dgm:t>
    </dgm:pt>
    <dgm:pt modelId="{764CAD4F-71A5-453E-ABBA-37F67FB0D274}" type="sibTrans" cxnId="{DB08158A-ACAA-442A-A92C-D8D78001B5FA}">
      <dgm:prSet/>
      <dgm:spPr/>
      <dgm:t>
        <a:bodyPr/>
        <a:lstStyle/>
        <a:p>
          <a:endParaRPr lang="en-IN"/>
        </a:p>
      </dgm:t>
    </dgm:pt>
    <dgm:pt modelId="{2F9164B8-2D50-4F8B-A792-727905957BF0}">
      <dgm:prSet/>
      <dgm:spPr/>
      <dgm:t>
        <a:bodyPr/>
        <a:lstStyle/>
        <a:p>
          <a:pPr>
            <a:buFont typeface="Arial" panose="020B0604020202020204" pitchFamily="34" charset="0"/>
            <a:buChar char="•"/>
          </a:pPr>
          <a:r>
            <a:rPr lang="en-US" b="1" i="0" dirty="0"/>
            <a:t>Network Slicing:</a:t>
          </a:r>
          <a:r>
            <a:rPr lang="en-US" b="0" i="0" dirty="0"/>
            <a:t> Aims to isolate network traffic and resources for different slices, ensuring security and preventing unauthorized access between them. This isolation resembles how roommates might have individual locks on their bedrooms, creating a secure space for their belongings.</a:t>
          </a:r>
        </a:p>
      </dgm:t>
    </dgm:pt>
    <dgm:pt modelId="{F1DD0C6E-265B-4956-BBED-9C02BFB203E3}" type="parTrans" cxnId="{99095A12-E566-4C7F-B88A-874693545FE0}">
      <dgm:prSet/>
      <dgm:spPr/>
      <dgm:t>
        <a:bodyPr/>
        <a:lstStyle/>
        <a:p>
          <a:endParaRPr lang="en-IN"/>
        </a:p>
      </dgm:t>
    </dgm:pt>
    <dgm:pt modelId="{4A529979-D14F-4581-BB67-1FB49E68628C}" type="sibTrans" cxnId="{99095A12-E566-4C7F-B88A-874693545FE0}">
      <dgm:prSet/>
      <dgm:spPr/>
      <dgm:t>
        <a:bodyPr/>
        <a:lstStyle/>
        <a:p>
          <a:endParaRPr lang="en-IN"/>
        </a:p>
      </dgm:t>
    </dgm:pt>
    <dgm:pt modelId="{7F1767A2-CDFF-4AE5-A3C0-8C5DCE1A8C16}">
      <dgm:prSet/>
      <dgm:spPr/>
      <dgm:t>
        <a:bodyPr/>
        <a:lstStyle/>
        <a:p>
          <a:pPr>
            <a:buFont typeface="Arial" panose="020B0604020202020204" pitchFamily="34" charset="0"/>
            <a:buChar char="•"/>
          </a:pPr>
          <a:r>
            <a:rPr lang="en-US" b="1" i="0" dirty="0"/>
            <a:t>Blockchain:</a:t>
          </a:r>
          <a:r>
            <a:rPr lang="en-US" b="0" i="0" dirty="0"/>
            <a:t> Uses cryptography and distributed consensus mechanisms to ensure the immutability of data on the ledger. Once a transaction is recorded, it cannot be altered or deleted, similar to how important documents might be kept in a sealed, tamper-proof box, ensuring their authenticity and integrity.</a:t>
          </a:r>
        </a:p>
      </dgm:t>
    </dgm:pt>
    <dgm:pt modelId="{A4A62FF5-1FD6-495F-BD95-30B1AA019BD2}" type="parTrans" cxnId="{02DD44FB-AE6A-4477-ABFC-ECA68A033268}">
      <dgm:prSet/>
      <dgm:spPr/>
      <dgm:t>
        <a:bodyPr/>
        <a:lstStyle/>
        <a:p>
          <a:endParaRPr lang="en-IN"/>
        </a:p>
      </dgm:t>
    </dgm:pt>
    <dgm:pt modelId="{2D671465-7F91-4BB6-86C4-5052C0F20DF6}" type="sibTrans" cxnId="{02DD44FB-AE6A-4477-ABFC-ECA68A033268}">
      <dgm:prSet/>
      <dgm:spPr/>
      <dgm:t>
        <a:bodyPr/>
        <a:lstStyle/>
        <a:p>
          <a:endParaRPr lang="en-IN"/>
        </a:p>
      </dgm:t>
    </dgm:pt>
    <dgm:pt modelId="{786EF9BF-4843-4A0E-8575-E917B51E5F50}" type="pres">
      <dgm:prSet presAssocID="{D0571384-416C-43A8-B507-CA7A79660BF1}" presName="Name0" presStyleCnt="0">
        <dgm:presLayoutVars>
          <dgm:dir/>
          <dgm:animLvl val="lvl"/>
          <dgm:resizeHandles val="exact"/>
        </dgm:presLayoutVars>
      </dgm:prSet>
      <dgm:spPr/>
    </dgm:pt>
    <dgm:pt modelId="{DBAC3612-0C87-4045-83F9-610CA5F4ADDA}" type="pres">
      <dgm:prSet presAssocID="{ED0C1F88-C367-48DA-910D-336EB1F5B824}" presName="linNode" presStyleCnt="0"/>
      <dgm:spPr/>
    </dgm:pt>
    <dgm:pt modelId="{12012A31-A029-4686-A4AD-1B8FD081F085}" type="pres">
      <dgm:prSet presAssocID="{ED0C1F88-C367-48DA-910D-336EB1F5B824}" presName="parentText" presStyleLbl="node1" presStyleIdx="0" presStyleCnt="3">
        <dgm:presLayoutVars>
          <dgm:chMax val="1"/>
          <dgm:bulletEnabled val="1"/>
        </dgm:presLayoutVars>
      </dgm:prSet>
      <dgm:spPr/>
    </dgm:pt>
    <dgm:pt modelId="{4A282867-7A62-4652-8BA5-3EB99C1578F9}" type="pres">
      <dgm:prSet presAssocID="{ED0C1F88-C367-48DA-910D-336EB1F5B824}" presName="descendantText" presStyleLbl="alignAccFollowNode1" presStyleIdx="0" presStyleCnt="3">
        <dgm:presLayoutVars>
          <dgm:bulletEnabled val="1"/>
        </dgm:presLayoutVars>
      </dgm:prSet>
      <dgm:spPr/>
    </dgm:pt>
    <dgm:pt modelId="{03465678-D322-4C64-B3DA-9A3688F8A4DA}" type="pres">
      <dgm:prSet presAssocID="{D8F7A6A6-F9AE-4DC9-91CF-ABCEE24F87BB}" presName="sp" presStyleCnt="0"/>
      <dgm:spPr/>
    </dgm:pt>
    <dgm:pt modelId="{79B17402-8910-443B-8006-43F604007EF9}" type="pres">
      <dgm:prSet presAssocID="{B3D5693E-F9AA-4213-AF84-60441775A54D}" presName="linNode" presStyleCnt="0"/>
      <dgm:spPr/>
    </dgm:pt>
    <dgm:pt modelId="{454DCB5C-CA8C-4FAE-A60A-AD7DC89465B0}" type="pres">
      <dgm:prSet presAssocID="{B3D5693E-F9AA-4213-AF84-60441775A54D}" presName="parentText" presStyleLbl="node1" presStyleIdx="1" presStyleCnt="3">
        <dgm:presLayoutVars>
          <dgm:chMax val="1"/>
          <dgm:bulletEnabled val="1"/>
        </dgm:presLayoutVars>
      </dgm:prSet>
      <dgm:spPr/>
    </dgm:pt>
    <dgm:pt modelId="{CE51FB48-C1CC-4935-BBDE-A5E6A323CA11}" type="pres">
      <dgm:prSet presAssocID="{B3D5693E-F9AA-4213-AF84-60441775A54D}" presName="descendantText" presStyleLbl="alignAccFollowNode1" presStyleIdx="1" presStyleCnt="3">
        <dgm:presLayoutVars>
          <dgm:bulletEnabled val="1"/>
        </dgm:presLayoutVars>
      </dgm:prSet>
      <dgm:spPr/>
    </dgm:pt>
    <dgm:pt modelId="{E683FF32-F7FE-4EC0-B83F-8CE20A0C646F}" type="pres">
      <dgm:prSet presAssocID="{67BF6701-F967-4815-9497-CCE1418F11AB}" presName="sp" presStyleCnt="0"/>
      <dgm:spPr/>
    </dgm:pt>
    <dgm:pt modelId="{F7B0EC52-00C6-46ED-8295-6288BF822C60}" type="pres">
      <dgm:prSet presAssocID="{EFB91578-325D-45DD-91AB-FF8A9A25E5AE}" presName="linNode" presStyleCnt="0"/>
      <dgm:spPr/>
    </dgm:pt>
    <dgm:pt modelId="{5648D06D-3918-41C6-B624-893119F26FDC}" type="pres">
      <dgm:prSet presAssocID="{EFB91578-325D-45DD-91AB-FF8A9A25E5AE}" presName="parentText" presStyleLbl="node1" presStyleIdx="2" presStyleCnt="3">
        <dgm:presLayoutVars>
          <dgm:chMax val="1"/>
          <dgm:bulletEnabled val="1"/>
        </dgm:presLayoutVars>
      </dgm:prSet>
      <dgm:spPr/>
    </dgm:pt>
    <dgm:pt modelId="{5249BA17-439B-48E9-85DC-1C95ADF4CC15}" type="pres">
      <dgm:prSet presAssocID="{EFB91578-325D-45DD-91AB-FF8A9A25E5AE}" presName="descendantText" presStyleLbl="alignAccFollowNode1" presStyleIdx="2" presStyleCnt="3">
        <dgm:presLayoutVars>
          <dgm:bulletEnabled val="1"/>
        </dgm:presLayoutVars>
      </dgm:prSet>
      <dgm:spPr/>
    </dgm:pt>
  </dgm:ptLst>
  <dgm:cxnLst>
    <dgm:cxn modelId="{05505A02-7325-40F4-8EDD-798CFB6038FE}" type="presOf" srcId="{EFB91578-325D-45DD-91AB-FF8A9A25E5AE}" destId="{5648D06D-3918-41C6-B624-893119F26FDC}" srcOrd="0" destOrd="0" presId="urn:microsoft.com/office/officeart/2005/8/layout/vList5"/>
    <dgm:cxn modelId="{499D0C07-5958-417B-8B31-882C5348A26B}" type="presOf" srcId="{8038758B-F718-4EE5-95A8-6B8AA03D70EF}" destId="{4A282867-7A62-4652-8BA5-3EB99C1578F9}" srcOrd="0" destOrd="0" presId="urn:microsoft.com/office/officeart/2005/8/layout/vList5"/>
    <dgm:cxn modelId="{99095A12-E566-4C7F-B88A-874693545FE0}" srcId="{EFB91578-325D-45DD-91AB-FF8A9A25E5AE}" destId="{2F9164B8-2D50-4F8B-A792-727905957BF0}" srcOrd="0" destOrd="0" parTransId="{F1DD0C6E-265B-4956-BBED-9C02BFB203E3}" sibTransId="{4A529979-D14F-4581-BB67-1FB49E68628C}"/>
    <dgm:cxn modelId="{0CBCE963-475F-4F59-A044-6A9A0F569A67}" srcId="{B3D5693E-F9AA-4213-AF84-60441775A54D}" destId="{793E8951-84B8-47A1-9BE7-B2D165389C6E}" srcOrd="1" destOrd="0" parTransId="{6818725A-819D-48A0-97A6-E0A34E801205}" sibTransId="{E751A00A-0E65-461E-9005-E4EC1A3EEA6A}"/>
    <dgm:cxn modelId="{05F76F52-2290-4FD6-94B4-09265A1896AC}" type="presOf" srcId="{7F1767A2-CDFF-4AE5-A3C0-8C5DCE1A8C16}" destId="{5249BA17-439B-48E9-85DC-1C95ADF4CC15}" srcOrd="0" destOrd="1" presId="urn:microsoft.com/office/officeart/2005/8/layout/vList5"/>
    <dgm:cxn modelId="{89D33176-0783-46E2-8664-64879B3F6858}" srcId="{ED0C1F88-C367-48DA-910D-336EB1F5B824}" destId="{8038758B-F718-4EE5-95A8-6B8AA03D70EF}" srcOrd="0" destOrd="0" parTransId="{E4D4A6F7-3A7A-480D-A553-D581B2B72991}" sibTransId="{09285236-BA2C-430E-ACFC-DCA23B6B6D35}"/>
    <dgm:cxn modelId="{83416B7F-F531-431F-AD9A-EB377B0376EA}" srcId="{D0571384-416C-43A8-B507-CA7A79660BF1}" destId="{ED0C1F88-C367-48DA-910D-336EB1F5B824}" srcOrd="0" destOrd="0" parTransId="{15877CA3-7F2C-4B38-9753-9BA2BBEE1190}" sibTransId="{D8F7A6A6-F9AE-4DC9-91CF-ABCEE24F87BB}"/>
    <dgm:cxn modelId="{0DF7E380-BD15-4F90-BCB6-4F18F92B9626}" srcId="{D0571384-416C-43A8-B507-CA7A79660BF1}" destId="{B3D5693E-F9AA-4213-AF84-60441775A54D}" srcOrd="1" destOrd="0" parTransId="{04C64BE7-C932-4291-B375-9C20B090D9B2}" sibTransId="{67BF6701-F967-4815-9497-CCE1418F11AB}"/>
    <dgm:cxn modelId="{00BCDD84-24D6-42EA-9780-3DADB397D2C5}" type="presOf" srcId="{793E8951-84B8-47A1-9BE7-B2D165389C6E}" destId="{CE51FB48-C1CC-4935-BBDE-A5E6A323CA11}" srcOrd="0" destOrd="1" presId="urn:microsoft.com/office/officeart/2005/8/layout/vList5"/>
    <dgm:cxn modelId="{DB08158A-ACAA-442A-A92C-D8D78001B5FA}" srcId="{D0571384-416C-43A8-B507-CA7A79660BF1}" destId="{EFB91578-325D-45DD-91AB-FF8A9A25E5AE}" srcOrd="2" destOrd="0" parTransId="{8F60805E-28F4-4132-A306-90A7576C69D4}" sibTransId="{764CAD4F-71A5-453E-ABBA-37F67FB0D274}"/>
    <dgm:cxn modelId="{8B68AF8C-74FF-499B-9880-FB59B48A3C0B}" type="presOf" srcId="{2F9164B8-2D50-4F8B-A792-727905957BF0}" destId="{5249BA17-439B-48E9-85DC-1C95ADF4CC15}" srcOrd="0" destOrd="0" presId="urn:microsoft.com/office/officeart/2005/8/layout/vList5"/>
    <dgm:cxn modelId="{715B3AAF-129D-4029-B3D0-4D1710BE9498}" srcId="{B3D5693E-F9AA-4213-AF84-60441775A54D}" destId="{53596E46-EC9B-4165-8A5B-6D8AD100152B}" srcOrd="0" destOrd="0" parTransId="{D63C933D-9E28-4D0D-A7FC-929F469D60BF}" sibTransId="{F605EE35-9A46-4DFA-A230-0FBB492281D3}"/>
    <dgm:cxn modelId="{99C8D2D0-87D9-4E08-942E-45E857B7FD94}" srcId="{ED0C1F88-C367-48DA-910D-336EB1F5B824}" destId="{D8E510F0-EBA7-4AA6-A113-1CB4C362FB0E}" srcOrd="1" destOrd="0" parTransId="{EDD3A142-7FC9-4849-B78E-F7EA3BC32E40}" sibTransId="{0FD77FAB-ABC8-4DB9-8545-E505EF54B1A7}"/>
    <dgm:cxn modelId="{B05393E1-9B3C-44AF-99EA-973CF4F21E66}" type="presOf" srcId="{D0571384-416C-43A8-B507-CA7A79660BF1}" destId="{786EF9BF-4843-4A0E-8575-E917B51E5F50}" srcOrd="0" destOrd="0" presId="urn:microsoft.com/office/officeart/2005/8/layout/vList5"/>
    <dgm:cxn modelId="{7883D8E6-9200-4525-86F3-E38D30F94C3B}" type="presOf" srcId="{ED0C1F88-C367-48DA-910D-336EB1F5B824}" destId="{12012A31-A029-4686-A4AD-1B8FD081F085}" srcOrd="0" destOrd="0" presId="urn:microsoft.com/office/officeart/2005/8/layout/vList5"/>
    <dgm:cxn modelId="{2BBE46E8-8158-4F84-866D-9EBD32651B0D}" type="presOf" srcId="{53596E46-EC9B-4165-8A5B-6D8AD100152B}" destId="{CE51FB48-C1CC-4935-BBDE-A5E6A323CA11}" srcOrd="0" destOrd="0" presId="urn:microsoft.com/office/officeart/2005/8/layout/vList5"/>
    <dgm:cxn modelId="{13EE55EC-87D8-4743-85B0-CB44B2F6D239}" type="presOf" srcId="{B3D5693E-F9AA-4213-AF84-60441775A54D}" destId="{454DCB5C-CA8C-4FAE-A60A-AD7DC89465B0}" srcOrd="0" destOrd="0" presId="urn:microsoft.com/office/officeart/2005/8/layout/vList5"/>
    <dgm:cxn modelId="{8801C8F0-D8FF-44BB-A5AF-74744571E4E9}" type="presOf" srcId="{D8E510F0-EBA7-4AA6-A113-1CB4C362FB0E}" destId="{4A282867-7A62-4652-8BA5-3EB99C1578F9}" srcOrd="0" destOrd="1" presId="urn:microsoft.com/office/officeart/2005/8/layout/vList5"/>
    <dgm:cxn modelId="{02DD44FB-AE6A-4477-ABFC-ECA68A033268}" srcId="{EFB91578-325D-45DD-91AB-FF8A9A25E5AE}" destId="{7F1767A2-CDFF-4AE5-A3C0-8C5DCE1A8C16}" srcOrd="1" destOrd="0" parTransId="{A4A62FF5-1FD6-495F-BD95-30B1AA019BD2}" sibTransId="{2D671465-7F91-4BB6-86C4-5052C0F20DF6}"/>
    <dgm:cxn modelId="{1787EC30-E2A9-485F-93D5-1EF23BD546D0}" type="presParOf" srcId="{786EF9BF-4843-4A0E-8575-E917B51E5F50}" destId="{DBAC3612-0C87-4045-83F9-610CA5F4ADDA}" srcOrd="0" destOrd="0" presId="urn:microsoft.com/office/officeart/2005/8/layout/vList5"/>
    <dgm:cxn modelId="{08368F0C-33F4-4E22-BD2C-A34CA4DF6D67}" type="presParOf" srcId="{DBAC3612-0C87-4045-83F9-610CA5F4ADDA}" destId="{12012A31-A029-4686-A4AD-1B8FD081F085}" srcOrd="0" destOrd="0" presId="urn:microsoft.com/office/officeart/2005/8/layout/vList5"/>
    <dgm:cxn modelId="{38FBEA13-589E-4D0F-8B0F-EA8A95C686B5}" type="presParOf" srcId="{DBAC3612-0C87-4045-83F9-610CA5F4ADDA}" destId="{4A282867-7A62-4652-8BA5-3EB99C1578F9}" srcOrd="1" destOrd="0" presId="urn:microsoft.com/office/officeart/2005/8/layout/vList5"/>
    <dgm:cxn modelId="{80FF096A-43CB-4504-BFDA-1BF1236B9A83}" type="presParOf" srcId="{786EF9BF-4843-4A0E-8575-E917B51E5F50}" destId="{03465678-D322-4C64-B3DA-9A3688F8A4DA}" srcOrd="1" destOrd="0" presId="urn:microsoft.com/office/officeart/2005/8/layout/vList5"/>
    <dgm:cxn modelId="{BF258896-B8C8-4E9A-82B0-9E7E0D5AF96C}" type="presParOf" srcId="{786EF9BF-4843-4A0E-8575-E917B51E5F50}" destId="{79B17402-8910-443B-8006-43F604007EF9}" srcOrd="2" destOrd="0" presId="urn:microsoft.com/office/officeart/2005/8/layout/vList5"/>
    <dgm:cxn modelId="{F97EAE97-9403-4732-AE9A-7F7A2A00BCDC}" type="presParOf" srcId="{79B17402-8910-443B-8006-43F604007EF9}" destId="{454DCB5C-CA8C-4FAE-A60A-AD7DC89465B0}" srcOrd="0" destOrd="0" presId="urn:microsoft.com/office/officeart/2005/8/layout/vList5"/>
    <dgm:cxn modelId="{5DEAEAF3-F14D-452E-BC85-0EDDE96891E3}" type="presParOf" srcId="{79B17402-8910-443B-8006-43F604007EF9}" destId="{CE51FB48-C1CC-4935-BBDE-A5E6A323CA11}" srcOrd="1" destOrd="0" presId="urn:microsoft.com/office/officeart/2005/8/layout/vList5"/>
    <dgm:cxn modelId="{C19B3009-8050-4B49-ADBB-D80ED0FF04F0}" type="presParOf" srcId="{786EF9BF-4843-4A0E-8575-E917B51E5F50}" destId="{E683FF32-F7FE-4EC0-B83F-8CE20A0C646F}" srcOrd="3" destOrd="0" presId="urn:microsoft.com/office/officeart/2005/8/layout/vList5"/>
    <dgm:cxn modelId="{FA6C58B7-7F20-4CA7-8760-B9FAB2415F3A}" type="presParOf" srcId="{786EF9BF-4843-4A0E-8575-E917B51E5F50}" destId="{F7B0EC52-00C6-46ED-8295-6288BF822C60}" srcOrd="4" destOrd="0" presId="urn:microsoft.com/office/officeart/2005/8/layout/vList5"/>
    <dgm:cxn modelId="{9460DF66-2B1D-4B1E-9359-3022021F280B}" type="presParOf" srcId="{F7B0EC52-00C6-46ED-8295-6288BF822C60}" destId="{5648D06D-3918-41C6-B624-893119F26FDC}" srcOrd="0" destOrd="0" presId="urn:microsoft.com/office/officeart/2005/8/layout/vList5"/>
    <dgm:cxn modelId="{79907355-9E51-4920-93E6-F6DFCC503013}" type="presParOf" srcId="{F7B0EC52-00C6-46ED-8295-6288BF822C60}" destId="{5249BA17-439B-48E9-85DC-1C95ADF4CC1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8239108-E80A-4DD0-92AE-B45B308C07F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58F58BF8-12F9-4CD3-BBE5-0026E6654F98}">
      <dgm:prSet phldrT="[Text]"/>
      <dgm:spPr/>
      <dgm:t>
        <a:bodyPr/>
        <a:lstStyle/>
        <a:p>
          <a:r>
            <a:rPr lang="en-IN" b="1" i="0"/>
            <a:t>1. SFP Brokers (Smart Function Plane Brokers):</a:t>
          </a:r>
          <a:endParaRPr lang="en-IN"/>
        </a:p>
      </dgm:t>
    </dgm:pt>
    <dgm:pt modelId="{89A70E3D-B4CB-492B-9F5D-37782D60DA25}" type="parTrans" cxnId="{4ADE8A77-DD18-44ED-9E87-CEFD42EAAFF1}">
      <dgm:prSet/>
      <dgm:spPr/>
      <dgm:t>
        <a:bodyPr/>
        <a:lstStyle/>
        <a:p>
          <a:endParaRPr lang="en-IN"/>
        </a:p>
      </dgm:t>
    </dgm:pt>
    <dgm:pt modelId="{ADA405A5-D3E7-44C4-A7B4-3FDAA291E40C}" type="sibTrans" cxnId="{4ADE8A77-DD18-44ED-9E87-CEFD42EAAFF1}">
      <dgm:prSet/>
      <dgm:spPr/>
      <dgm:t>
        <a:bodyPr/>
        <a:lstStyle/>
        <a:p>
          <a:endParaRPr lang="en-IN"/>
        </a:p>
      </dgm:t>
    </dgm:pt>
    <dgm:pt modelId="{CC675450-3FF3-4C5F-860E-C756967F348D}">
      <dgm:prSet/>
      <dgm:spPr/>
      <dgm:t>
        <a:bodyPr/>
        <a:lstStyle/>
        <a:p>
          <a:pPr>
            <a:buFont typeface="Arial" panose="020B0604020202020204" pitchFamily="34" charset="0"/>
            <a:buChar char="•"/>
          </a:pPr>
          <a:r>
            <a:rPr lang="en-US" b="1" i="0" dirty="0"/>
            <a:t>Orchestrating Resources:</a:t>
          </a:r>
          <a:r>
            <a:rPr lang="en-US" b="0" i="0" dirty="0"/>
            <a:t> SFP brokers act as intelligent traffic managers, allocating and configuring network resources like bandwidth, processing power, and storage across different slices. They consider factors like real-time traffic demands, application requirements, and service level agreements (SLAs) to ensure each slice receives the resources it needs.</a:t>
          </a:r>
        </a:p>
      </dgm:t>
    </dgm:pt>
    <dgm:pt modelId="{82EDE47D-B2A5-450C-BDB8-D4807EF36295}" type="parTrans" cxnId="{DC3DB4F7-75E8-4260-BF9E-DDE6801C961E}">
      <dgm:prSet/>
      <dgm:spPr/>
      <dgm:t>
        <a:bodyPr/>
        <a:lstStyle/>
        <a:p>
          <a:endParaRPr lang="en-IN"/>
        </a:p>
      </dgm:t>
    </dgm:pt>
    <dgm:pt modelId="{B7BB197D-B902-47FE-924A-764FD2621B77}" type="sibTrans" cxnId="{DC3DB4F7-75E8-4260-BF9E-DDE6801C961E}">
      <dgm:prSet/>
      <dgm:spPr/>
      <dgm:t>
        <a:bodyPr/>
        <a:lstStyle/>
        <a:p>
          <a:endParaRPr lang="en-IN"/>
        </a:p>
      </dgm:t>
    </dgm:pt>
    <dgm:pt modelId="{F3EDFE8D-996A-4F6A-9D1B-7ACB739D98AE}">
      <dgm:prSet/>
      <dgm:spPr/>
      <dgm:t>
        <a:bodyPr/>
        <a:lstStyle/>
        <a:p>
          <a:r>
            <a:rPr lang="en-IN" b="1" i="0"/>
            <a:t>2. Fog Nodes:</a:t>
          </a:r>
          <a:endParaRPr lang="en-IN" b="0" i="0"/>
        </a:p>
      </dgm:t>
    </dgm:pt>
    <dgm:pt modelId="{84DC1F4C-E301-47EA-8F0B-091488A32878}" type="parTrans" cxnId="{D5CB4294-4CCB-4A42-B1C3-494AF1D849B9}">
      <dgm:prSet/>
      <dgm:spPr/>
      <dgm:t>
        <a:bodyPr/>
        <a:lstStyle/>
        <a:p>
          <a:endParaRPr lang="en-IN"/>
        </a:p>
      </dgm:t>
    </dgm:pt>
    <dgm:pt modelId="{7A189C78-162E-46D8-828C-11D61898275E}" type="sibTrans" cxnId="{D5CB4294-4CCB-4A42-B1C3-494AF1D849B9}">
      <dgm:prSet/>
      <dgm:spPr/>
      <dgm:t>
        <a:bodyPr/>
        <a:lstStyle/>
        <a:p>
          <a:endParaRPr lang="en-IN"/>
        </a:p>
      </dgm:t>
    </dgm:pt>
    <dgm:pt modelId="{0FEF7EBD-FEA2-4191-81CD-51D3D81D48C7}">
      <dgm:prSet/>
      <dgm:spPr/>
      <dgm:t>
        <a:bodyPr/>
        <a:lstStyle/>
        <a:p>
          <a:pPr>
            <a:buFont typeface="Arial" panose="020B0604020202020204" pitchFamily="34" charset="0"/>
            <a:buChar char="•"/>
          </a:pPr>
          <a:r>
            <a:rPr lang="en-US" b="1" i="0" dirty="0"/>
            <a:t>Distributed Processing Power:</a:t>
          </a:r>
          <a:r>
            <a:rPr lang="en-US" b="0" i="0" dirty="0"/>
            <a:t> Fog nodes are small computing units positioned at the network's edge, closer to where data is generated and consumed. This proximity enables real-time processing and decision-making, reducing latency and improving responsiveness for latency-sensitive applications within a slice.</a:t>
          </a:r>
        </a:p>
      </dgm:t>
    </dgm:pt>
    <dgm:pt modelId="{40B6436D-772F-4D35-8CAE-1A7C25BEC782}" type="parTrans" cxnId="{2930EB6A-3898-42CA-9E03-C93CF20CB16F}">
      <dgm:prSet/>
      <dgm:spPr/>
      <dgm:t>
        <a:bodyPr/>
        <a:lstStyle/>
        <a:p>
          <a:endParaRPr lang="en-IN"/>
        </a:p>
      </dgm:t>
    </dgm:pt>
    <dgm:pt modelId="{725A5C48-FDFC-4B0A-8947-4BAC04E8EA21}" type="sibTrans" cxnId="{2930EB6A-3898-42CA-9E03-C93CF20CB16F}">
      <dgm:prSet/>
      <dgm:spPr/>
      <dgm:t>
        <a:bodyPr/>
        <a:lstStyle/>
        <a:p>
          <a:endParaRPr lang="en-IN"/>
        </a:p>
      </dgm:t>
    </dgm:pt>
    <dgm:pt modelId="{0FBAB8D9-989C-4A12-9C8A-EA95AAB10C80}">
      <dgm:prSet/>
      <dgm:spPr/>
      <dgm:t>
        <a:bodyPr/>
        <a:lstStyle/>
        <a:p>
          <a:pPr>
            <a:buFont typeface="Arial" panose="020B0604020202020204" pitchFamily="34" charset="0"/>
            <a:buChar char="•"/>
          </a:pPr>
          <a:r>
            <a:rPr lang="en-US" b="1" i="0" dirty="0"/>
            <a:t>Slice-Specific Processing:</a:t>
          </a:r>
          <a:r>
            <a:rPr lang="en-US" b="0" i="0" dirty="0"/>
            <a:t> Fog nodes can be programmed to handle specific tasks or services required by individual slices. For example, a slice dedicated to autonomous vehicles might leverage fog nodes for real-time traffic analysis and obstacle detection at the edge, rather than relying on a distant cloud server.</a:t>
          </a:r>
        </a:p>
      </dgm:t>
    </dgm:pt>
    <dgm:pt modelId="{FD54E830-5CF6-41E9-8815-186F090D5225}" type="parTrans" cxnId="{68ABC602-AF0B-4289-8B5C-8E723772473C}">
      <dgm:prSet/>
      <dgm:spPr/>
      <dgm:t>
        <a:bodyPr/>
        <a:lstStyle/>
        <a:p>
          <a:endParaRPr lang="en-IN"/>
        </a:p>
      </dgm:t>
    </dgm:pt>
    <dgm:pt modelId="{1011B6DA-4DAC-4735-8440-79CC78F9D8EC}" type="sibTrans" cxnId="{68ABC602-AF0B-4289-8B5C-8E723772473C}">
      <dgm:prSet/>
      <dgm:spPr/>
      <dgm:t>
        <a:bodyPr/>
        <a:lstStyle/>
        <a:p>
          <a:endParaRPr lang="en-IN"/>
        </a:p>
      </dgm:t>
    </dgm:pt>
    <dgm:pt modelId="{3EE1CA6B-A2C1-412D-AB9E-C0A4D3E93C77}">
      <dgm:prSet/>
      <dgm:spPr/>
      <dgm:t>
        <a:bodyPr/>
        <a:lstStyle/>
        <a:p>
          <a:r>
            <a:rPr lang="en-IN" b="1" i="0"/>
            <a:t>3. Resource Provisioning (RP):</a:t>
          </a:r>
          <a:endParaRPr lang="en-IN" b="0" i="0"/>
        </a:p>
      </dgm:t>
    </dgm:pt>
    <dgm:pt modelId="{F6B8DDC5-B67F-4572-9F05-29ACBE9853A2}" type="parTrans" cxnId="{CE9C3231-7A18-43AD-8030-DEE733C9A816}">
      <dgm:prSet/>
      <dgm:spPr/>
      <dgm:t>
        <a:bodyPr/>
        <a:lstStyle/>
        <a:p>
          <a:endParaRPr lang="en-IN"/>
        </a:p>
      </dgm:t>
    </dgm:pt>
    <dgm:pt modelId="{668857E7-5B7C-4980-A47F-8733AD3F1B5C}" type="sibTrans" cxnId="{CE9C3231-7A18-43AD-8030-DEE733C9A816}">
      <dgm:prSet/>
      <dgm:spPr/>
      <dgm:t>
        <a:bodyPr/>
        <a:lstStyle/>
        <a:p>
          <a:endParaRPr lang="en-IN"/>
        </a:p>
      </dgm:t>
    </dgm:pt>
    <dgm:pt modelId="{4EDDBC17-39D4-4821-8135-DEE17724BE6C}">
      <dgm:prSet/>
      <dgm:spPr/>
      <dgm:t>
        <a:bodyPr/>
        <a:lstStyle/>
        <a:p>
          <a:pPr>
            <a:buFont typeface="Arial" panose="020B0604020202020204" pitchFamily="34" charset="0"/>
            <a:buChar char="•"/>
          </a:pPr>
          <a:r>
            <a:rPr lang="en-US" b="1" i="0" dirty="0"/>
            <a:t>Resource Management and Allocation:</a:t>
          </a:r>
          <a:r>
            <a:rPr lang="en-US" b="0" i="0" dirty="0"/>
            <a:t> RP refers to the processes and mechanisms used to manage and allocate network resources effectively. This involves activities like:</a:t>
          </a:r>
        </a:p>
      </dgm:t>
    </dgm:pt>
    <dgm:pt modelId="{57FEBFF4-0F96-488F-A5B5-B17651C56869}" type="parTrans" cxnId="{CAE237BB-C847-4F1F-8C36-7CAF40E52C2D}">
      <dgm:prSet/>
      <dgm:spPr/>
      <dgm:t>
        <a:bodyPr/>
        <a:lstStyle/>
        <a:p>
          <a:endParaRPr lang="en-IN"/>
        </a:p>
      </dgm:t>
    </dgm:pt>
    <dgm:pt modelId="{1BA6E299-10ED-4E98-B3D9-7D3A26415A8D}" type="sibTrans" cxnId="{CAE237BB-C847-4F1F-8C36-7CAF40E52C2D}">
      <dgm:prSet/>
      <dgm:spPr/>
      <dgm:t>
        <a:bodyPr/>
        <a:lstStyle/>
        <a:p>
          <a:endParaRPr lang="en-IN"/>
        </a:p>
      </dgm:t>
    </dgm:pt>
    <dgm:pt modelId="{1599F4D7-1078-48EB-8136-0D8E27784406}">
      <dgm:prSet/>
      <dgm:spPr/>
      <dgm:t>
        <a:bodyPr/>
        <a:lstStyle/>
        <a:p>
          <a:pPr>
            <a:buFont typeface="Arial" panose="020B0604020202020204" pitchFamily="34" charset="0"/>
            <a:buChar char="•"/>
          </a:pPr>
          <a:r>
            <a:rPr lang="en-US" b="1" i="0"/>
            <a:t>Inventory Management:</a:t>
          </a:r>
          <a:r>
            <a:rPr lang="en-US" b="0" i="0"/>
            <a:t> Maintaining an accurate record of available resources across the network (bandwidth, processing power, storage).</a:t>
          </a:r>
        </a:p>
      </dgm:t>
    </dgm:pt>
    <dgm:pt modelId="{27DEC34C-ED7E-4D80-9AFB-50A00DC4743B}" type="parTrans" cxnId="{5FFD145E-50CE-4626-A6BB-8B45FD36C23A}">
      <dgm:prSet/>
      <dgm:spPr/>
      <dgm:t>
        <a:bodyPr/>
        <a:lstStyle/>
        <a:p>
          <a:endParaRPr lang="en-IN"/>
        </a:p>
      </dgm:t>
    </dgm:pt>
    <dgm:pt modelId="{F91909A3-5656-407F-8984-D99A47AE210A}" type="sibTrans" cxnId="{5FFD145E-50CE-4626-A6BB-8B45FD36C23A}">
      <dgm:prSet/>
      <dgm:spPr/>
      <dgm:t>
        <a:bodyPr/>
        <a:lstStyle/>
        <a:p>
          <a:endParaRPr lang="en-IN"/>
        </a:p>
      </dgm:t>
    </dgm:pt>
    <dgm:pt modelId="{E70DACF3-EEC6-4258-B005-37BB4C26D9DA}">
      <dgm:prSet/>
      <dgm:spPr/>
      <dgm:t>
        <a:bodyPr/>
        <a:lstStyle/>
        <a:p>
          <a:pPr>
            <a:buFont typeface="Arial" panose="020B0604020202020204" pitchFamily="34" charset="0"/>
            <a:buChar char="•"/>
          </a:pPr>
          <a:r>
            <a:rPr lang="en-US" b="1" i="0"/>
            <a:t>Demand Forecasting:</a:t>
          </a:r>
          <a:r>
            <a:rPr lang="en-US" b="0" i="0"/>
            <a:t> Predicting future resource demands based on historical data and current usage patterns.</a:t>
          </a:r>
        </a:p>
      </dgm:t>
    </dgm:pt>
    <dgm:pt modelId="{3B6AD5CA-E943-41C3-9B82-2B228C3D85AD}" type="parTrans" cxnId="{71BE0BD8-4E3D-4BDC-9252-BF19BBA0EE2A}">
      <dgm:prSet/>
      <dgm:spPr/>
      <dgm:t>
        <a:bodyPr/>
        <a:lstStyle/>
        <a:p>
          <a:endParaRPr lang="en-IN"/>
        </a:p>
      </dgm:t>
    </dgm:pt>
    <dgm:pt modelId="{71A87A93-7AEC-4A97-89D9-8467646EF673}" type="sibTrans" cxnId="{71BE0BD8-4E3D-4BDC-9252-BF19BBA0EE2A}">
      <dgm:prSet/>
      <dgm:spPr/>
      <dgm:t>
        <a:bodyPr/>
        <a:lstStyle/>
        <a:p>
          <a:endParaRPr lang="en-IN"/>
        </a:p>
      </dgm:t>
    </dgm:pt>
    <dgm:pt modelId="{4BE93D04-BEA6-4255-B721-AFD28880BE90}">
      <dgm:prSet/>
      <dgm:spPr/>
      <dgm:t>
        <a:bodyPr/>
        <a:lstStyle/>
        <a:p>
          <a:pPr>
            <a:buFont typeface="Arial" panose="020B0604020202020204" pitchFamily="34" charset="0"/>
            <a:buChar char="•"/>
          </a:pPr>
          <a:r>
            <a:rPr lang="en-US" b="1" i="0"/>
            <a:t>Allocation and Scheduling:</a:t>
          </a:r>
          <a:r>
            <a:rPr lang="en-US" b="0" i="0"/>
            <a:t> Assigning resources to different slices based on their needs and priorities, ensuring efficient utilization and avoiding conflicts.</a:t>
          </a:r>
        </a:p>
      </dgm:t>
    </dgm:pt>
    <dgm:pt modelId="{1CC7167C-E195-439D-981E-12BE0780F557}" type="parTrans" cxnId="{D0A1DD94-3520-404C-9D02-57C8C0FD0DB6}">
      <dgm:prSet/>
      <dgm:spPr/>
      <dgm:t>
        <a:bodyPr/>
        <a:lstStyle/>
        <a:p>
          <a:endParaRPr lang="en-IN"/>
        </a:p>
      </dgm:t>
    </dgm:pt>
    <dgm:pt modelId="{53B1DF18-D3EA-4278-BC2E-C18890C3A0C2}" type="sibTrans" cxnId="{D0A1DD94-3520-404C-9D02-57C8C0FD0DB6}">
      <dgm:prSet/>
      <dgm:spPr/>
      <dgm:t>
        <a:bodyPr/>
        <a:lstStyle/>
        <a:p>
          <a:endParaRPr lang="en-IN"/>
        </a:p>
      </dgm:t>
    </dgm:pt>
    <dgm:pt modelId="{72F3B4F8-60E9-4346-AE04-961FE02F17D5}" type="pres">
      <dgm:prSet presAssocID="{38239108-E80A-4DD0-92AE-B45B308C07F0}" presName="vert0" presStyleCnt="0">
        <dgm:presLayoutVars>
          <dgm:dir/>
          <dgm:animOne val="branch"/>
          <dgm:animLvl val="lvl"/>
        </dgm:presLayoutVars>
      </dgm:prSet>
      <dgm:spPr/>
    </dgm:pt>
    <dgm:pt modelId="{7C81281A-326F-4DAF-8A28-E8FE149C6738}" type="pres">
      <dgm:prSet presAssocID="{58F58BF8-12F9-4CD3-BBE5-0026E6654F98}" presName="thickLine" presStyleLbl="alignNode1" presStyleIdx="0" presStyleCnt="3"/>
      <dgm:spPr/>
    </dgm:pt>
    <dgm:pt modelId="{E69DC99E-A22B-4A2E-AFF1-DFE4C4B3AA09}" type="pres">
      <dgm:prSet presAssocID="{58F58BF8-12F9-4CD3-BBE5-0026E6654F98}" presName="horz1" presStyleCnt="0"/>
      <dgm:spPr/>
    </dgm:pt>
    <dgm:pt modelId="{7F73A713-EA78-42A5-9669-FFD6EE2ADDB0}" type="pres">
      <dgm:prSet presAssocID="{58F58BF8-12F9-4CD3-BBE5-0026E6654F98}" presName="tx1" presStyleLbl="revTx" presStyleIdx="0" presStyleCnt="10"/>
      <dgm:spPr/>
    </dgm:pt>
    <dgm:pt modelId="{121466CB-D732-4E41-8412-6F39F7EC0243}" type="pres">
      <dgm:prSet presAssocID="{58F58BF8-12F9-4CD3-BBE5-0026E6654F98}" presName="vert1" presStyleCnt="0"/>
      <dgm:spPr/>
    </dgm:pt>
    <dgm:pt modelId="{D81BCA5A-F037-4304-B13A-DD1084B2C17B}" type="pres">
      <dgm:prSet presAssocID="{CC675450-3FF3-4C5F-860E-C756967F348D}" presName="vertSpace2a" presStyleCnt="0"/>
      <dgm:spPr/>
    </dgm:pt>
    <dgm:pt modelId="{CED09B54-63DE-4152-AD04-BEFB09891324}" type="pres">
      <dgm:prSet presAssocID="{CC675450-3FF3-4C5F-860E-C756967F348D}" presName="horz2" presStyleCnt="0"/>
      <dgm:spPr/>
    </dgm:pt>
    <dgm:pt modelId="{E0D531AB-6C5A-416F-A763-F122D67EC746}" type="pres">
      <dgm:prSet presAssocID="{CC675450-3FF3-4C5F-860E-C756967F348D}" presName="horzSpace2" presStyleCnt="0"/>
      <dgm:spPr/>
    </dgm:pt>
    <dgm:pt modelId="{E273BBF8-2E45-4404-91A3-7782AE6948B6}" type="pres">
      <dgm:prSet presAssocID="{CC675450-3FF3-4C5F-860E-C756967F348D}" presName="tx2" presStyleLbl="revTx" presStyleIdx="1" presStyleCnt="10"/>
      <dgm:spPr/>
    </dgm:pt>
    <dgm:pt modelId="{348D5195-E001-4809-8A28-DB13BA693BA9}" type="pres">
      <dgm:prSet presAssocID="{CC675450-3FF3-4C5F-860E-C756967F348D}" presName="vert2" presStyleCnt="0"/>
      <dgm:spPr/>
    </dgm:pt>
    <dgm:pt modelId="{539A6482-9C36-4EB1-ADF2-0D8D14D39F7E}" type="pres">
      <dgm:prSet presAssocID="{CC675450-3FF3-4C5F-860E-C756967F348D}" presName="thinLine2b" presStyleLbl="callout" presStyleIdx="0" presStyleCnt="7"/>
      <dgm:spPr/>
    </dgm:pt>
    <dgm:pt modelId="{58AC7765-BD7A-42EC-9822-4C045078BDF8}" type="pres">
      <dgm:prSet presAssocID="{CC675450-3FF3-4C5F-860E-C756967F348D}" presName="vertSpace2b" presStyleCnt="0"/>
      <dgm:spPr/>
    </dgm:pt>
    <dgm:pt modelId="{CF63AED6-7B11-4EA7-BFF4-80872B63343C}" type="pres">
      <dgm:prSet presAssocID="{F3EDFE8D-996A-4F6A-9D1B-7ACB739D98AE}" presName="thickLine" presStyleLbl="alignNode1" presStyleIdx="1" presStyleCnt="3"/>
      <dgm:spPr/>
    </dgm:pt>
    <dgm:pt modelId="{4D10F982-4973-4A4C-84BC-3503452F5BCF}" type="pres">
      <dgm:prSet presAssocID="{F3EDFE8D-996A-4F6A-9D1B-7ACB739D98AE}" presName="horz1" presStyleCnt="0"/>
      <dgm:spPr/>
    </dgm:pt>
    <dgm:pt modelId="{9AC14753-03ED-42BC-8150-77ADB4FA4F1E}" type="pres">
      <dgm:prSet presAssocID="{F3EDFE8D-996A-4F6A-9D1B-7ACB739D98AE}" presName="tx1" presStyleLbl="revTx" presStyleIdx="2" presStyleCnt="10"/>
      <dgm:spPr/>
    </dgm:pt>
    <dgm:pt modelId="{D66A03B8-F138-4A73-AA51-9EF265A9F9E2}" type="pres">
      <dgm:prSet presAssocID="{F3EDFE8D-996A-4F6A-9D1B-7ACB739D98AE}" presName="vert1" presStyleCnt="0"/>
      <dgm:spPr/>
    </dgm:pt>
    <dgm:pt modelId="{522543C1-597F-45C3-B6C7-4186F8DB96DD}" type="pres">
      <dgm:prSet presAssocID="{0FEF7EBD-FEA2-4191-81CD-51D3D81D48C7}" presName="vertSpace2a" presStyleCnt="0"/>
      <dgm:spPr/>
    </dgm:pt>
    <dgm:pt modelId="{5ADDDFA5-08E7-4D33-B646-766ACDBE6573}" type="pres">
      <dgm:prSet presAssocID="{0FEF7EBD-FEA2-4191-81CD-51D3D81D48C7}" presName="horz2" presStyleCnt="0"/>
      <dgm:spPr/>
    </dgm:pt>
    <dgm:pt modelId="{69E7CA48-C1D9-48BE-A9DA-02135209EC0D}" type="pres">
      <dgm:prSet presAssocID="{0FEF7EBD-FEA2-4191-81CD-51D3D81D48C7}" presName="horzSpace2" presStyleCnt="0"/>
      <dgm:spPr/>
    </dgm:pt>
    <dgm:pt modelId="{76D136B7-6650-43F6-8A88-524752E34F78}" type="pres">
      <dgm:prSet presAssocID="{0FEF7EBD-FEA2-4191-81CD-51D3D81D48C7}" presName="tx2" presStyleLbl="revTx" presStyleIdx="3" presStyleCnt="10"/>
      <dgm:spPr/>
    </dgm:pt>
    <dgm:pt modelId="{121DE84C-8B86-43C6-879D-54C850356A16}" type="pres">
      <dgm:prSet presAssocID="{0FEF7EBD-FEA2-4191-81CD-51D3D81D48C7}" presName="vert2" presStyleCnt="0"/>
      <dgm:spPr/>
    </dgm:pt>
    <dgm:pt modelId="{A5FC6208-B0B6-4FBC-8062-DCE2C98E0720}" type="pres">
      <dgm:prSet presAssocID="{0FEF7EBD-FEA2-4191-81CD-51D3D81D48C7}" presName="thinLine2b" presStyleLbl="callout" presStyleIdx="1" presStyleCnt="7"/>
      <dgm:spPr/>
    </dgm:pt>
    <dgm:pt modelId="{705184AA-3A2E-4E2E-9768-7F92BD3D26AF}" type="pres">
      <dgm:prSet presAssocID="{0FEF7EBD-FEA2-4191-81CD-51D3D81D48C7}" presName="vertSpace2b" presStyleCnt="0"/>
      <dgm:spPr/>
    </dgm:pt>
    <dgm:pt modelId="{92F8351F-40F2-46A8-B7FC-4B9484A3D542}" type="pres">
      <dgm:prSet presAssocID="{0FBAB8D9-989C-4A12-9C8A-EA95AAB10C80}" presName="horz2" presStyleCnt="0"/>
      <dgm:spPr/>
    </dgm:pt>
    <dgm:pt modelId="{153A3C8E-64B7-451D-9150-C9B948C0C8EF}" type="pres">
      <dgm:prSet presAssocID="{0FBAB8D9-989C-4A12-9C8A-EA95AAB10C80}" presName="horzSpace2" presStyleCnt="0"/>
      <dgm:spPr/>
    </dgm:pt>
    <dgm:pt modelId="{E5EC3DF4-17C8-427E-B4EC-39ED518D3408}" type="pres">
      <dgm:prSet presAssocID="{0FBAB8D9-989C-4A12-9C8A-EA95AAB10C80}" presName="tx2" presStyleLbl="revTx" presStyleIdx="4" presStyleCnt="10"/>
      <dgm:spPr/>
    </dgm:pt>
    <dgm:pt modelId="{109031CC-BC7C-4747-A8D9-A67AC2D108BE}" type="pres">
      <dgm:prSet presAssocID="{0FBAB8D9-989C-4A12-9C8A-EA95AAB10C80}" presName="vert2" presStyleCnt="0"/>
      <dgm:spPr/>
    </dgm:pt>
    <dgm:pt modelId="{DA108CE3-B449-4010-9576-38A7B72F2E35}" type="pres">
      <dgm:prSet presAssocID="{0FBAB8D9-989C-4A12-9C8A-EA95AAB10C80}" presName="thinLine2b" presStyleLbl="callout" presStyleIdx="2" presStyleCnt="7"/>
      <dgm:spPr/>
    </dgm:pt>
    <dgm:pt modelId="{C6EEE19E-FC02-40C8-AADF-99D462D65FD7}" type="pres">
      <dgm:prSet presAssocID="{0FBAB8D9-989C-4A12-9C8A-EA95AAB10C80}" presName="vertSpace2b" presStyleCnt="0"/>
      <dgm:spPr/>
    </dgm:pt>
    <dgm:pt modelId="{7F4383EF-5B58-44AA-B84A-C45C631C20C5}" type="pres">
      <dgm:prSet presAssocID="{3EE1CA6B-A2C1-412D-AB9E-C0A4D3E93C77}" presName="thickLine" presStyleLbl="alignNode1" presStyleIdx="2" presStyleCnt="3"/>
      <dgm:spPr/>
    </dgm:pt>
    <dgm:pt modelId="{91734312-FA51-4271-9458-97177627554B}" type="pres">
      <dgm:prSet presAssocID="{3EE1CA6B-A2C1-412D-AB9E-C0A4D3E93C77}" presName="horz1" presStyleCnt="0"/>
      <dgm:spPr/>
    </dgm:pt>
    <dgm:pt modelId="{516E9F84-F52C-4F32-8E2D-E278924633A8}" type="pres">
      <dgm:prSet presAssocID="{3EE1CA6B-A2C1-412D-AB9E-C0A4D3E93C77}" presName="tx1" presStyleLbl="revTx" presStyleIdx="5" presStyleCnt="10"/>
      <dgm:spPr/>
    </dgm:pt>
    <dgm:pt modelId="{EAA7272D-0236-4335-B8BE-A3C5406873D0}" type="pres">
      <dgm:prSet presAssocID="{3EE1CA6B-A2C1-412D-AB9E-C0A4D3E93C77}" presName="vert1" presStyleCnt="0"/>
      <dgm:spPr/>
    </dgm:pt>
    <dgm:pt modelId="{7E534BE3-A25A-4288-98B4-0417AF523855}" type="pres">
      <dgm:prSet presAssocID="{4EDDBC17-39D4-4821-8135-DEE17724BE6C}" presName="vertSpace2a" presStyleCnt="0"/>
      <dgm:spPr/>
    </dgm:pt>
    <dgm:pt modelId="{541D51C7-7352-40A5-B4B1-C700A260B556}" type="pres">
      <dgm:prSet presAssocID="{4EDDBC17-39D4-4821-8135-DEE17724BE6C}" presName="horz2" presStyleCnt="0"/>
      <dgm:spPr/>
    </dgm:pt>
    <dgm:pt modelId="{1A7B8F1D-3D96-4A9B-BF08-D050A76BE2BB}" type="pres">
      <dgm:prSet presAssocID="{4EDDBC17-39D4-4821-8135-DEE17724BE6C}" presName="horzSpace2" presStyleCnt="0"/>
      <dgm:spPr/>
    </dgm:pt>
    <dgm:pt modelId="{C6206772-0BE9-496D-BC89-CD1ED8D53CA5}" type="pres">
      <dgm:prSet presAssocID="{4EDDBC17-39D4-4821-8135-DEE17724BE6C}" presName="tx2" presStyleLbl="revTx" presStyleIdx="6" presStyleCnt="10"/>
      <dgm:spPr/>
    </dgm:pt>
    <dgm:pt modelId="{61F98566-34EC-459A-8AC4-0D3653457FB6}" type="pres">
      <dgm:prSet presAssocID="{4EDDBC17-39D4-4821-8135-DEE17724BE6C}" presName="vert2" presStyleCnt="0"/>
      <dgm:spPr/>
    </dgm:pt>
    <dgm:pt modelId="{3651821D-C026-4048-A26A-8BE89135555E}" type="pres">
      <dgm:prSet presAssocID="{4EDDBC17-39D4-4821-8135-DEE17724BE6C}" presName="thinLine2b" presStyleLbl="callout" presStyleIdx="3" presStyleCnt="7"/>
      <dgm:spPr/>
    </dgm:pt>
    <dgm:pt modelId="{AFF82213-D980-4714-AFFE-CFE7E957CB3E}" type="pres">
      <dgm:prSet presAssocID="{4EDDBC17-39D4-4821-8135-DEE17724BE6C}" presName="vertSpace2b" presStyleCnt="0"/>
      <dgm:spPr/>
    </dgm:pt>
    <dgm:pt modelId="{AF141BBB-6C60-4033-A31D-72EFC337BC05}" type="pres">
      <dgm:prSet presAssocID="{1599F4D7-1078-48EB-8136-0D8E27784406}" presName="horz2" presStyleCnt="0"/>
      <dgm:spPr/>
    </dgm:pt>
    <dgm:pt modelId="{5AEFE03B-A7CA-4EE3-B3EE-4823AB35C5D9}" type="pres">
      <dgm:prSet presAssocID="{1599F4D7-1078-48EB-8136-0D8E27784406}" presName="horzSpace2" presStyleCnt="0"/>
      <dgm:spPr/>
    </dgm:pt>
    <dgm:pt modelId="{C1C19298-CC55-47D9-B229-16C49EBE586A}" type="pres">
      <dgm:prSet presAssocID="{1599F4D7-1078-48EB-8136-0D8E27784406}" presName="tx2" presStyleLbl="revTx" presStyleIdx="7" presStyleCnt="10"/>
      <dgm:spPr/>
    </dgm:pt>
    <dgm:pt modelId="{82DFBA2E-3659-4C82-B917-B7193D6145E1}" type="pres">
      <dgm:prSet presAssocID="{1599F4D7-1078-48EB-8136-0D8E27784406}" presName="vert2" presStyleCnt="0"/>
      <dgm:spPr/>
    </dgm:pt>
    <dgm:pt modelId="{ABDBFAA8-34F6-4A92-AEE3-96A4872B474B}" type="pres">
      <dgm:prSet presAssocID="{1599F4D7-1078-48EB-8136-0D8E27784406}" presName="thinLine2b" presStyleLbl="callout" presStyleIdx="4" presStyleCnt="7"/>
      <dgm:spPr/>
    </dgm:pt>
    <dgm:pt modelId="{0F12EDA7-03C1-4E2E-BB16-677EDD4356F7}" type="pres">
      <dgm:prSet presAssocID="{1599F4D7-1078-48EB-8136-0D8E27784406}" presName="vertSpace2b" presStyleCnt="0"/>
      <dgm:spPr/>
    </dgm:pt>
    <dgm:pt modelId="{3806174A-EFFB-4233-BFB2-B148BDCCBB1C}" type="pres">
      <dgm:prSet presAssocID="{E70DACF3-EEC6-4258-B005-37BB4C26D9DA}" presName="horz2" presStyleCnt="0"/>
      <dgm:spPr/>
    </dgm:pt>
    <dgm:pt modelId="{60D5A1EC-89DD-45D0-BBEE-5404B06E84BF}" type="pres">
      <dgm:prSet presAssocID="{E70DACF3-EEC6-4258-B005-37BB4C26D9DA}" presName="horzSpace2" presStyleCnt="0"/>
      <dgm:spPr/>
    </dgm:pt>
    <dgm:pt modelId="{6888526A-4868-4D00-BDF7-AE2A44A18C5C}" type="pres">
      <dgm:prSet presAssocID="{E70DACF3-EEC6-4258-B005-37BB4C26D9DA}" presName="tx2" presStyleLbl="revTx" presStyleIdx="8" presStyleCnt="10"/>
      <dgm:spPr/>
    </dgm:pt>
    <dgm:pt modelId="{235C57D1-6172-4072-9F13-9D5B18AC4E58}" type="pres">
      <dgm:prSet presAssocID="{E70DACF3-EEC6-4258-B005-37BB4C26D9DA}" presName="vert2" presStyleCnt="0"/>
      <dgm:spPr/>
    </dgm:pt>
    <dgm:pt modelId="{1A847E7A-CCB1-4A7F-A42D-27C9F3BC899D}" type="pres">
      <dgm:prSet presAssocID="{E70DACF3-EEC6-4258-B005-37BB4C26D9DA}" presName="thinLine2b" presStyleLbl="callout" presStyleIdx="5" presStyleCnt="7"/>
      <dgm:spPr/>
    </dgm:pt>
    <dgm:pt modelId="{0207E32F-AD03-4AED-BECE-F1DE4C451021}" type="pres">
      <dgm:prSet presAssocID="{E70DACF3-EEC6-4258-B005-37BB4C26D9DA}" presName="vertSpace2b" presStyleCnt="0"/>
      <dgm:spPr/>
    </dgm:pt>
    <dgm:pt modelId="{36417C6E-37BA-47BD-8446-15AE2AB51A81}" type="pres">
      <dgm:prSet presAssocID="{4BE93D04-BEA6-4255-B721-AFD28880BE90}" presName="horz2" presStyleCnt="0"/>
      <dgm:spPr/>
    </dgm:pt>
    <dgm:pt modelId="{55DA0EF1-8AF9-4E54-9CD9-8955E9A1D915}" type="pres">
      <dgm:prSet presAssocID="{4BE93D04-BEA6-4255-B721-AFD28880BE90}" presName="horzSpace2" presStyleCnt="0"/>
      <dgm:spPr/>
    </dgm:pt>
    <dgm:pt modelId="{7C8AEF89-6742-4021-B168-C87C2482A3DA}" type="pres">
      <dgm:prSet presAssocID="{4BE93D04-BEA6-4255-B721-AFD28880BE90}" presName="tx2" presStyleLbl="revTx" presStyleIdx="9" presStyleCnt="10"/>
      <dgm:spPr/>
    </dgm:pt>
    <dgm:pt modelId="{2BFC8CA2-A7B4-4A3D-A254-F135F3904F77}" type="pres">
      <dgm:prSet presAssocID="{4BE93D04-BEA6-4255-B721-AFD28880BE90}" presName="vert2" presStyleCnt="0"/>
      <dgm:spPr/>
    </dgm:pt>
    <dgm:pt modelId="{5D6046D4-926E-4D7C-A2CA-B01DEC23944F}" type="pres">
      <dgm:prSet presAssocID="{4BE93D04-BEA6-4255-B721-AFD28880BE90}" presName="thinLine2b" presStyleLbl="callout" presStyleIdx="6" presStyleCnt="7"/>
      <dgm:spPr/>
    </dgm:pt>
    <dgm:pt modelId="{DD900AD7-4CD0-4B96-AB85-E72D76C0B09C}" type="pres">
      <dgm:prSet presAssocID="{4BE93D04-BEA6-4255-B721-AFD28880BE90}" presName="vertSpace2b" presStyleCnt="0"/>
      <dgm:spPr/>
    </dgm:pt>
  </dgm:ptLst>
  <dgm:cxnLst>
    <dgm:cxn modelId="{68ABC602-AF0B-4289-8B5C-8E723772473C}" srcId="{F3EDFE8D-996A-4F6A-9D1B-7ACB739D98AE}" destId="{0FBAB8D9-989C-4A12-9C8A-EA95AAB10C80}" srcOrd="1" destOrd="0" parTransId="{FD54E830-5CF6-41E9-8815-186F090D5225}" sibTransId="{1011B6DA-4DAC-4735-8440-79CC78F9D8EC}"/>
    <dgm:cxn modelId="{59DF9126-E152-4BFB-A9F6-60360F77FC77}" type="presOf" srcId="{4EDDBC17-39D4-4821-8135-DEE17724BE6C}" destId="{C6206772-0BE9-496D-BC89-CD1ED8D53CA5}" srcOrd="0" destOrd="0" presId="urn:microsoft.com/office/officeart/2008/layout/LinedList"/>
    <dgm:cxn modelId="{CE9C3231-7A18-43AD-8030-DEE733C9A816}" srcId="{38239108-E80A-4DD0-92AE-B45B308C07F0}" destId="{3EE1CA6B-A2C1-412D-AB9E-C0A4D3E93C77}" srcOrd="2" destOrd="0" parTransId="{F6B8DDC5-B67F-4572-9F05-29ACBE9853A2}" sibTransId="{668857E7-5B7C-4980-A47F-8733AD3F1B5C}"/>
    <dgm:cxn modelId="{5FFD145E-50CE-4626-A6BB-8B45FD36C23A}" srcId="{3EE1CA6B-A2C1-412D-AB9E-C0A4D3E93C77}" destId="{1599F4D7-1078-48EB-8136-0D8E27784406}" srcOrd="1" destOrd="0" parTransId="{27DEC34C-ED7E-4D80-9AFB-50A00DC4743B}" sibTransId="{F91909A3-5656-407F-8984-D99A47AE210A}"/>
    <dgm:cxn modelId="{C7FF5E5E-6346-4B3F-8EF2-591DE691B5F7}" type="presOf" srcId="{58F58BF8-12F9-4CD3-BBE5-0026E6654F98}" destId="{7F73A713-EA78-42A5-9669-FFD6EE2ADDB0}" srcOrd="0" destOrd="0" presId="urn:microsoft.com/office/officeart/2008/layout/LinedList"/>
    <dgm:cxn modelId="{DD01E860-39A6-4F12-A290-D9F4AE8204C4}" type="presOf" srcId="{38239108-E80A-4DD0-92AE-B45B308C07F0}" destId="{72F3B4F8-60E9-4346-AE04-961FE02F17D5}" srcOrd="0" destOrd="0" presId="urn:microsoft.com/office/officeart/2008/layout/LinedList"/>
    <dgm:cxn modelId="{2930EB6A-3898-42CA-9E03-C93CF20CB16F}" srcId="{F3EDFE8D-996A-4F6A-9D1B-7ACB739D98AE}" destId="{0FEF7EBD-FEA2-4191-81CD-51D3D81D48C7}" srcOrd="0" destOrd="0" parTransId="{40B6436D-772F-4D35-8CAE-1A7C25BEC782}" sibTransId="{725A5C48-FDFC-4B0A-8947-4BAC04E8EA21}"/>
    <dgm:cxn modelId="{5CD1C450-E31E-4F25-926F-5C5E01DEA0AD}" type="presOf" srcId="{4BE93D04-BEA6-4255-B721-AFD28880BE90}" destId="{7C8AEF89-6742-4021-B168-C87C2482A3DA}" srcOrd="0" destOrd="0" presId="urn:microsoft.com/office/officeart/2008/layout/LinedList"/>
    <dgm:cxn modelId="{4ADE8A77-DD18-44ED-9E87-CEFD42EAAFF1}" srcId="{38239108-E80A-4DD0-92AE-B45B308C07F0}" destId="{58F58BF8-12F9-4CD3-BBE5-0026E6654F98}" srcOrd="0" destOrd="0" parTransId="{89A70E3D-B4CB-492B-9F5D-37782D60DA25}" sibTransId="{ADA405A5-D3E7-44C4-A7B4-3FDAA291E40C}"/>
    <dgm:cxn modelId="{1C5F1E78-3008-4E43-83E3-02D63AFE8B42}" type="presOf" srcId="{3EE1CA6B-A2C1-412D-AB9E-C0A4D3E93C77}" destId="{516E9F84-F52C-4F32-8E2D-E278924633A8}" srcOrd="0" destOrd="0" presId="urn:microsoft.com/office/officeart/2008/layout/LinedList"/>
    <dgm:cxn modelId="{4710A08D-F6FF-4652-AEC2-FD25E136F49A}" type="presOf" srcId="{0FBAB8D9-989C-4A12-9C8A-EA95AAB10C80}" destId="{E5EC3DF4-17C8-427E-B4EC-39ED518D3408}" srcOrd="0" destOrd="0" presId="urn:microsoft.com/office/officeart/2008/layout/LinedList"/>
    <dgm:cxn modelId="{0FDC388E-F270-485E-B16F-FFCD4CD5BE9E}" type="presOf" srcId="{F3EDFE8D-996A-4F6A-9D1B-7ACB739D98AE}" destId="{9AC14753-03ED-42BC-8150-77ADB4FA4F1E}" srcOrd="0" destOrd="0" presId="urn:microsoft.com/office/officeart/2008/layout/LinedList"/>
    <dgm:cxn modelId="{3AE2EA92-05CD-41EB-9081-4E5813730641}" type="presOf" srcId="{1599F4D7-1078-48EB-8136-0D8E27784406}" destId="{C1C19298-CC55-47D9-B229-16C49EBE586A}" srcOrd="0" destOrd="0" presId="urn:microsoft.com/office/officeart/2008/layout/LinedList"/>
    <dgm:cxn modelId="{D5CB4294-4CCB-4A42-B1C3-494AF1D849B9}" srcId="{38239108-E80A-4DD0-92AE-B45B308C07F0}" destId="{F3EDFE8D-996A-4F6A-9D1B-7ACB739D98AE}" srcOrd="1" destOrd="0" parTransId="{84DC1F4C-E301-47EA-8F0B-091488A32878}" sibTransId="{7A189C78-162E-46D8-828C-11D61898275E}"/>
    <dgm:cxn modelId="{D0A1DD94-3520-404C-9D02-57C8C0FD0DB6}" srcId="{3EE1CA6B-A2C1-412D-AB9E-C0A4D3E93C77}" destId="{4BE93D04-BEA6-4255-B721-AFD28880BE90}" srcOrd="3" destOrd="0" parTransId="{1CC7167C-E195-439D-981E-12BE0780F557}" sibTransId="{53B1DF18-D3EA-4278-BC2E-C18890C3A0C2}"/>
    <dgm:cxn modelId="{CAE237BB-C847-4F1F-8C36-7CAF40E52C2D}" srcId="{3EE1CA6B-A2C1-412D-AB9E-C0A4D3E93C77}" destId="{4EDDBC17-39D4-4821-8135-DEE17724BE6C}" srcOrd="0" destOrd="0" parTransId="{57FEBFF4-0F96-488F-A5B5-B17651C56869}" sibTransId="{1BA6E299-10ED-4E98-B3D9-7D3A26415A8D}"/>
    <dgm:cxn modelId="{98DFDEC7-7DA0-48D7-A52D-C40203F8E5CA}" type="presOf" srcId="{0FEF7EBD-FEA2-4191-81CD-51D3D81D48C7}" destId="{76D136B7-6650-43F6-8A88-524752E34F78}" srcOrd="0" destOrd="0" presId="urn:microsoft.com/office/officeart/2008/layout/LinedList"/>
    <dgm:cxn modelId="{BD3601D5-A254-427B-B5AC-F26F905922BE}" type="presOf" srcId="{CC675450-3FF3-4C5F-860E-C756967F348D}" destId="{E273BBF8-2E45-4404-91A3-7782AE6948B6}" srcOrd="0" destOrd="0" presId="urn:microsoft.com/office/officeart/2008/layout/LinedList"/>
    <dgm:cxn modelId="{71BE0BD8-4E3D-4BDC-9252-BF19BBA0EE2A}" srcId="{3EE1CA6B-A2C1-412D-AB9E-C0A4D3E93C77}" destId="{E70DACF3-EEC6-4258-B005-37BB4C26D9DA}" srcOrd="2" destOrd="0" parTransId="{3B6AD5CA-E943-41C3-9B82-2B228C3D85AD}" sibTransId="{71A87A93-7AEC-4A97-89D9-8467646EF673}"/>
    <dgm:cxn modelId="{A951F7E9-B79F-4D88-8926-C310B1BCD081}" type="presOf" srcId="{E70DACF3-EEC6-4258-B005-37BB4C26D9DA}" destId="{6888526A-4868-4D00-BDF7-AE2A44A18C5C}" srcOrd="0" destOrd="0" presId="urn:microsoft.com/office/officeart/2008/layout/LinedList"/>
    <dgm:cxn modelId="{DC3DB4F7-75E8-4260-BF9E-DDE6801C961E}" srcId="{58F58BF8-12F9-4CD3-BBE5-0026E6654F98}" destId="{CC675450-3FF3-4C5F-860E-C756967F348D}" srcOrd="0" destOrd="0" parTransId="{82EDE47D-B2A5-450C-BDB8-D4807EF36295}" sibTransId="{B7BB197D-B902-47FE-924A-764FD2621B77}"/>
    <dgm:cxn modelId="{9D2D3FAA-DFD5-4F3B-844B-31FE1E86C91E}" type="presParOf" srcId="{72F3B4F8-60E9-4346-AE04-961FE02F17D5}" destId="{7C81281A-326F-4DAF-8A28-E8FE149C6738}" srcOrd="0" destOrd="0" presId="urn:microsoft.com/office/officeart/2008/layout/LinedList"/>
    <dgm:cxn modelId="{0328D7DA-867D-4279-9D49-7AD70F3214E7}" type="presParOf" srcId="{72F3B4F8-60E9-4346-AE04-961FE02F17D5}" destId="{E69DC99E-A22B-4A2E-AFF1-DFE4C4B3AA09}" srcOrd="1" destOrd="0" presId="urn:microsoft.com/office/officeart/2008/layout/LinedList"/>
    <dgm:cxn modelId="{69135B85-2667-4E4E-9CB6-76462584AEB6}" type="presParOf" srcId="{E69DC99E-A22B-4A2E-AFF1-DFE4C4B3AA09}" destId="{7F73A713-EA78-42A5-9669-FFD6EE2ADDB0}" srcOrd="0" destOrd="0" presId="urn:microsoft.com/office/officeart/2008/layout/LinedList"/>
    <dgm:cxn modelId="{CCF1A2AA-5983-4E40-938C-DDEB7B6A2CE0}" type="presParOf" srcId="{E69DC99E-A22B-4A2E-AFF1-DFE4C4B3AA09}" destId="{121466CB-D732-4E41-8412-6F39F7EC0243}" srcOrd="1" destOrd="0" presId="urn:microsoft.com/office/officeart/2008/layout/LinedList"/>
    <dgm:cxn modelId="{9F00A951-176A-4DC7-A101-76CACE3516B5}" type="presParOf" srcId="{121466CB-D732-4E41-8412-6F39F7EC0243}" destId="{D81BCA5A-F037-4304-B13A-DD1084B2C17B}" srcOrd="0" destOrd="0" presId="urn:microsoft.com/office/officeart/2008/layout/LinedList"/>
    <dgm:cxn modelId="{61B2F544-3BFE-40BC-8F8A-E3C8F48E6F1A}" type="presParOf" srcId="{121466CB-D732-4E41-8412-6F39F7EC0243}" destId="{CED09B54-63DE-4152-AD04-BEFB09891324}" srcOrd="1" destOrd="0" presId="urn:microsoft.com/office/officeart/2008/layout/LinedList"/>
    <dgm:cxn modelId="{DAC86210-01FF-4A42-A51B-B96597EA17BA}" type="presParOf" srcId="{CED09B54-63DE-4152-AD04-BEFB09891324}" destId="{E0D531AB-6C5A-416F-A763-F122D67EC746}" srcOrd="0" destOrd="0" presId="urn:microsoft.com/office/officeart/2008/layout/LinedList"/>
    <dgm:cxn modelId="{21C9B3E2-AD37-4016-99B2-540C16FC7A44}" type="presParOf" srcId="{CED09B54-63DE-4152-AD04-BEFB09891324}" destId="{E273BBF8-2E45-4404-91A3-7782AE6948B6}" srcOrd="1" destOrd="0" presId="urn:microsoft.com/office/officeart/2008/layout/LinedList"/>
    <dgm:cxn modelId="{33D175E2-39A7-4EDF-B73D-484FC4A4DF79}" type="presParOf" srcId="{CED09B54-63DE-4152-AD04-BEFB09891324}" destId="{348D5195-E001-4809-8A28-DB13BA693BA9}" srcOrd="2" destOrd="0" presId="urn:microsoft.com/office/officeart/2008/layout/LinedList"/>
    <dgm:cxn modelId="{6F833F6A-4757-4BD4-ABF4-41C6DFDC8D7B}" type="presParOf" srcId="{121466CB-D732-4E41-8412-6F39F7EC0243}" destId="{539A6482-9C36-4EB1-ADF2-0D8D14D39F7E}" srcOrd="2" destOrd="0" presId="urn:microsoft.com/office/officeart/2008/layout/LinedList"/>
    <dgm:cxn modelId="{31B1C0F9-6F39-4E35-BEA0-B811872EE78D}" type="presParOf" srcId="{121466CB-D732-4E41-8412-6F39F7EC0243}" destId="{58AC7765-BD7A-42EC-9822-4C045078BDF8}" srcOrd="3" destOrd="0" presId="urn:microsoft.com/office/officeart/2008/layout/LinedList"/>
    <dgm:cxn modelId="{F00DD988-626B-472F-9E1E-DBE41761A4CE}" type="presParOf" srcId="{72F3B4F8-60E9-4346-AE04-961FE02F17D5}" destId="{CF63AED6-7B11-4EA7-BFF4-80872B63343C}" srcOrd="2" destOrd="0" presId="urn:microsoft.com/office/officeart/2008/layout/LinedList"/>
    <dgm:cxn modelId="{7317575F-F105-452C-8E4A-C752C0AE0933}" type="presParOf" srcId="{72F3B4F8-60E9-4346-AE04-961FE02F17D5}" destId="{4D10F982-4973-4A4C-84BC-3503452F5BCF}" srcOrd="3" destOrd="0" presId="urn:microsoft.com/office/officeart/2008/layout/LinedList"/>
    <dgm:cxn modelId="{C53FB7B6-8529-4FEE-8498-1C3087BEEEE5}" type="presParOf" srcId="{4D10F982-4973-4A4C-84BC-3503452F5BCF}" destId="{9AC14753-03ED-42BC-8150-77ADB4FA4F1E}" srcOrd="0" destOrd="0" presId="urn:microsoft.com/office/officeart/2008/layout/LinedList"/>
    <dgm:cxn modelId="{96ADE753-C766-4D12-BF0A-B28B0D334AEF}" type="presParOf" srcId="{4D10F982-4973-4A4C-84BC-3503452F5BCF}" destId="{D66A03B8-F138-4A73-AA51-9EF265A9F9E2}" srcOrd="1" destOrd="0" presId="urn:microsoft.com/office/officeart/2008/layout/LinedList"/>
    <dgm:cxn modelId="{954B78C8-2E1D-4458-A6D7-7804AB59C427}" type="presParOf" srcId="{D66A03B8-F138-4A73-AA51-9EF265A9F9E2}" destId="{522543C1-597F-45C3-B6C7-4186F8DB96DD}" srcOrd="0" destOrd="0" presId="urn:microsoft.com/office/officeart/2008/layout/LinedList"/>
    <dgm:cxn modelId="{5089F25C-A6D8-46C7-9F51-91C6DA6010DA}" type="presParOf" srcId="{D66A03B8-F138-4A73-AA51-9EF265A9F9E2}" destId="{5ADDDFA5-08E7-4D33-B646-766ACDBE6573}" srcOrd="1" destOrd="0" presId="urn:microsoft.com/office/officeart/2008/layout/LinedList"/>
    <dgm:cxn modelId="{551856D0-2766-4AE3-9C2D-C2A06266D281}" type="presParOf" srcId="{5ADDDFA5-08E7-4D33-B646-766ACDBE6573}" destId="{69E7CA48-C1D9-48BE-A9DA-02135209EC0D}" srcOrd="0" destOrd="0" presId="urn:microsoft.com/office/officeart/2008/layout/LinedList"/>
    <dgm:cxn modelId="{B8B07F39-7545-459D-9C24-AF652B88855C}" type="presParOf" srcId="{5ADDDFA5-08E7-4D33-B646-766ACDBE6573}" destId="{76D136B7-6650-43F6-8A88-524752E34F78}" srcOrd="1" destOrd="0" presId="urn:microsoft.com/office/officeart/2008/layout/LinedList"/>
    <dgm:cxn modelId="{7D0237FC-C56E-4D05-884B-39D2FEE77761}" type="presParOf" srcId="{5ADDDFA5-08E7-4D33-B646-766ACDBE6573}" destId="{121DE84C-8B86-43C6-879D-54C850356A16}" srcOrd="2" destOrd="0" presId="urn:microsoft.com/office/officeart/2008/layout/LinedList"/>
    <dgm:cxn modelId="{CB34F80B-6B1F-4497-914A-DCEFDCFF5BCF}" type="presParOf" srcId="{D66A03B8-F138-4A73-AA51-9EF265A9F9E2}" destId="{A5FC6208-B0B6-4FBC-8062-DCE2C98E0720}" srcOrd="2" destOrd="0" presId="urn:microsoft.com/office/officeart/2008/layout/LinedList"/>
    <dgm:cxn modelId="{95C80D68-7891-4BD2-B31E-FE365A4DA94E}" type="presParOf" srcId="{D66A03B8-F138-4A73-AA51-9EF265A9F9E2}" destId="{705184AA-3A2E-4E2E-9768-7F92BD3D26AF}" srcOrd="3" destOrd="0" presId="urn:microsoft.com/office/officeart/2008/layout/LinedList"/>
    <dgm:cxn modelId="{7FC93C31-931E-4661-84BB-9C1A1FAE2F63}" type="presParOf" srcId="{D66A03B8-F138-4A73-AA51-9EF265A9F9E2}" destId="{92F8351F-40F2-46A8-B7FC-4B9484A3D542}" srcOrd="4" destOrd="0" presId="urn:microsoft.com/office/officeart/2008/layout/LinedList"/>
    <dgm:cxn modelId="{8E67CB0A-080A-4C77-8867-0D0906F80C3F}" type="presParOf" srcId="{92F8351F-40F2-46A8-B7FC-4B9484A3D542}" destId="{153A3C8E-64B7-451D-9150-C9B948C0C8EF}" srcOrd="0" destOrd="0" presId="urn:microsoft.com/office/officeart/2008/layout/LinedList"/>
    <dgm:cxn modelId="{72127E73-3862-4681-96D5-ABD72D3C2273}" type="presParOf" srcId="{92F8351F-40F2-46A8-B7FC-4B9484A3D542}" destId="{E5EC3DF4-17C8-427E-B4EC-39ED518D3408}" srcOrd="1" destOrd="0" presId="urn:microsoft.com/office/officeart/2008/layout/LinedList"/>
    <dgm:cxn modelId="{ECE98539-C68B-4176-ACDF-7FE1E4969950}" type="presParOf" srcId="{92F8351F-40F2-46A8-B7FC-4B9484A3D542}" destId="{109031CC-BC7C-4747-A8D9-A67AC2D108BE}" srcOrd="2" destOrd="0" presId="urn:microsoft.com/office/officeart/2008/layout/LinedList"/>
    <dgm:cxn modelId="{1CC278A3-758F-442E-B0A4-9351E0B136EF}" type="presParOf" srcId="{D66A03B8-F138-4A73-AA51-9EF265A9F9E2}" destId="{DA108CE3-B449-4010-9576-38A7B72F2E35}" srcOrd="5" destOrd="0" presId="urn:microsoft.com/office/officeart/2008/layout/LinedList"/>
    <dgm:cxn modelId="{318C8BB3-AA82-4609-BC83-53D7E64198DB}" type="presParOf" srcId="{D66A03B8-F138-4A73-AA51-9EF265A9F9E2}" destId="{C6EEE19E-FC02-40C8-AADF-99D462D65FD7}" srcOrd="6" destOrd="0" presId="urn:microsoft.com/office/officeart/2008/layout/LinedList"/>
    <dgm:cxn modelId="{14761542-1D04-49E2-B990-13EF95727135}" type="presParOf" srcId="{72F3B4F8-60E9-4346-AE04-961FE02F17D5}" destId="{7F4383EF-5B58-44AA-B84A-C45C631C20C5}" srcOrd="4" destOrd="0" presId="urn:microsoft.com/office/officeart/2008/layout/LinedList"/>
    <dgm:cxn modelId="{55474E08-354E-4347-BE66-63B174EE0856}" type="presParOf" srcId="{72F3B4F8-60E9-4346-AE04-961FE02F17D5}" destId="{91734312-FA51-4271-9458-97177627554B}" srcOrd="5" destOrd="0" presId="urn:microsoft.com/office/officeart/2008/layout/LinedList"/>
    <dgm:cxn modelId="{00295EBA-E828-4C59-B923-9EAE9411EA03}" type="presParOf" srcId="{91734312-FA51-4271-9458-97177627554B}" destId="{516E9F84-F52C-4F32-8E2D-E278924633A8}" srcOrd="0" destOrd="0" presId="urn:microsoft.com/office/officeart/2008/layout/LinedList"/>
    <dgm:cxn modelId="{CA61A89A-245F-4F89-BAB6-8E814AE0A01D}" type="presParOf" srcId="{91734312-FA51-4271-9458-97177627554B}" destId="{EAA7272D-0236-4335-B8BE-A3C5406873D0}" srcOrd="1" destOrd="0" presId="urn:microsoft.com/office/officeart/2008/layout/LinedList"/>
    <dgm:cxn modelId="{829464A8-57ED-4826-BD65-FF45D97DB18A}" type="presParOf" srcId="{EAA7272D-0236-4335-B8BE-A3C5406873D0}" destId="{7E534BE3-A25A-4288-98B4-0417AF523855}" srcOrd="0" destOrd="0" presId="urn:microsoft.com/office/officeart/2008/layout/LinedList"/>
    <dgm:cxn modelId="{41F2239E-AAA2-44A5-B8E4-9115916CAB25}" type="presParOf" srcId="{EAA7272D-0236-4335-B8BE-A3C5406873D0}" destId="{541D51C7-7352-40A5-B4B1-C700A260B556}" srcOrd="1" destOrd="0" presId="urn:microsoft.com/office/officeart/2008/layout/LinedList"/>
    <dgm:cxn modelId="{ECCE6A54-6B3B-49D9-AE42-C1CF3D1BF5C3}" type="presParOf" srcId="{541D51C7-7352-40A5-B4B1-C700A260B556}" destId="{1A7B8F1D-3D96-4A9B-BF08-D050A76BE2BB}" srcOrd="0" destOrd="0" presId="urn:microsoft.com/office/officeart/2008/layout/LinedList"/>
    <dgm:cxn modelId="{A11893D4-A07F-495B-9B98-9F82D2AAD371}" type="presParOf" srcId="{541D51C7-7352-40A5-B4B1-C700A260B556}" destId="{C6206772-0BE9-496D-BC89-CD1ED8D53CA5}" srcOrd="1" destOrd="0" presId="urn:microsoft.com/office/officeart/2008/layout/LinedList"/>
    <dgm:cxn modelId="{11928360-C07D-4BF2-B77E-80E7E5870393}" type="presParOf" srcId="{541D51C7-7352-40A5-B4B1-C700A260B556}" destId="{61F98566-34EC-459A-8AC4-0D3653457FB6}" srcOrd="2" destOrd="0" presId="urn:microsoft.com/office/officeart/2008/layout/LinedList"/>
    <dgm:cxn modelId="{88A304CB-EF4F-48CA-8BA4-8ECEA71AC469}" type="presParOf" srcId="{EAA7272D-0236-4335-B8BE-A3C5406873D0}" destId="{3651821D-C026-4048-A26A-8BE89135555E}" srcOrd="2" destOrd="0" presId="urn:microsoft.com/office/officeart/2008/layout/LinedList"/>
    <dgm:cxn modelId="{C2D1E4E6-FDB9-4C02-9014-EA7FC99F4EFB}" type="presParOf" srcId="{EAA7272D-0236-4335-B8BE-A3C5406873D0}" destId="{AFF82213-D980-4714-AFFE-CFE7E957CB3E}" srcOrd="3" destOrd="0" presId="urn:microsoft.com/office/officeart/2008/layout/LinedList"/>
    <dgm:cxn modelId="{DC728CFF-18BD-4673-80A6-53C0A8D3D646}" type="presParOf" srcId="{EAA7272D-0236-4335-B8BE-A3C5406873D0}" destId="{AF141BBB-6C60-4033-A31D-72EFC337BC05}" srcOrd="4" destOrd="0" presId="urn:microsoft.com/office/officeart/2008/layout/LinedList"/>
    <dgm:cxn modelId="{44319B95-1409-482B-834F-CC8C38F141DB}" type="presParOf" srcId="{AF141BBB-6C60-4033-A31D-72EFC337BC05}" destId="{5AEFE03B-A7CA-4EE3-B3EE-4823AB35C5D9}" srcOrd="0" destOrd="0" presId="urn:microsoft.com/office/officeart/2008/layout/LinedList"/>
    <dgm:cxn modelId="{5FB12839-146E-4A87-BD56-EC67E6443985}" type="presParOf" srcId="{AF141BBB-6C60-4033-A31D-72EFC337BC05}" destId="{C1C19298-CC55-47D9-B229-16C49EBE586A}" srcOrd="1" destOrd="0" presId="urn:microsoft.com/office/officeart/2008/layout/LinedList"/>
    <dgm:cxn modelId="{CE43D712-8644-4B69-8CD1-E9D8029BF8E7}" type="presParOf" srcId="{AF141BBB-6C60-4033-A31D-72EFC337BC05}" destId="{82DFBA2E-3659-4C82-B917-B7193D6145E1}" srcOrd="2" destOrd="0" presId="urn:microsoft.com/office/officeart/2008/layout/LinedList"/>
    <dgm:cxn modelId="{BB0E822A-C18B-4DFF-BCAD-3853055CFD87}" type="presParOf" srcId="{EAA7272D-0236-4335-B8BE-A3C5406873D0}" destId="{ABDBFAA8-34F6-4A92-AEE3-96A4872B474B}" srcOrd="5" destOrd="0" presId="urn:microsoft.com/office/officeart/2008/layout/LinedList"/>
    <dgm:cxn modelId="{55F5D9D9-6BEC-4A00-B0B3-840A78D12BBB}" type="presParOf" srcId="{EAA7272D-0236-4335-B8BE-A3C5406873D0}" destId="{0F12EDA7-03C1-4E2E-BB16-677EDD4356F7}" srcOrd="6" destOrd="0" presId="urn:microsoft.com/office/officeart/2008/layout/LinedList"/>
    <dgm:cxn modelId="{34B00FCE-DE90-4903-A49C-8F9D8FBFD30C}" type="presParOf" srcId="{EAA7272D-0236-4335-B8BE-A3C5406873D0}" destId="{3806174A-EFFB-4233-BFB2-B148BDCCBB1C}" srcOrd="7" destOrd="0" presId="urn:microsoft.com/office/officeart/2008/layout/LinedList"/>
    <dgm:cxn modelId="{76AA6FF7-3E2A-4209-B6C7-A92F45F40399}" type="presParOf" srcId="{3806174A-EFFB-4233-BFB2-B148BDCCBB1C}" destId="{60D5A1EC-89DD-45D0-BBEE-5404B06E84BF}" srcOrd="0" destOrd="0" presId="urn:microsoft.com/office/officeart/2008/layout/LinedList"/>
    <dgm:cxn modelId="{08F148A7-060D-4968-AE99-A83E5B70E5B9}" type="presParOf" srcId="{3806174A-EFFB-4233-BFB2-B148BDCCBB1C}" destId="{6888526A-4868-4D00-BDF7-AE2A44A18C5C}" srcOrd="1" destOrd="0" presId="urn:microsoft.com/office/officeart/2008/layout/LinedList"/>
    <dgm:cxn modelId="{84FA7F0E-2346-43F1-84E7-DAC00534EB40}" type="presParOf" srcId="{3806174A-EFFB-4233-BFB2-B148BDCCBB1C}" destId="{235C57D1-6172-4072-9F13-9D5B18AC4E58}" srcOrd="2" destOrd="0" presId="urn:microsoft.com/office/officeart/2008/layout/LinedList"/>
    <dgm:cxn modelId="{410E73C2-76AC-4C52-AFF9-7461F0209DD2}" type="presParOf" srcId="{EAA7272D-0236-4335-B8BE-A3C5406873D0}" destId="{1A847E7A-CCB1-4A7F-A42D-27C9F3BC899D}" srcOrd="8" destOrd="0" presId="urn:microsoft.com/office/officeart/2008/layout/LinedList"/>
    <dgm:cxn modelId="{682F9963-A17B-4C80-9331-AACE1FE28AE1}" type="presParOf" srcId="{EAA7272D-0236-4335-B8BE-A3C5406873D0}" destId="{0207E32F-AD03-4AED-BECE-F1DE4C451021}" srcOrd="9" destOrd="0" presId="urn:microsoft.com/office/officeart/2008/layout/LinedList"/>
    <dgm:cxn modelId="{76E7128D-1B79-4DDA-9CF2-E7BC8C3950E0}" type="presParOf" srcId="{EAA7272D-0236-4335-B8BE-A3C5406873D0}" destId="{36417C6E-37BA-47BD-8446-15AE2AB51A81}" srcOrd="10" destOrd="0" presId="urn:microsoft.com/office/officeart/2008/layout/LinedList"/>
    <dgm:cxn modelId="{820F12B8-6DDC-45AB-9C9C-417E62DFFE34}" type="presParOf" srcId="{36417C6E-37BA-47BD-8446-15AE2AB51A81}" destId="{55DA0EF1-8AF9-4E54-9CD9-8955E9A1D915}" srcOrd="0" destOrd="0" presId="urn:microsoft.com/office/officeart/2008/layout/LinedList"/>
    <dgm:cxn modelId="{209EF610-844C-4193-869B-98509FF42861}" type="presParOf" srcId="{36417C6E-37BA-47BD-8446-15AE2AB51A81}" destId="{7C8AEF89-6742-4021-B168-C87C2482A3DA}" srcOrd="1" destOrd="0" presId="urn:microsoft.com/office/officeart/2008/layout/LinedList"/>
    <dgm:cxn modelId="{0959516F-5104-4E2C-A2BB-9D847BBF68FB}" type="presParOf" srcId="{36417C6E-37BA-47BD-8446-15AE2AB51A81}" destId="{2BFC8CA2-A7B4-4A3D-A254-F135F3904F77}" srcOrd="2" destOrd="0" presId="urn:microsoft.com/office/officeart/2008/layout/LinedList"/>
    <dgm:cxn modelId="{D046D971-B130-4601-A177-A46CF6FC6EAB}" type="presParOf" srcId="{EAA7272D-0236-4335-B8BE-A3C5406873D0}" destId="{5D6046D4-926E-4D7C-A2CA-B01DEC23944F}" srcOrd="11" destOrd="0" presId="urn:microsoft.com/office/officeart/2008/layout/LinedList"/>
    <dgm:cxn modelId="{225E082E-0AAB-4778-AC5A-07DDC3ED1FD5}" type="presParOf" srcId="{EAA7272D-0236-4335-B8BE-A3C5406873D0}" destId="{DD900AD7-4CD0-4B96-AB85-E72D76C0B09C}"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2C77C5C-605D-44AE-81C5-62188C7A1A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585064A-3C97-4D8A-BBA7-6D8E6311511A}">
      <dgm:prSet phldrT="[Text]"/>
      <dgm:spPr/>
      <dgm:t>
        <a:bodyPr/>
        <a:lstStyle/>
        <a:p>
          <a:r>
            <a:rPr lang="en-IN" b="1" i="0"/>
            <a:t>Benefits for Businesses:</a:t>
          </a:r>
          <a:endParaRPr lang="en-IN"/>
        </a:p>
      </dgm:t>
    </dgm:pt>
    <dgm:pt modelId="{7A0DDBCE-5204-47F6-8E3A-786938FEAF45}" type="parTrans" cxnId="{CBFDD30A-D2B4-4E40-8E84-B1F739218DF7}">
      <dgm:prSet/>
      <dgm:spPr/>
      <dgm:t>
        <a:bodyPr/>
        <a:lstStyle/>
        <a:p>
          <a:endParaRPr lang="en-IN"/>
        </a:p>
      </dgm:t>
    </dgm:pt>
    <dgm:pt modelId="{23E13737-4185-4340-8DE6-BB6CDEAFA1A8}" type="sibTrans" cxnId="{CBFDD30A-D2B4-4E40-8E84-B1F739218DF7}">
      <dgm:prSet/>
      <dgm:spPr/>
      <dgm:t>
        <a:bodyPr/>
        <a:lstStyle/>
        <a:p>
          <a:endParaRPr lang="en-IN"/>
        </a:p>
      </dgm:t>
    </dgm:pt>
    <dgm:pt modelId="{381577E0-F43A-486F-B1FF-7D9900B43FC6}">
      <dgm:prSet/>
      <dgm:spPr/>
      <dgm:t>
        <a:bodyPr/>
        <a:lstStyle/>
        <a:p>
          <a:pPr>
            <a:buFont typeface="Arial" panose="020B0604020202020204" pitchFamily="34" charset="0"/>
            <a:buChar char="•"/>
          </a:pPr>
          <a:r>
            <a:rPr lang="en-US" b="1" i="0" dirty="0"/>
            <a:t>Open-Source and Collaborative:</a:t>
          </a:r>
          <a:r>
            <a:rPr lang="en-US" b="0" i="0" dirty="0"/>
            <a:t> Being open-source allows for transparency, customization, and community-driven development, making it suitable for enterprise needs.</a:t>
          </a:r>
        </a:p>
      </dgm:t>
    </dgm:pt>
    <dgm:pt modelId="{2D98D671-49F4-4022-9A08-5F7E25AC8C02}" type="parTrans" cxnId="{FF5D0E17-D0B6-484B-B66C-D00EE82A4A2B}">
      <dgm:prSet/>
      <dgm:spPr/>
      <dgm:t>
        <a:bodyPr/>
        <a:lstStyle/>
        <a:p>
          <a:endParaRPr lang="en-IN"/>
        </a:p>
      </dgm:t>
    </dgm:pt>
    <dgm:pt modelId="{76BE3519-7BAB-473C-A233-B6EF8BF267F6}" type="sibTrans" cxnId="{FF5D0E17-D0B6-484B-B66C-D00EE82A4A2B}">
      <dgm:prSet/>
      <dgm:spPr/>
      <dgm:t>
        <a:bodyPr/>
        <a:lstStyle/>
        <a:p>
          <a:endParaRPr lang="en-IN"/>
        </a:p>
      </dgm:t>
    </dgm:pt>
    <dgm:pt modelId="{459A56B6-CBCB-4D3D-9F76-61BA8666C5DA}">
      <dgm:prSet/>
      <dgm:spPr/>
      <dgm:t>
        <a:bodyPr/>
        <a:lstStyle/>
        <a:p>
          <a:pPr>
            <a:buFont typeface="Arial" panose="020B0604020202020204" pitchFamily="34" charset="0"/>
            <a:buChar char="•"/>
          </a:pPr>
          <a:r>
            <a:rPr lang="en-US" b="1" i="0" dirty="0"/>
            <a:t>Modular and Flexible:</a:t>
          </a:r>
          <a:r>
            <a:rPr lang="en-US" b="0" i="0" dirty="0"/>
            <a:t> Businesses can choose the specific Hyperledger project that best aligns with their requirements and build custom blockchain solutions.</a:t>
          </a:r>
        </a:p>
      </dgm:t>
    </dgm:pt>
    <dgm:pt modelId="{17657534-2060-4EDE-912F-F9E563747B5A}" type="parTrans" cxnId="{4082A48B-7DB3-4A92-B717-6CE937222A8D}">
      <dgm:prSet/>
      <dgm:spPr/>
      <dgm:t>
        <a:bodyPr/>
        <a:lstStyle/>
        <a:p>
          <a:endParaRPr lang="en-IN"/>
        </a:p>
      </dgm:t>
    </dgm:pt>
    <dgm:pt modelId="{09C62442-DA13-410F-B403-5B3A1B4A8E71}" type="sibTrans" cxnId="{4082A48B-7DB3-4A92-B717-6CE937222A8D}">
      <dgm:prSet/>
      <dgm:spPr/>
      <dgm:t>
        <a:bodyPr/>
        <a:lstStyle/>
        <a:p>
          <a:endParaRPr lang="en-IN"/>
        </a:p>
      </dgm:t>
    </dgm:pt>
    <dgm:pt modelId="{4C8747AC-D5E3-4693-A7C0-756CD9E8D3C5}">
      <dgm:prSet/>
      <dgm:spPr/>
      <dgm:t>
        <a:bodyPr/>
        <a:lstStyle/>
        <a:p>
          <a:pPr>
            <a:buFont typeface="Arial" panose="020B0604020202020204" pitchFamily="34" charset="0"/>
            <a:buChar char="•"/>
          </a:pPr>
          <a:r>
            <a:rPr lang="en-US" b="1" i="0" dirty="0"/>
            <a:t>Permissioned Networks:</a:t>
          </a:r>
          <a:r>
            <a:rPr lang="en-US" b="0" i="0" dirty="0"/>
            <a:t> Provides greater control, privacy, and scalability compared to public blockchains.</a:t>
          </a:r>
        </a:p>
      </dgm:t>
    </dgm:pt>
    <dgm:pt modelId="{E8828805-1C0E-4C64-8028-0236064FBD26}" type="parTrans" cxnId="{73E71F3D-2EEF-47AA-BE60-5B9D0E21C67D}">
      <dgm:prSet/>
      <dgm:spPr/>
      <dgm:t>
        <a:bodyPr/>
        <a:lstStyle/>
        <a:p>
          <a:endParaRPr lang="en-IN"/>
        </a:p>
      </dgm:t>
    </dgm:pt>
    <dgm:pt modelId="{EA98870B-44F1-4129-B7BC-8874F72D5B8F}" type="sibTrans" cxnId="{73E71F3D-2EEF-47AA-BE60-5B9D0E21C67D}">
      <dgm:prSet/>
      <dgm:spPr/>
      <dgm:t>
        <a:bodyPr/>
        <a:lstStyle/>
        <a:p>
          <a:endParaRPr lang="en-IN"/>
        </a:p>
      </dgm:t>
    </dgm:pt>
    <dgm:pt modelId="{4279FA31-B7E3-4CBB-9E42-F01ACEC78C35}" type="pres">
      <dgm:prSet presAssocID="{F2C77C5C-605D-44AE-81C5-62188C7A1A61}" presName="linear" presStyleCnt="0">
        <dgm:presLayoutVars>
          <dgm:animLvl val="lvl"/>
          <dgm:resizeHandles val="exact"/>
        </dgm:presLayoutVars>
      </dgm:prSet>
      <dgm:spPr/>
    </dgm:pt>
    <dgm:pt modelId="{7D2C5006-E4D6-43D5-B4F8-E216914519AC}" type="pres">
      <dgm:prSet presAssocID="{F585064A-3C97-4D8A-BBA7-6D8E6311511A}" presName="parentText" presStyleLbl="node1" presStyleIdx="0" presStyleCnt="1">
        <dgm:presLayoutVars>
          <dgm:chMax val="0"/>
          <dgm:bulletEnabled val="1"/>
        </dgm:presLayoutVars>
      </dgm:prSet>
      <dgm:spPr/>
    </dgm:pt>
    <dgm:pt modelId="{F1E2FF40-911C-4988-A323-D5C74132CC67}" type="pres">
      <dgm:prSet presAssocID="{F585064A-3C97-4D8A-BBA7-6D8E6311511A}" presName="childText" presStyleLbl="revTx" presStyleIdx="0" presStyleCnt="1">
        <dgm:presLayoutVars>
          <dgm:bulletEnabled val="1"/>
        </dgm:presLayoutVars>
      </dgm:prSet>
      <dgm:spPr/>
    </dgm:pt>
  </dgm:ptLst>
  <dgm:cxnLst>
    <dgm:cxn modelId="{CBFDD30A-D2B4-4E40-8E84-B1F739218DF7}" srcId="{F2C77C5C-605D-44AE-81C5-62188C7A1A61}" destId="{F585064A-3C97-4D8A-BBA7-6D8E6311511A}" srcOrd="0" destOrd="0" parTransId="{7A0DDBCE-5204-47F6-8E3A-786938FEAF45}" sibTransId="{23E13737-4185-4340-8DE6-BB6CDEAFA1A8}"/>
    <dgm:cxn modelId="{235F220D-1EA7-465D-B1A5-CBAFA764C1BB}" type="presOf" srcId="{F2C77C5C-605D-44AE-81C5-62188C7A1A61}" destId="{4279FA31-B7E3-4CBB-9E42-F01ACEC78C35}" srcOrd="0" destOrd="0" presId="urn:microsoft.com/office/officeart/2005/8/layout/vList2"/>
    <dgm:cxn modelId="{FF5D0E17-D0B6-484B-B66C-D00EE82A4A2B}" srcId="{F585064A-3C97-4D8A-BBA7-6D8E6311511A}" destId="{381577E0-F43A-486F-B1FF-7D9900B43FC6}" srcOrd="0" destOrd="0" parTransId="{2D98D671-49F4-4022-9A08-5F7E25AC8C02}" sibTransId="{76BE3519-7BAB-473C-A233-B6EF8BF267F6}"/>
    <dgm:cxn modelId="{67120B35-835C-4B01-88D3-086BA4AE9B79}" type="presOf" srcId="{381577E0-F43A-486F-B1FF-7D9900B43FC6}" destId="{F1E2FF40-911C-4988-A323-D5C74132CC67}" srcOrd="0" destOrd="0" presId="urn:microsoft.com/office/officeart/2005/8/layout/vList2"/>
    <dgm:cxn modelId="{73E71F3D-2EEF-47AA-BE60-5B9D0E21C67D}" srcId="{F585064A-3C97-4D8A-BBA7-6D8E6311511A}" destId="{4C8747AC-D5E3-4693-A7C0-756CD9E8D3C5}" srcOrd="2" destOrd="0" parTransId="{E8828805-1C0E-4C64-8028-0236064FBD26}" sibTransId="{EA98870B-44F1-4129-B7BC-8874F72D5B8F}"/>
    <dgm:cxn modelId="{A89E3E3E-7B44-4A95-9FC4-407181D8E4F4}" type="presOf" srcId="{459A56B6-CBCB-4D3D-9F76-61BA8666C5DA}" destId="{F1E2FF40-911C-4988-A323-D5C74132CC67}" srcOrd="0" destOrd="1" presId="urn:microsoft.com/office/officeart/2005/8/layout/vList2"/>
    <dgm:cxn modelId="{9C10DE7B-638D-4E04-81ED-4D1E8EA2C2BC}" type="presOf" srcId="{4C8747AC-D5E3-4693-A7C0-756CD9E8D3C5}" destId="{F1E2FF40-911C-4988-A323-D5C74132CC67}" srcOrd="0" destOrd="2" presId="urn:microsoft.com/office/officeart/2005/8/layout/vList2"/>
    <dgm:cxn modelId="{4082A48B-7DB3-4A92-B717-6CE937222A8D}" srcId="{F585064A-3C97-4D8A-BBA7-6D8E6311511A}" destId="{459A56B6-CBCB-4D3D-9F76-61BA8666C5DA}" srcOrd="1" destOrd="0" parTransId="{17657534-2060-4EDE-912F-F9E563747B5A}" sibTransId="{09C62442-DA13-410F-B403-5B3A1B4A8E71}"/>
    <dgm:cxn modelId="{D2BA85E8-DD1E-4D31-B80D-1AC4DE00928C}" type="presOf" srcId="{F585064A-3C97-4D8A-BBA7-6D8E6311511A}" destId="{7D2C5006-E4D6-43D5-B4F8-E216914519AC}" srcOrd="0" destOrd="0" presId="urn:microsoft.com/office/officeart/2005/8/layout/vList2"/>
    <dgm:cxn modelId="{187786F1-B43E-4C14-8EA0-12DDF43D462D}" type="presParOf" srcId="{4279FA31-B7E3-4CBB-9E42-F01ACEC78C35}" destId="{7D2C5006-E4D6-43D5-B4F8-E216914519AC}" srcOrd="0" destOrd="0" presId="urn:microsoft.com/office/officeart/2005/8/layout/vList2"/>
    <dgm:cxn modelId="{A4785589-13F9-4346-BD44-7BF6C6023B27}" type="presParOf" srcId="{4279FA31-B7E3-4CBB-9E42-F01ACEC78C35}" destId="{F1E2FF40-911C-4988-A323-D5C74132CC67}"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06EE573-630B-4162-952E-2D015A855C3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0E66B83A-0E7C-4D52-B5E4-F4B7B867C479}">
      <dgm:prSet phldrT="[Text]"/>
      <dgm:spPr/>
      <dgm:t>
        <a:bodyPr/>
        <a:lstStyle/>
        <a:p>
          <a:r>
            <a:rPr lang="en-IN" dirty="0"/>
            <a:t>Step 1: When an Internet of Things tenant submits a service request, a fog node initiates an instance of the process. The fog node generates a resource request in response , incorporates it into a transaction, digitally signs it, and transmits the request—or transaction, as it is known on the blockchain—to </a:t>
          </a:r>
          <a:r>
            <a:rPr lang="en-IN" dirty="0" err="1"/>
            <a:t>SFSBroker</a:t>
          </a:r>
          <a:r>
            <a:rPr lang="en-IN" dirty="0"/>
            <a:t>. Since fog nodes serve as IoT nodes' gateways to </a:t>
          </a:r>
          <a:r>
            <a:rPr lang="en-IN" dirty="0" err="1"/>
            <a:t>SFSBroker</a:t>
          </a:r>
          <a:r>
            <a:rPr lang="en-IN" dirty="0"/>
            <a:t>, they make the request on behalf of the tenants.</a:t>
          </a:r>
        </a:p>
      </dgm:t>
    </dgm:pt>
    <dgm:pt modelId="{27578ED9-DE4B-4F9F-91BA-794D25321FFF}" type="parTrans" cxnId="{17A62BC4-C775-4740-8398-16FBF804DCF9}">
      <dgm:prSet/>
      <dgm:spPr/>
      <dgm:t>
        <a:bodyPr/>
        <a:lstStyle/>
        <a:p>
          <a:endParaRPr lang="en-IN"/>
        </a:p>
      </dgm:t>
    </dgm:pt>
    <dgm:pt modelId="{8ED364D5-3D1E-4249-8C05-3BC63C5B9007}" type="sibTrans" cxnId="{17A62BC4-C775-4740-8398-16FBF804DCF9}">
      <dgm:prSet/>
      <dgm:spPr/>
      <dgm:t>
        <a:bodyPr/>
        <a:lstStyle/>
        <a:p>
          <a:endParaRPr lang="en-IN"/>
        </a:p>
      </dgm:t>
    </dgm:pt>
    <dgm:pt modelId="{8C1E3BA7-BF5F-4F5E-9439-FEE4CEE3E3B0}">
      <dgm:prSet/>
      <dgm:spPr/>
      <dgm:t>
        <a:bodyPr/>
        <a:lstStyle/>
        <a:p>
          <a:r>
            <a:rPr lang="en-IN"/>
            <a:t>Step 2: After receiving the request, the prime mover saves the validated request in the blockchain and checks the digital signature to confirm the legitimacy of the requesting fog node. </a:t>
          </a:r>
        </a:p>
      </dgm:t>
    </dgm:pt>
    <dgm:pt modelId="{F3BEE9A9-FEC1-477A-884E-F08954115DA2}" type="parTrans" cxnId="{609DB790-14A4-4381-A5A6-A9AB01AE51B7}">
      <dgm:prSet/>
      <dgm:spPr/>
      <dgm:t>
        <a:bodyPr/>
        <a:lstStyle/>
        <a:p>
          <a:endParaRPr lang="en-IN"/>
        </a:p>
      </dgm:t>
    </dgm:pt>
    <dgm:pt modelId="{31D3CB04-0D80-4EED-A684-151C2DF48C79}" type="sibTrans" cxnId="{609DB790-14A4-4381-A5A6-A9AB01AE51B7}">
      <dgm:prSet/>
      <dgm:spPr/>
      <dgm:t>
        <a:bodyPr/>
        <a:lstStyle/>
        <a:p>
          <a:endParaRPr lang="en-IN"/>
        </a:p>
      </dgm:t>
    </dgm:pt>
    <dgm:pt modelId="{EB66162F-5415-4C6B-B06C-635DB997FA20}">
      <dgm:prSet/>
      <dgm:spPr/>
      <dgm:t>
        <a:bodyPr/>
        <a:lstStyle/>
        <a:p>
          <a:r>
            <a:rPr lang="en-IN"/>
            <a:t>Step 3: Subsequently, the mediator module receives the NS blueprint that the prime mover created based on the quantitative demand (for different preset categories of resources) in the received request. </a:t>
          </a:r>
        </a:p>
      </dgm:t>
    </dgm:pt>
    <dgm:pt modelId="{4FEBDACF-603A-4A06-93B4-FDAD44C04714}" type="parTrans" cxnId="{FBBF70EA-5D3D-4E7E-822C-8ED7F51E8935}">
      <dgm:prSet/>
      <dgm:spPr/>
      <dgm:t>
        <a:bodyPr/>
        <a:lstStyle/>
        <a:p>
          <a:endParaRPr lang="en-IN"/>
        </a:p>
      </dgm:t>
    </dgm:pt>
    <dgm:pt modelId="{40A4D920-7607-403A-934F-1F2E3A5EFE42}" type="sibTrans" cxnId="{FBBF70EA-5D3D-4E7E-822C-8ED7F51E8935}">
      <dgm:prSet/>
      <dgm:spPr/>
      <dgm:t>
        <a:bodyPr/>
        <a:lstStyle/>
        <a:p>
          <a:endParaRPr lang="en-IN"/>
        </a:p>
      </dgm:t>
    </dgm:pt>
    <dgm:pt modelId="{9519168B-85A0-44D9-942D-DF52E00D3D63}">
      <dgm:prSet/>
      <dgm:spPr/>
      <dgm:t>
        <a:bodyPr/>
        <a:lstStyle/>
        <a:p>
          <a:r>
            <a:rPr lang="en-IN"/>
            <a:t>Step 4: The mediator module merely broadcasts the NS blueprint requests to any RP that is accessible. Writing to the blockchain allows for broadcasting, granting access to the NS blueprints to all legitimate RPs. The mediator module additionally initiates a timer t, one for each NS blueprint request, at the moment of broadcasting.</a:t>
          </a:r>
        </a:p>
      </dgm:t>
    </dgm:pt>
    <dgm:pt modelId="{656D3491-5227-45EA-A1FD-5EDF3229B18B}" type="parTrans" cxnId="{59DFCC23-03F8-41FB-939E-7D1EC38EAB0D}">
      <dgm:prSet/>
      <dgm:spPr/>
      <dgm:t>
        <a:bodyPr/>
        <a:lstStyle/>
        <a:p>
          <a:endParaRPr lang="en-IN"/>
        </a:p>
      </dgm:t>
    </dgm:pt>
    <dgm:pt modelId="{7D54C038-9302-4E2B-9B10-D66DB4918ECE}" type="sibTrans" cxnId="{59DFCC23-03F8-41FB-939E-7D1EC38EAB0D}">
      <dgm:prSet/>
      <dgm:spPr/>
      <dgm:t>
        <a:bodyPr/>
        <a:lstStyle/>
        <a:p>
          <a:endParaRPr lang="en-IN"/>
        </a:p>
      </dgm:t>
    </dgm:pt>
    <dgm:pt modelId="{27540BD7-CD89-41A2-AABD-812F4452830E}">
      <dgm:prSet/>
      <dgm:spPr/>
      <dgm:t>
        <a:bodyPr/>
        <a:lstStyle/>
        <a:p>
          <a:r>
            <a:rPr lang="en-IN"/>
            <a:t>Step 5: RPs analyzing the NS blueprint request to ensure its viability. This means that every RP objectively contrasts the quantity of resources requested with the amount of unoccupied resources that are accessible. </a:t>
          </a:r>
        </a:p>
      </dgm:t>
    </dgm:pt>
    <dgm:pt modelId="{47EA3E27-5EAC-478C-BF99-4AD36F21CEC0}" type="parTrans" cxnId="{99CB6977-955E-4BE0-860C-F497085D1659}">
      <dgm:prSet/>
      <dgm:spPr/>
      <dgm:t>
        <a:bodyPr/>
        <a:lstStyle/>
        <a:p>
          <a:endParaRPr lang="en-IN"/>
        </a:p>
      </dgm:t>
    </dgm:pt>
    <dgm:pt modelId="{6C0E5C0B-68A8-4302-A30D-DC79B49C67FA}" type="sibTrans" cxnId="{99CB6977-955E-4BE0-860C-F497085D1659}">
      <dgm:prSet/>
      <dgm:spPr/>
      <dgm:t>
        <a:bodyPr/>
        <a:lstStyle/>
        <a:p>
          <a:endParaRPr lang="en-IN"/>
        </a:p>
      </dgm:t>
    </dgm:pt>
    <dgm:pt modelId="{319DB3A5-D53E-4A33-9BFD-9557D833DCBE}">
      <dgm:prSet/>
      <dgm:spPr/>
      <dgm:t>
        <a:bodyPr/>
        <a:lstStyle/>
        <a:p>
          <a:r>
            <a:rPr lang="en-IN"/>
            <a:t>Step 6: Next, the willing and able RPs to lease their resources (based on demand) formulate offers with terms and conditions, incorporate them into digitally signed transactions, and forward them to the SFSBroker mediation module.</a:t>
          </a:r>
        </a:p>
      </dgm:t>
    </dgm:pt>
    <dgm:pt modelId="{333BC30D-A66E-43D9-BB1B-DA12B909C7EE}" type="parTrans" cxnId="{CC0A8626-17F0-4448-9683-D2B5E6D11705}">
      <dgm:prSet/>
      <dgm:spPr/>
      <dgm:t>
        <a:bodyPr/>
        <a:lstStyle/>
        <a:p>
          <a:endParaRPr lang="en-IN"/>
        </a:p>
      </dgm:t>
    </dgm:pt>
    <dgm:pt modelId="{BD64042A-FB20-4435-B7D9-545AE42F3200}" type="sibTrans" cxnId="{CC0A8626-17F0-4448-9683-D2B5E6D11705}">
      <dgm:prSet/>
      <dgm:spPr/>
      <dgm:t>
        <a:bodyPr/>
        <a:lstStyle/>
        <a:p>
          <a:endParaRPr lang="en-IN"/>
        </a:p>
      </dgm:t>
    </dgm:pt>
    <dgm:pt modelId="{485FFFA8-A0B0-4A31-A8BB-5B7CA1FE61BE}" type="pres">
      <dgm:prSet presAssocID="{706EE573-630B-4162-952E-2D015A855C37}" presName="vert0" presStyleCnt="0">
        <dgm:presLayoutVars>
          <dgm:dir/>
          <dgm:animOne val="branch"/>
          <dgm:animLvl val="lvl"/>
        </dgm:presLayoutVars>
      </dgm:prSet>
      <dgm:spPr/>
    </dgm:pt>
    <dgm:pt modelId="{3B7FC48A-07A6-474F-9FC6-6A92679917C5}" type="pres">
      <dgm:prSet presAssocID="{0E66B83A-0E7C-4D52-B5E4-F4B7B867C479}" presName="thickLine" presStyleLbl="alignNode1" presStyleIdx="0" presStyleCnt="6"/>
      <dgm:spPr/>
    </dgm:pt>
    <dgm:pt modelId="{F650F0A2-F71A-494D-A4C7-C407B119404A}" type="pres">
      <dgm:prSet presAssocID="{0E66B83A-0E7C-4D52-B5E4-F4B7B867C479}" presName="horz1" presStyleCnt="0"/>
      <dgm:spPr/>
    </dgm:pt>
    <dgm:pt modelId="{B8FBDB55-37C3-48D3-B30F-5DE8DA878022}" type="pres">
      <dgm:prSet presAssocID="{0E66B83A-0E7C-4D52-B5E4-F4B7B867C479}" presName="tx1" presStyleLbl="revTx" presStyleIdx="0" presStyleCnt="6"/>
      <dgm:spPr/>
    </dgm:pt>
    <dgm:pt modelId="{468D4437-795D-4118-A77C-38756D614652}" type="pres">
      <dgm:prSet presAssocID="{0E66B83A-0E7C-4D52-B5E4-F4B7B867C479}" presName="vert1" presStyleCnt="0"/>
      <dgm:spPr/>
    </dgm:pt>
    <dgm:pt modelId="{55F0B82A-BC7D-47DF-82CD-F7A0F4EDDC9B}" type="pres">
      <dgm:prSet presAssocID="{8C1E3BA7-BF5F-4F5E-9439-FEE4CEE3E3B0}" presName="thickLine" presStyleLbl="alignNode1" presStyleIdx="1" presStyleCnt="6"/>
      <dgm:spPr/>
    </dgm:pt>
    <dgm:pt modelId="{0CACBAF7-28DB-45D2-A7A2-72FE43F8DD33}" type="pres">
      <dgm:prSet presAssocID="{8C1E3BA7-BF5F-4F5E-9439-FEE4CEE3E3B0}" presName="horz1" presStyleCnt="0"/>
      <dgm:spPr/>
    </dgm:pt>
    <dgm:pt modelId="{EBAE4F94-D490-4652-9A66-CD15C44F649D}" type="pres">
      <dgm:prSet presAssocID="{8C1E3BA7-BF5F-4F5E-9439-FEE4CEE3E3B0}" presName="tx1" presStyleLbl="revTx" presStyleIdx="1" presStyleCnt="6"/>
      <dgm:spPr/>
    </dgm:pt>
    <dgm:pt modelId="{65735519-9C3C-44F4-AF35-C3A714510C35}" type="pres">
      <dgm:prSet presAssocID="{8C1E3BA7-BF5F-4F5E-9439-FEE4CEE3E3B0}" presName="vert1" presStyleCnt="0"/>
      <dgm:spPr/>
    </dgm:pt>
    <dgm:pt modelId="{69B174A5-5D77-4D0D-9E08-5A7D57D891C7}" type="pres">
      <dgm:prSet presAssocID="{EB66162F-5415-4C6B-B06C-635DB997FA20}" presName="thickLine" presStyleLbl="alignNode1" presStyleIdx="2" presStyleCnt="6"/>
      <dgm:spPr/>
    </dgm:pt>
    <dgm:pt modelId="{543AA0E6-1D83-4149-8217-4D579CCFDC19}" type="pres">
      <dgm:prSet presAssocID="{EB66162F-5415-4C6B-B06C-635DB997FA20}" presName="horz1" presStyleCnt="0"/>
      <dgm:spPr/>
    </dgm:pt>
    <dgm:pt modelId="{AC425A4F-96D4-4D32-BF7C-3B004CCD8514}" type="pres">
      <dgm:prSet presAssocID="{EB66162F-5415-4C6B-B06C-635DB997FA20}" presName="tx1" presStyleLbl="revTx" presStyleIdx="2" presStyleCnt="6"/>
      <dgm:spPr/>
    </dgm:pt>
    <dgm:pt modelId="{CA0EAC07-78B5-40ED-9D16-62C462C2CCA2}" type="pres">
      <dgm:prSet presAssocID="{EB66162F-5415-4C6B-B06C-635DB997FA20}" presName="vert1" presStyleCnt="0"/>
      <dgm:spPr/>
    </dgm:pt>
    <dgm:pt modelId="{22FC5E9F-F244-4564-9FA5-7ECC5E6834AE}" type="pres">
      <dgm:prSet presAssocID="{9519168B-85A0-44D9-942D-DF52E00D3D63}" presName="thickLine" presStyleLbl="alignNode1" presStyleIdx="3" presStyleCnt="6"/>
      <dgm:spPr/>
    </dgm:pt>
    <dgm:pt modelId="{D8858CC6-4480-410E-BFA8-39CE69157EE1}" type="pres">
      <dgm:prSet presAssocID="{9519168B-85A0-44D9-942D-DF52E00D3D63}" presName="horz1" presStyleCnt="0"/>
      <dgm:spPr/>
    </dgm:pt>
    <dgm:pt modelId="{A575B54C-E43E-4A3F-A483-6ED2323608F2}" type="pres">
      <dgm:prSet presAssocID="{9519168B-85A0-44D9-942D-DF52E00D3D63}" presName="tx1" presStyleLbl="revTx" presStyleIdx="3" presStyleCnt="6"/>
      <dgm:spPr/>
    </dgm:pt>
    <dgm:pt modelId="{1FC8E2D5-3D7A-4EC3-A171-11873A5AB458}" type="pres">
      <dgm:prSet presAssocID="{9519168B-85A0-44D9-942D-DF52E00D3D63}" presName="vert1" presStyleCnt="0"/>
      <dgm:spPr/>
    </dgm:pt>
    <dgm:pt modelId="{9812EE87-388E-4B22-BE88-0E4DCDD32F76}" type="pres">
      <dgm:prSet presAssocID="{27540BD7-CD89-41A2-AABD-812F4452830E}" presName="thickLine" presStyleLbl="alignNode1" presStyleIdx="4" presStyleCnt="6"/>
      <dgm:spPr/>
    </dgm:pt>
    <dgm:pt modelId="{88791CE1-210B-47C1-BB66-94BF92ED698A}" type="pres">
      <dgm:prSet presAssocID="{27540BD7-CD89-41A2-AABD-812F4452830E}" presName="horz1" presStyleCnt="0"/>
      <dgm:spPr/>
    </dgm:pt>
    <dgm:pt modelId="{5FA448F1-24B3-4812-9EC6-44F41426353A}" type="pres">
      <dgm:prSet presAssocID="{27540BD7-CD89-41A2-AABD-812F4452830E}" presName="tx1" presStyleLbl="revTx" presStyleIdx="4" presStyleCnt="6"/>
      <dgm:spPr/>
    </dgm:pt>
    <dgm:pt modelId="{E4BDBD24-8DE3-43DD-8C94-177E5388A19A}" type="pres">
      <dgm:prSet presAssocID="{27540BD7-CD89-41A2-AABD-812F4452830E}" presName="vert1" presStyleCnt="0"/>
      <dgm:spPr/>
    </dgm:pt>
    <dgm:pt modelId="{2E164B4E-56EA-4462-86B1-912D1C2EABCB}" type="pres">
      <dgm:prSet presAssocID="{319DB3A5-D53E-4A33-9BFD-9557D833DCBE}" presName="thickLine" presStyleLbl="alignNode1" presStyleIdx="5" presStyleCnt="6"/>
      <dgm:spPr/>
    </dgm:pt>
    <dgm:pt modelId="{47CA037A-B589-4E1D-B21B-FAAA0CACD09A}" type="pres">
      <dgm:prSet presAssocID="{319DB3A5-D53E-4A33-9BFD-9557D833DCBE}" presName="horz1" presStyleCnt="0"/>
      <dgm:spPr/>
    </dgm:pt>
    <dgm:pt modelId="{20644054-A364-4253-B32D-C8FFB83E8281}" type="pres">
      <dgm:prSet presAssocID="{319DB3A5-D53E-4A33-9BFD-9557D833DCBE}" presName="tx1" presStyleLbl="revTx" presStyleIdx="5" presStyleCnt="6"/>
      <dgm:spPr/>
    </dgm:pt>
    <dgm:pt modelId="{42400925-A0AF-4183-B278-9171E4515618}" type="pres">
      <dgm:prSet presAssocID="{319DB3A5-D53E-4A33-9BFD-9557D833DCBE}" presName="vert1" presStyleCnt="0"/>
      <dgm:spPr/>
    </dgm:pt>
  </dgm:ptLst>
  <dgm:cxnLst>
    <dgm:cxn modelId="{E28B8100-A4B7-4F42-A866-3767FBBF8F85}" type="presOf" srcId="{8C1E3BA7-BF5F-4F5E-9439-FEE4CEE3E3B0}" destId="{EBAE4F94-D490-4652-9A66-CD15C44F649D}" srcOrd="0" destOrd="0" presId="urn:microsoft.com/office/officeart/2008/layout/LinedList"/>
    <dgm:cxn modelId="{59DFCC23-03F8-41FB-939E-7D1EC38EAB0D}" srcId="{706EE573-630B-4162-952E-2D015A855C37}" destId="{9519168B-85A0-44D9-942D-DF52E00D3D63}" srcOrd="3" destOrd="0" parTransId="{656D3491-5227-45EA-A1FD-5EDF3229B18B}" sibTransId="{7D54C038-9302-4E2B-9B10-D66DB4918ECE}"/>
    <dgm:cxn modelId="{CC0A8626-17F0-4448-9683-D2B5E6D11705}" srcId="{706EE573-630B-4162-952E-2D015A855C37}" destId="{319DB3A5-D53E-4A33-9BFD-9557D833DCBE}" srcOrd="5" destOrd="0" parTransId="{333BC30D-A66E-43D9-BB1B-DA12B909C7EE}" sibTransId="{BD64042A-FB20-4435-B7D9-545AE42F3200}"/>
    <dgm:cxn modelId="{08F4BC6C-4135-480B-A8C2-B2FA2AD65943}" type="presOf" srcId="{EB66162F-5415-4C6B-B06C-635DB997FA20}" destId="{AC425A4F-96D4-4D32-BF7C-3B004CCD8514}" srcOrd="0" destOrd="0" presId="urn:microsoft.com/office/officeart/2008/layout/LinedList"/>
    <dgm:cxn modelId="{9CBA7E6D-DA16-4356-A92B-4A608B2787DF}" type="presOf" srcId="{9519168B-85A0-44D9-942D-DF52E00D3D63}" destId="{A575B54C-E43E-4A3F-A483-6ED2323608F2}" srcOrd="0" destOrd="0" presId="urn:microsoft.com/office/officeart/2008/layout/LinedList"/>
    <dgm:cxn modelId="{99CB6977-955E-4BE0-860C-F497085D1659}" srcId="{706EE573-630B-4162-952E-2D015A855C37}" destId="{27540BD7-CD89-41A2-AABD-812F4452830E}" srcOrd="4" destOrd="0" parTransId="{47EA3E27-5EAC-478C-BF99-4AD36F21CEC0}" sibTransId="{6C0E5C0B-68A8-4302-A30D-DC79B49C67FA}"/>
    <dgm:cxn modelId="{609DB790-14A4-4381-A5A6-A9AB01AE51B7}" srcId="{706EE573-630B-4162-952E-2D015A855C37}" destId="{8C1E3BA7-BF5F-4F5E-9439-FEE4CEE3E3B0}" srcOrd="1" destOrd="0" parTransId="{F3BEE9A9-FEC1-477A-884E-F08954115DA2}" sibTransId="{31D3CB04-0D80-4EED-A684-151C2DF48C79}"/>
    <dgm:cxn modelId="{2A396A9A-43C3-4781-BB88-CEA0DC76C718}" type="presOf" srcId="{0E66B83A-0E7C-4D52-B5E4-F4B7B867C479}" destId="{B8FBDB55-37C3-48D3-B30F-5DE8DA878022}" srcOrd="0" destOrd="0" presId="urn:microsoft.com/office/officeart/2008/layout/LinedList"/>
    <dgm:cxn modelId="{C2D0AEAA-94DA-4560-A491-E387DD69AFFC}" type="presOf" srcId="{319DB3A5-D53E-4A33-9BFD-9557D833DCBE}" destId="{20644054-A364-4253-B32D-C8FFB83E8281}" srcOrd="0" destOrd="0" presId="urn:microsoft.com/office/officeart/2008/layout/LinedList"/>
    <dgm:cxn modelId="{17A62BC4-C775-4740-8398-16FBF804DCF9}" srcId="{706EE573-630B-4162-952E-2D015A855C37}" destId="{0E66B83A-0E7C-4D52-B5E4-F4B7B867C479}" srcOrd="0" destOrd="0" parTransId="{27578ED9-DE4B-4F9F-91BA-794D25321FFF}" sibTransId="{8ED364D5-3D1E-4249-8C05-3BC63C5B9007}"/>
    <dgm:cxn modelId="{72FDFEDA-05E4-4990-B38E-EF034C8ACADE}" type="presOf" srcId="{27540BD7-CD89-41A2-AABD-812F4452830E}" destId="{5FA448F1-24B3-4812-9EC6-44F41426353A}" srcOrd="0" destOrd="0" presId="urn:microsoft.com/office/officeart/2008/layout/LinedList"/>
    <dgm:cxn modelId="{FBBF70EA-5D3D-4E7E-822C-8ED7F51E8935}" srcId="{706EE573-630B-4162-952E-2D015A855C37}" destId="{EB66162F-5415-4C6B-B06C-635DB997FA20}" srcOrd="2" destOrd="0" parTransId="{4FEBDACF-603A-4A06-93B4-FDAD44C04714}" sibTransId="{40A4D920-7607-403A-934F-1F2E3A5EFE42}"/>
    <dgm:cxn modelId="{25655BF2-E438-4116-A100-8995DB97250F}" type="presOf" srcId="{706EE573-630B-4162-952E-2D015A855C37}" destId="{485FFFA8-A0B0-4A31-A8BB-5B7CA1FE61BE}" srcOrd="0" destOrd="0" presId="urn:microsoft.com/office/officeart/2008/layout/LinedList"/>
    <dgm:cxn modelId="{7B0188BA-3011-4C07-BD59-D3ED878837D7}" type="presParOf" srcId="{485FFFA8-A0B0-4A31-A8BB-5B7CA1FE61BE}" destId="{3B7FC48A-07A6-474F-9FC6-6A92679917C5}" srcOrd="0" destOrd="0" presId="urn:microsoft.com/office/officeart/2008/layout/LinedList"/>
    <dgm:cxn modelId="{96859E0C-4A68-48E8-A558-C0712292B256}" type="presParOf" srcId="{485FFFA8-A0B0-4A31-A8BB-5B7CA1FE61BE}" destId="{F650F0A2-F71A-494D-A4C7-C407B119404A}" srcOrd="1" destOrd="0" presId="urn:microsoft.com/office/officeart/2008/layout/LinedList"/>
    <dgm:cxn modelId="{C5FA101D-FE26-4857-A77F-F40464380224}" type="presParOf" srcId="{F650F0A2-F71A-494D-A4C7-C407B119404A}" destId="{B8FBDB55-37C3-48D3-B30F-5DE8DA878022}" srcOrd="0" destOrd="0" presId="urn:microsoft.com/office/officeart/2008/layout/LinedList"/>
    <dgm:cxn modelId="{1F893968-A4A5-4418-B560-43AFF0FC73EF}" type="presParOf" srcId="{F650F0A2-F71A-494D-A4C7-C407B119404A}" destId="{468D4437-795D-4118-A77C-38756D614652}" srcOrd="1" destOrd="0" presId="urn:microsoft.com/office/officeart/2008/layout/LinedList"/>
    <dgm:cxn modelId="{E962D0A1-E097-4602-929C-EE6F7EC580F7}" type="presParOf" srcId="{485FFFA8-A0B0-4A31-A8BB-5B7CA1FE61BE}" destId="{55F0B82A-BC7D-47DF-82CD-F7A0F4EDDC9B}" srcOrd="2" destOrd="0" presId="urn:microsoft.com/office/officeart/2008/layout/LinedList"/>
    <dgm:cxn modelId="{BD016DEF-8800-476D-9623-3E4135CD525B}" type="presParOf" srcId="{485FFFA8-A0B0-4A31-A8BB-5B7CA1FE61BE}" destId="{0CACBAF7-28DB-45D2-A7A2-72FE43F8DD33}" srcOrd="3" destOrd="0" presId="urn:microsoft.com/office/officeart/2008/layout/LinedList"/>
    <dgm:cxn modelId="{78598C5E-BE67-42FA-BC1D-EE3BEB32E1D1}" type="presParOf" srcId="{0CACBAF7-28DB-45D2-A7A2-72FE43F8DD33}" destId="{EBAE4F94-D490-4652-9A66-CD15C44F649D}" srcOrd="0" destOrd="0" presId="urn:microsoft.com/office/officeart/2008/layout/LinedList"/>
    <dgm:cxn modelId="{1073EBB9-D614-427B-8D5A-2B4D2AA34E05}" type="presParOf" srcId="{0CACBAF7-28DB-45D2-A7A2-72FE43F8DD33}" destId="{65735519-9C3C-44F4-AF35-C3A714510C35}" srcOrd="1" destOrd="0" presId="urn:microsoft.com/office/officeart/2008/layout/LinedList"/>
    <dgm:cxn modelId="{C4CEBCF9-535B-4532-9A29-950095D57A25}" type="presParOf" srcId="{485FFFA8-A0B0-4A31-A8BB-5B7CA1FE61BE}" destId="{69B174A5-5D77-4D0D-9E08-5A7D57D891C7}" srcOrd="4" destOrd="0" presId="urn:microsoft.com/office/officeart/2008/layout/LinedList"/>
    <dgm:cxn modelId="{FC9CC3A4-021F-4A49-8607-CC98D276040C}" type="presParOf" srcId="{485FFFA8-A0B0-4A31-A8BB-5B7CA1FE61BE}" destId="{543AA0E6-1D83-4149-8217-4D579CCFDC19}" srcOrd="5" destOrd="0" presId="urn:microsoft.com/office/officeart/2008/layout/LinedList"/>
    <dgm:cxn modelId="{D1D4C66B-4BD0-4D18-A0E7-3818F86F12B4}" type="presParOf" srcId="{543AA0E6-1D83-4149-8217-4D579CCFDC19}" destId="{AC425A4F-96D4-4D32-BF7C-3B004CCD8514}" srcOrd="0" destOrd="0" presId="urn:microsoft.com/office/officeart/2008/layout/LinedList"/>
    <dgm:cxn modelId="{88ED8501-5137-4E2B-A3C8-0121D5F57157}" type="presParOf" srcId="{543AA0E6-1D83-4149-8217-4D579CCFDC19}" destId="{CA0EAC07-78B5-40ED-9D16-62C462C2CCA2}" srcOrd="1" destOrd="0" presId="urn:microsoft.com/office/officeart/2008/layout/LinedList"/>
    <dgm:cxn modelId="{D0D70732-6FF3-457D-B9EE-A91083E61879}" type="presParOf" srcId="{485FFFA8-A0B0-4A31-A8BB-5B7CA1FE61BE}" destId="{22FC5E9F-F244-4564-9FA5-7ECC5E6834AE}" srcOrd="6" destOrd="0" presId="urn:microsoft.com/office/officeart/2008/layout/LinedList"/>
    <dgm:cxn modelId="{5EA0E0AE-66A8-4562-A787-9D555A4E80DC}" type="presParOf" srcId="{485FFFA8-A0B0-4A31-A8BB-5B7CA1FE61BE}" destId="{D8858CC6-4480-410E-BFA8-39CE69157EE1}" srcOrd="7" destOrd="0" presId="urn:microsoft.com/office/officeart/2008/layout/LinedList"/>
    <dgm:cxn modelId="{D9628BAC-D109-44D8-B84F-CFC59E5BC57A}" type="presParOf" srcId="{D8858CC6-4480-410E-BFA8-39CE69157EE1}" destId="{A575B54C-E43E-4A3F-A483-6ED2323608F2}" srcOrd="0" destOrd="0" presId="urn:microsoft.com/office/officeart/2008/layout/LinedList"/>
    <dgm:cxn modelId="{4AD0C2EA-C88D-4465-AA90-466F9E0B2A9C}" type="presParOf" srcId="{D8858CC6-4480-410E-BFA8-39CE69157EE1}" destId="{1FC8E2D5-3D7A-4EC3-A171-11873A5AB458}" srcOrd="1" destOrd="0" presId="urn:microsoft.com/office/officeart/2008/layout/LinedList"/>
    <dgm:cxn modelId="{3FFB6617-508B-49DF-B033-317DE5E7F703}" type="presParOf" srcId="{485FFFA8-A0B0-4A31-A8BB-5B7CA1FE61BE}" destId="{9812EE87-388E-4B22-BE88-0E4DCDD32F76}" srcOrd="8" destOrd="0" presId="urn:microsoft.com/office/officeart/2008/layout/LinedList"/>
    <dgm:cxn modelId="{FB371DE2-60EE-495A-946D-ABFE58CD420D}" type="presParOf" srcId="{485FFFA8-A0B0-4A31-A8BB-5B7CA1FE61BE}" destId="{88791CE1-210B-47C1-BB66-94BF92ED698A}" srcOrd="9" destOrd="0" presId="urn:microsoft.com/office/officeart/2008/layout/LinedList"/>
    <dgm:cxn modelId="{A76B43D9-1B21-46BD-ABD5-226466FC167F}" type="presParOf" srcId="{88791CE1-210B-47C1-BB66-94BF92ED698A}" destId="{5FA448F1-24B3-4812-9EC6-44F41426353A}" srcOrd="0" destOrd="0" presId="urn:microsoft.com/office/officeart/2008/layout/LinedList"/>
    <dgm:cxn modelId="{97541098-6BC1-4E3A-9F4E-8CB4ABD0190E}" type="presParOf" srcId="{88791CE1-210B-47C1-BB66-94BF92ED698A}" destId="{E4BDBD24-8DE3-43DD-8C94-177E5388A19A}" srcOrd="1" destOrd="0" presId="urn:microsoft.com/office/officeart/2008/layout/LinedList"/>
    <dgm:cxn modelId="{78CC4490-D598-4478-B1B8-ABB12876D4C6}" type="presParOf" srcId="{485FFFA8-A0B0-4A31-A8BB-5B7CA1FE61BE}" destId="{2E164B4E-56EA-4462-86B1-912D1C2EABCB}" srcOrd="10" destOrd="0" presId="urn:microsoft.com/office/officeart/2008/layout/LinedList"/>
    <dgm:cxn modelId="{3360C7EE-49E8-4D6D-B626-7759C44D18CD}" type="presParOf" srcId="{485FFFA8-A0B0-4A31-A8BB-5B7CA1FE61BE}" destId="{47CA037A-B589-4E1D-B21B-FAAA0CACD09A}" srcOrd="11" destOrd="0" presId="urn:microsoft.com/office/officeart/2008/layout/LinedList"/>
    <dgm:cxn modelId="{EA704A3F-C1DB-49FE-8F20-44D77A93D1E9}" type="presParOf" srcId="{47CA037A-B589-4E1D-B21B-FAAA0CACD09A}" destId="{20644054-A364-4253-B32D-C8FFB83E8281}" srcOrd="0" destOrd="0" presId="urn:microsoft.com/office/officeart/2008/layout/LinedList"/>
    <dgm:cxn modelId="{9D4A268E-EEBF-460F-9488-C51D00C65C26}" type="presParOf" srcId="{47CA037A-B589-4E1D-B21B-FAAA0CACD09A}" destId="{42400925-A0AF-4183-B278-9171E451561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14252EE-2802-4CC2-B2D5-42913636023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5EE49279-DF9E-4711-83A2-24F7DACE2057}">
      <dgm:prSet/>
      <dgm:spPr/>
      <dgm:t>
        <a:bodyPr/>
        <a:lstStyle/>
        <a:p>
          <a:r>
            <a:rPr lang="en-IN"/>
            <a:t>Step 7: Once agreement is reached by approving offer values, the mediator module checks each and every one of the incoming offers before storing them on the blockchain. When timer t expires for a particular NS blueprint request, the window of opportunity for receiving bids from RPs closes. </a:t>
          </a:r>
        </a:p>
      </dgm:t>
    </dgm:pt>
    <dgm:pt modelId="{B5F5856E-0F90-43ED-9623-CF8D38E3FB80}" type="parTrans" cxnId="{37EA2364-566C-4CC3-93E8-7BEC90F98F50}">
      <dgm:prSet/>
      <dgm:spPr/>
      <dgm:t>
        <a:bodyPr/>
        <a:lstStyle/>
        <a:p>
          <a:endParaRPr lang="en-IN"/>
        </a:p>
      </dgm:t>
    </dgm:pt>
    <dgm:pt modelId="{E58C2775-320F-4146-9538-88E58A44437E}" type="sibTrans" cxnId="{37EA2364-566C-4CC3-93E8-7BEC90F98F50}">
      <dgm:prSet/>
      <dgm:spPr/>
      <dgm:t>
        <a:bodyPr/>
        <a:lstStyle/>
        <a:p>
          <a:endParaRPr lang="en-IN"/>
        </a:p>
      </dgm:t>
    </dgm:pt>
    <dgm:pt modelId="{4F61090E-843C-4DD7-9FA1-C8EC09A8C870}">
      <dgm:prSet/>
      <dgm:spPr/>
      <dgm:t>
        <a:bodyPr/>
        <a:lstStyle/>
        <a:p>
          <a:r>
            <a:rPr lang="en-IN"/>
            <a:t>Step 8: Moreover, it initiates the application of a selection algorithm to the received offers. After establishing an agreement, the mediator uses the results of the selection algorithm to determine the ideal offer and, based on that offer, writes one or more acknowledgements to the winning RP(s) at their blockchain address(es).</a:t>
          </a:r>
        </a:p>
      </dgm:t>
    </dgm:pt>
    <dgm:pt modelId="{B595C4C7-42EA-4CEF-9A27-5EFDB2ACF9B3}" type="parTrans" cxnId="{FA6A9078-5F8C-45B3-8866-D2B7EAFD6AF3}">
      <dgm:prSet/>
      <dgm:spPr/>
      <dgm:t>
        <a:bodyPr/>
        <a:lstStyle/>
        <a:p>
          <a:endParaRPr lang="en-IN"/>
        </a:p>
      </dgm:t>
    </dgm:pt>
    <dgm:pt modelId="{1C0FA681-4B01-4E74-AA5D-311B625CA7E9}" type="sibTrans" cxnId="{FA6A9078-5F8C-45B3-8866-D2B7EAFD6AF3}">
      <dgm:prSet/>
      <dgm:spPr/>
      <dgm:t>
        <a:bodyPr/>
        <a:lstStyle/>
        <a:p>
          <a:endParaRPr lang="en-IN"/>
        </a:p>
      </dgm:t>
    </dgm:pt>
    <dgm:pt modelId="{C489E92C-0003-41ED-96DC-3C22E500ED25}">
      <dgm:prSet/>
      <dgm:spPr/>
      <dgm:t>
        <a:bodyPr/>
        <a:lstStyle/>
        <a:p>
          <a:r>
            <a:rPr lang="en-IN"/>
            <a:t>Step 9: Following its decision to provide a portion or the entirety of an NS, the winning RP (virtually) slices the resource(s) and notifies SFSBroker's global slice manager module. </a:t>
          </a:r>
        </a:p>
      </dgm:t>
    </dgm:pt>
    <dgm:pt modelId="{2B35DCCF-0859-4634-B9D0-D36EA06C2683}" type="parTrans" cxnId="{5E9A7BA8-4D51-4785-A638-5B5FA3AE7D62}">
      <dgm:prSet/>
      <dgm:spPr/>
      <dgm:t>
        <a:bodyPr/>
        <a:lstStyle/>
        <a:p>
          <a:endParaRPr lang="en-IN"/>
        </a:p>
      </dgm:t>
    </dgm:pt>
    <dgm:pt modelId="{2D7F8831-C8EE-44B8-9230-77090071A942}" type="sibTrans" cxnId="{5E9A7BA8-4D51-4785-A638-5B5FA3AE7D62}">
      <dgm:prSet/>
      <dgm:spPr/>
      <dgm:t>
        <a:bodyPr/>
        <a:lstStyle/>
        <a:p>
          <a:endParaRPr lang="en-IN"/>
        </a:p>
      </dgm:t>
    </dgm:pt>
    <dgm:pt modelId="{693F5E0C-674B-47FD-B4D3-7A548737A1EB}">
      <dgm:prSet/>
      <dgm:spPr/>
      <dgm:t>
        <a:bodyPr/>
        <a:lstStyle/>
        <a:p>
          <a:r>
            <a:rPr lang="en-IN"/>
            <a:t>Step 10 and 11: The global slice manager works with the slice management of the winning RP or RPs to arrange the acquisition of the constituent resources, the creation of the final federated NS, and its delivery to the fog node. </a:t>
          </a:r>
        </a:p>
      </dgm:t>
    </dgm:pt>
    <dgm:pt modelId="{342B0ACE-9EC6-46BD-93F9-B2B3CAF77A8F}" type="parTrans" cxnId="{9422F200-3D04-49D7-A82F-0C1C8FD88F05}">
      <dgm:prSet/>
      <dgm:spPr/>
      <dgm:t>
        <a:bodyPr/>
        <a:lstStyle/>
        <a:p>
          <a:endParaRPr lang="en-IN"/>
        </a:p>
      </dgm:t>
    </dgm:pt>
    <dgm:pt modelId="{CC0A62C2-EF07-4FBE-B25D-8A6C9E48F18F}" type="sibTrans" cxnId="{9422F200-3D04-49D7-A82F-0C1C8FD88F05}">
      <dgm:prSet/>
      <dgm:spPr/>
      <dgm:t>
        <a:bodyPr/>
        <a:lstStyle/>
        <a:p>
          <a:endParaRPr lang="en-IN"/>
        </a:p>
      </dgm:t>
    </dgm:pt>
    <dgm:pt modelId="{D87802F1-5334-4440-B801-CE7A683EAB8F}">
      <dgm:prSet/>
      <dgm:spPr/>
      <dgm:t>
        <a:bodyPr/>
        <a:lstStyle/>
        <a:p>
          <a:r>
            <a:rPr lang="en-IN"/>
            <a:t>Step 12: The federated NS is finally received by the fog node. It should be noted that all correspondence between RPs, SFSBroker, and fog nodes is digitally signed and captured in immutable transactions. Additionally, the stakeholders can trust that the best bids are chosen in a decentralized manner through the use of blockchain-based SFSBroker.</a:t>
          </a:r>
        </a:p>
      </dgm:t>
    </dgm:pt>
    <dgm:pt modelId="{7D83A9AD-1B3E-4730-A39E-BF3EDFE9B431}" type="parTrans" cxnId="{6335208D-309F-42DA-8FF5-FEDE5C3A0775}">
      <dgm:prSet/>
      <dgm:spPr/>
      <dgm:t>
        <a:bodyPr/>
        <a:lstStyle/>
        <a:p>
          <a:endParaRPr lang="en-IN"/>
        </a:p>
      </dgm:t>
    </dgm:pt>
    <dgm:pt modelId="{7ED2FDD6-66C4-4716-B313-E00BD4E415E8}" type="sibTrans" cxnId="{6335208D-309F-42DA-8FF5-FEDE5C3A0775}">
      <dgm:prSet/>
      <dgm:spPr/>
      <dgm:t>
        <a:bodyPr/>
        <a:lstStyle/>
        <a:p>
          <a:endParaRPr lang="en-IN"/>
        </a:p>
      </dgm:t>
    </dgm:pt>
    <dgm:pt modelId="{1139609E-5FEC-47C3-8FA7-E8A739CA854A}" type="pres">
      <dgm:prSet presAssocID="{114252EE-2802-4CC2-B2D5-42913636023B}" presName="vert0" presStyleCnt="0">
        <dgm:presLayoutVars>
          <dgm:dir/>
          <dgm:animOne val="branch"/>
          <dgm:animLvl val="lvl"/>
        </dgm:presLayoutVars>
      </dgm:prSet>
      <dgm:spPr/>
    </dgm:pt>
    <dgm:pt modelId="{0FC18721-32E0-466D-A495-40688410FC98}" type="pres">
      <dgm:prSet presAssocID="{5EE49279-DF9E-4711-83A2-24F7DACE2057}" presName="thickLine" presStyleLbl="alignNode1" presStyleIdx="0" presStyleCnt="5"/>
      <dgm:spPr/>
    </dgm:pt>
    <dgm:pt modelId="{5A9821CB-5049-451A-8215-B9A828671BE7}" type="pres">
      <dgm:prSet presAssocID="{5EE49279-DF9E-4711-83A2-24F7DACE2057}" presName="horz1" presStyleCnt="0"/>
      <dgm:spPr/>
    </dgm:pt>
    <dgm:pt modelId="{89552C21-59A3-4176-A5B0-9AD2F97FCB1A}" type="pres">
      <dgm:prSet presAssocID="{5EE49279-DF9E-4711-83A2-24F7DACE2057}" presName="tx1" presStyleLbl="revTx" presStyleIdx="0" presStyleCnt="5"/>
      <dgm:spPr/>
    </dgm:pt>
    <dgm:pt modelId="{F763A3A6-7745-4649-9C54-C2B6091FD7FE}" type="pres">
      <dgm:prSet presAssocID="{5EE49279-DF9E-4711-83A2-24F7DACE2057}" presName="vert1" presStyleCnt="0"/>
      <dgm:spPr/>
    </dgm:pt>
    <dgm:pt modelId="{3F34CE0E-910F-44F1-8FC6-BA3089C621BE}" type="pres">
      <dgm:prSet presAssocID="{4F61090E-843C-4DD7-9FA1-C8EC09A8C870}" presName="thickLine" presStyleLbl="alignNode1" presStyleIdx="1" presStyleCnt="5"/>
      <dgm:spPr/>
    </dgm:pt>
    <dgm:pt modelId="{1F2EDC25-8DB4-4F2E-86C8-450DDAE73616}" type="pres">
      <dgm:prSet presAssocID="{4F61090E-843C-4DD7-9FA1-C8EC09A8C870}" presName="horz1" presStyleCnt="0"/>
      <dgm:spPr/>
    </dgm:pt>
    <dgm:pt modelId="{DF7AB9CF-6112-4080-B7F4-0F39F4E77086}" type="pres">
      <dgm:prSet presAssocID="{4F61090E-843C-4DD7-9FA1-C8EC09A8C870}" presName="tx1" presStyleLbl="revTx" presStyleIdx="1" presStyleCnt="5"/>
      <dgm:spPr/>
    </dgm:pt>
    <dgm:pt modelId="{E44E550F-DB66-415F-81B2-0DDF2DCF3F67}" type="pres">
      <dgm:prSet presAssocID="{4F61090E-843C-4DD7-9FA1-C8EC09A8C870}" presName="vert1" presStyleCnt="0"/>
      <dgm:spPr/>
    </dgm:pt>
    <dgm:pt modelId="{77F08827-151C-496A-824B-F800A227888D}" type="pres">
      <dgm:prSet presAssocID="{C489E92C-0003-41ED-96DC-3C22E500ED25}" presName="thickLine" presStyleLbl="alignNode1" presStyleIdx="2" presStyleCnt="5"/>
      <dgm:spPr/>
    </dgm:pt>
    <dgm:pt modelId="{D35DD69F-BE56-4A8E-B1C9-EE803F17908A}" type="pres">
      <dgm:prSet presAssocID="{C489E92C-0003-41ED-96DC-3C22E500ED25}" presName="horz1" presStyleCnt="0"/>
      <dgm:spPr/>
    </dgm:pt>
    <dgm:pt modelId="{BE2FDCD5-31E6-40E9-BCE7-7248FAAE3789}" type="pres">
      <dgm:prSet presAssocID="{C489E92C-0003-41ED-96DC-3C22E500ED25}" presName="tx1" presStyleLbl="revTx" presStyleIdx="2" presStyleCnt="5"/>
      <dgm:spPr/>
    </dgm:pt>
    <dgm:pt modelId="{393C1783-8632-4A9D-B0D6-73C8FD2D39AA}" type="pres">
      <dgm:prSet presAssocID="{C489E92C-0003-41ED-96DC-3C22E500ED25}" presName="vert1" presStyleCnt="0"/>
      <dgm:spPr/>
    </dgm:pt>
    <dgm:pt modelId="{9F16337D-52DB-41B7-9BFE-71AE111B1331}" type="pres">
      <dgm:prSet presAssocID="{693F5E0C-674B-47FD-B4D3-7A548737A1EB}" presName="thickLine" presStyleLbl="alignNode1" presStyleIdx="3" presStyleCnt="5"/>
      <dgm:spPr/>
    </dgm:pt>
    <dgm:pt modelId="{8EFAB172-6BCB-4DCD-884A-C50D63ADAE7A}" type="pres">
      <dgm:prSet presAssocID="{693F5E0C-674B-47FD-B4D3-7A548737A1EB}" presName="horz1" presStyleCnt="0"/>
      <dgm:spPr/>
    </dgm:pt>
    <dgm:pt modelId="{B7053AB0-F8E3-42A6-B97D-98CA638799F3}" type="pres">
      <dgm:prSet presAssocID="{693F5E0C-674B-47FD-B4D3-7A548737A1EB}" presName="tx1" presStyleLbl="revTx" presStyleIdx="3" presStyleCnt="5"/>
      <dgm:spPr/>
    </dgm:pt>
    <dgm:pt modelId="{521A3857-C7D6-4D6B-8286-C33F0F2C9FF2}" type="pres">
      <dgm:prSet presAssocID="{693F5E0C-674B-47FD-B4D3-7A548737A1EB}" presName="vert1" presStyleCnt="0"/>
      <dgm:spPr/>
    </dgm:pt>
    <dgm:pt modelId="{FCBCEFAC-3606-4E32-97C9-0E5FF44C26E7}" type="pres">
      <dgm:prSet presAssocID="{D87802F1-5334-4440-B801-CE7A683EAB8F}" presName="thickLine" presStyleLbl="alignNode1" presStyleIdx="4" presStyleCnt="5"/>
      <dgm:spPr/>
    </dgm:pt>
    <dgm:pt modelId="{49561B5E-BA4A-4157-B0D6-E329D5122779}" type="pres">
      <dgm:prSet presAssocID="{D87802F1-5334-4440-B801-CE7A683EAB8F}" presName="horz1" presStyleCnt="0"/>
      <dgm:spPr/>
    </dgm:pt>
    <dgm:pt modelId="{8F528E01-08C8-443B-B9A0-16C367B8568E}" type="pres">
      <dgm:prSet presAssocID="{D87802F1-5334-4440-B801-CE7A683EAB8F}" presName="tx1" presStyleLbl="revTx" presStyleIdx="4" presStyleCnt="5"/>
      <dgm:spPr/>
    </dgm:pt>
    <dgm:pt modelId="{0F259C79-8BB0-4B9E-9BF4-9B116BF802C5}" type="pres">
      <dgm:prSet presAssocID="{D87802F1-5334-4440-B801-CE7A683EAB8F}" presName="vert1" presStyleCnt="0"/>
      <dgm:spPr/>
    </dgm:pt>
  </dgm:ptLst>
  <dgm:cxnLst>
    <dgm:cxn modelId="{9422F200-3D04-49D7-A82F-0C1C8FD88F05}" srcId="{114252EE-2802-4CC2-B2D5-42913636023B}" destId="{693F5E0C-674B-47FD-B4D3-7A548737A1EB}" srcOrd="3" destOrd="0" parTransId="{342B0ACE-9EC6-46BD-93F9-B2B3CAF77A8F}" sibTransId="{CC0A62C2-EF07-4FBE-B25D-8A6C9E48F18F}"/>
    <dgm:cxn modelId="{25ADB329-76EE-49CA-B1C1-A17FE5D1D439}" type="presOf" srcId="{C489E92C-0003-41ED-96DC-3C22E500ED25}" destId="{BE2FDCD5-31E6-40E9-BCE7-7248FAAE3789}" srcOrd="0" destOrd="0" presId="urn:microsoft.com/office/officeart/2008/layout/LinedList"/>
    <dgm:cxn modelId="{37EA2364-566C-4CC3-93E8-7BEC90F98F50}" srcId="{114252EE-2802-4CC2-B2D5-42913636023B}" destId="{5EE49279-DF9E-4711-83A2-24F7DACE2057}" srcOrd="0" destOrd="0" parTransId="{B5F5856E-0F90-43ED-9623-CF8D38E3FB80}" sibTransId="{E58C2775-320F-4146-9538-88E58A44437E}"/>
    <dgm:cxn modelId="{0728AB6F-9E71-4F25-A738-F69E7D1FE3E0}" type="presOf" srcId="{4F61090E-843C-4DD7-9FA1-C8EC09A8C870}" destId="{DF7AB9CF-6112-4080-B7F4-0F39F4E77086}" srcOrd="0" destOrd="0" presId="urn:microsoft.com/office/officeart/2008/layout/LinedList"/>
    <dgm:cxn modelId="{FA6A9078-5F8C-45B3-8866-D2B7EAFD6AF3}" srcId="{114252EE-2802-4CC2-B2D5-42913636023B}" destId="{4F61090E-843C-4DD7-9FA1-C8EC09A8C870}" srcOrd="1" destOrd="0" parTransId="{B595C4C7-42EA-4CEF-9A27-5EFDB2ACF9B3}" sibTransId="{1C0FA681-4B01-4E74-AA5D-311B625CA7E9}"/>
    <dgm:cxn modelId="{120D0D7F-E485-4EA8-85B1-43349E08E49D}" type="presOf" srcId="{693F5E0C-674B-47FD-B4D3-7A548737A1EB}" destId="{B7053AB0-F8E3-42A6-B97D-98CA638799F3}" srcOrd="0" destOrd="0" presId="urn:microsoft.com/office/officeart/2008/layout/LinedList"/>
    <dgm:cxn modelId="{58BD2B7F-46C1-414A-A0F6-8BEAA79BEC1E}" type="presOf" srcId="{D87802F1-5334-4440-B801-CE7A683EAB8F}" destId="{8F528E01-08C8-443B-B9A0-16C367B8568E}" srcOrd="0" destOrd="0" presId="urn:microsoft.com/office/officeart/2008/layout/LinedList"/>
    <dgm:cxn modelId="{0963F988-D0F0-4F68-8132-249420F5A99B}" type="presOf" srcId="{5EE49279-DF9E-4711-83A2-24F7DACE2057}" destId="{89552C21-59A3-4176-A5B0-9AD2F97FCB1A}" srcOrd="0" destOrd="0" presId="urn:microsoft.com/office/officeart/2008/layout/LinedList"/>
    <dgm:cxn modelId="{6335208D-309F-42DA-8FF5-FEDE5C3A0775}" srcId="{114252EE-2802-4CC2-B2D5-42913636023B}" destId="{D87802F1-5334-4440-B801-CE7A683EAB8F}" srcOrd="4" destOrd="0" parTransId="{7D83A9AD-1B3E-4730-A39E-BF3EDFE9B431}" sibTransId="{7ED2FDD6-66C4-4716-B313-E00BD4E415E8}"/>
    <dgm:cxn modelId="{5E9A7BA8-4D51-4785-A638-5B5FA3AE7D62}" srcId="{114252EE-2802-4CC2-B2D5-42913636023B}" destId="{C489E92C-0003-41ED-96DC-3C22E500ED25}" srcOrd="2" destOrd="0" parTransId="{2B35DCCF-0859-4634-B9D0-D36EA06C2683}" sibTransId="{2D7F8831-C8EE-44B8-9230-77090071A942}"/>
    <dgm:cxn modelId="{F8DC5EFA-50A6-49D0-8299-C190D0AB7D1A}" type="presOf" srcId="{114252EE-2802-4CC2-B2D5-42913636023B}" destId="{1139609E-5FEC-47C3-8FA7-E8A739CA854A}" srcOrd="0" destOrd="0" presId="urn:microsoft.com/office/officeart/2008/layout/LinedList"/>
    <dgm:cxn modelId="{0FD8BDCE-8620-4A1E-A89A-7BE1F8A01554}" type="presParOf" srcId="{1139609E-5FEC-47C3-8FA7-E8A739CA854A}" destId="{0FC18721-32E0-466D-A495-40688410FC98}" srcOrd="0" destOrd="0" presId="urn:microsoft.com/office/officeart/2008/layout/LinedList"/>
    <dgm:cxn modelId="{14837D63-CB42-4095-B850-A28EF620909A}" type="presParOf" srcId="{1139609E-5FEC-47C3-8FA7-E8A739CA854A}" destId="{5A9821CB-5049-451A-8215-B9A828671BE7}" srcOrd="1" destOrd="0" presId="urn:microsoft.com/office/officeart/2008/layout/LinedList"/>
    <dgm:cxn modelId="{129CEA92-7765-47D1-9149-E9AD8884FC78}" type="presParOf" srcId="{5A9821CB-5049-451A-8215-B9A828671BE7}" destId="{89552C21-59A3-4176-A5B0-9AD2F97FCB1A}" srcOrd="0" destOrd="0" presId="urn:microsoft.com/office/officeart/2008/layout/LinedList"/>
    <dgm:cxn modelId="{D6A26433-37EE-4B5F-8326-DCDCEC1345E8}" type="presParOf" srcId="{5A9821CB-5049-451A-8215-B9A828671BE7}" destId="{F763A3A6-7745-4649-9C54-C2B6091FD7FE}" srcOrd="1" destOrd="0" presId="urn:microsoft.com/office/officeart/2008/layout/LinedList"/>
    <dgm:cxn modelId="{DC6E2BF8-4224-4A4D-A2D4-704455317055}" type="presParOf" srcId="{1139609E-5FEC-47C3-8FA7-E8A739CA854A}" destId="{3F34CE0E-910F-44F1-8FC6-BA3089C621BE}" srcOrd="2" destOrd="0" presId="urn:microsoft.com/office/officeart/2008/layout/LinedList"/>
    <dgm:cxn modelId="{6E957ECF-9096-4FE7-93AA-63EDA952EB49}" type="presParOf" srcId="{1139609E-5FEC-47C3-8FA7-E8A739CA854A}" destId="{1F2EDC25-8DB4-4F2E-86C8-450DDAE73616}" srcOrd="3" destOrd="0" presId="urn:microsoft.com/office/officeart/2008/layout/LinedList"/>
    <dgm:cxn modelId="{43827408-22A7-4DE2-9DFC-A6329338C26B}" type="presParOf" srcId="{1F2EDC25-8DB4-4F2E-86C8-450DDAE73616}" destId="{DF7AB9CF-6112-4080-B7F4-0F39F4E77086}" srcOrd="0" destOrd="0" presId="urn:microsoft.com/office/officeart/2008/layout/LinedList"/>
    <dgm:cxn modelId="{95CB8AAC-EF41-4164-BFDC-99DCFBABBBCE}" type="presParOf" srcId="{1F2EDC25-8DB4-4F2E-86C8-450DDAE73616}" destId="{E44E550F-DB66-415F-81B2-0DDF2DCF3F67}" srcOrd="1" destOrd="0" presId="urn:microsoft.com/office/officeart/2008/layout/LinedList"/>
    <dgm:cxn modelId="{AF026B17-DED0-4D1E-9EF8-57B88D751DF2}" type="presParOf" srcId="{1139609E-5FEC-47C3-8FA7-E8A739CA854A}" destId="{77F08827-151C-496A-824B-F800A227888D}" srcOrd="4" destOrd="0" presId="urn:microsoft.com/office/officeart/2008/layout/LinedList"/>
    <dgm:cxn modelId="{6396BD89-B311-4EF8-9859-8079CBD7C590}" type="presParOf" srcId="{1139609E-5FEC-47C3-8FA7-E8A739CA854A}" destId="{D35DD69F-BE56-4A8E-B1C9-EE803F17908A}" srcOrd="5" destOrd="0" presId="urn:microsoft.com/office/officeart/2008/layout/LinedList"/>
    <dgm:cxn modelId="{431596D7-49E3-4614-8CBE-0C9673492FEE}" type="presParOf" srcId="{D35DD69F-BE56-4A8E-B1C9-EE803F17908A}" destId="{BE2FDCD5-31E6-40E9-BCE7-7248FAAE3789}" srcOrd="0" destOrd="0" presId="urn:microsoft.com/office/officeart/2008/layout/LinedList"/>
    <dgm:cxn modelId="{3FCAB760-B7A8-4BD7-83AA-A7B3E7D5E2A8}" type="presParOf" srcId="{D35DD69F-BE56-4A8E-B1C9-EE803F17908A}" destId="{393C1783-8632-4A9D-B0D6-73C8FD2D39AA}" srcOrd="1" destOrd="0" presId="urn:microsoft.com/office/officeart/2008/layout/LinedList"/>
    <dgm:cxn modelId="{EDD512B1-CF96-400A-951D-90276FAE7829}" type="presParOf" srcId="{1139609E-5FEC-47C3-8FA7-E8A739CA854A}" destId="{9F16337D-52DB-41B7-9BFE-71AE111B1331}" srcOrd="6" destOrd="0" presId="urn:microsoft.com/office/officeart/2008/layout/LinedList"/>
    <dgm:cxn modelId="{FBC3EC9E-DF3C-447A-8D0D-42C63D34659C}" type="presParOf" srcId="{1139609E-5FEC-47C3-8FA7-E8A739CA854A}" destId="{8EFAB172-6BCB-4DCD-884A-C50D63ADAE7A}" srcOrd="7" destOrd="0" presId="urn:microsoft.com/office/officeart/2008/layout/LinedList"/>
    <dgm:cxn modelId="{34FE5C8E-5B4C-41A1-8AB8-7CA826590A5D}" type="presParOf" srcId="{8EFAB172-6BCB-4DCD-884A-C50D63ADAE7A}" destId="{B7053AB0-F8E3-42A6-B97D-98CA638799F3}" srcOrd="0" destOrd="0" presId="urn:microsoft.com/office/officeart/2008/layout/LinedList"/>
    <dgm:cxn modelId="{77051B41-F5FB-4330-9562-6A6F8ADC7B94}" type="presParOf" srcId="{8EFAB172-6BCB-4DCD-884A-C50D63ADAE7A}" destId="{521A3857-C7D6-4D6B-8286-C33F0F2C9FF2}" srcOrd="1" destOrd="0" presId="urn:microsoft.com/office/officeart/2008/layout/LinedList"/>
    <dgm:cxn modelId="{55ACB1FA-8805-432F-94B9-217AB783BE18}" type="presParOf" srcId="{1139609E-5FEC-47C3-8FA7-E8A739CA854A}" destId="{FCBCEFAC-3606-4E32-97C9-0E5FF44C26E7}" srcOrd="8" destOrd="0" presId="urn:microsoft.com/office/officeart/2008/layout/LinedList"/>
    <dgm:cxn modelId="{C6051F3B-96C1-4778-80F2-D40A24DAFFEF}" type="presParOf" srcId="{1139609E-5FEC-47C3-8FA7-E8A739CA854A}" destId="{49561B5E-BA4A-4157-B0D6-E329D5122779}" srcOrd="9" destOrd="0" presId="urn:microsoft.com/office/officeart/2008/layout/LinedList"/>
    <dgm:cxn modelId="{32B807BA-30D2-430A-823C-14351BE63EE1}" type="presParOf" srcId="{49561B5E-BA4A-4157-B0D6-E329D5122779}" destId="{8F528E01-08C8-443B-B9A0-16C367B8568E}" srcOrd="0" destOrd="0" presId="urn:microsoft.com/office/officeart/2008/layout/LinedList"/>
    <dgm:cxn modelId="{3467130C-3A68-43C3-BAC1-C35BA09A383A}" type="presParOf" srcId="{49561B5E-BA4A-4157-B0D6-E329D5122779}" destId="{0F259C79-8BB0-4B9E-9BF4-9B116BF802C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FE6AD5D-B555-428C-B7CB-244AF54E371C}"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C2FE3415-EAAF-41FA-B9FC-4307F60A0A6D}">
      <dgm:prSet/>
      <dgm:spPr/>
      <dgm:t>
        <a:bodyPr/>
        <a:lstStyle/>
        <a:p>
          <a:r>
            <a:rPr lang="en-IN"/>
            <a:t>Blockchain: A five-node Hyperledger Fabric19 1.4.4 instance with a raft consensus setup and Java smart contract execution is used to implement blockchain.</a:t>
          </a:r>
          <a:endParaRPr lang="en-IN" dirty="0"/>
        </a:p>
      </dgm:t>
    </dgm:pt>
    <dgm:pt modelId="{9D0CD3F0-7354-4D20-BA32-9CE2910ECD8E}" type="parTrans" cxnId="{2F930435-47A1-4942-AA46-077E5DD6CA12}">
      <dgm:prSet/>
      <dgm:spPr/>
      <dgm:t>
        <a:bodyPr/>
        <a:lstStyle/>
        <a:p>
          <a:endParaRPr lang="en-IN"/>
        </a:p>
      </dgm:t>
    </dgm:pt>
    <dgm:pt modelId="{F535496C-3729-4603-8362-C6B554BE3F53}" type="sibTrans" cxnId="{2F930435-47A1-4942-AA46-077E5DD6CA12}">
      <dgm:prSet/>
      <dgm:spPr/>
      <dgm:t>
        <a:bodyPr/>
        <a:lstStyle/>
        <a:p>
          <a:endParaRPr lang="en-IN"/>
        </a:p>
      </dgm:t>
    </dgm:pt>
    <dgm:pt modelId="{1B839F4D-32A8-4D00-874D-7DDB0D52BA1B}">
      <dgm:prSet/>
      <dgm:spPr/>
      <dgm:t>
        <a:bodyPr/>
        <a:lstStyle/>
        <a:p>
          <a:pPr>
            <a:buFont typeface="Wingdings" panose="05000000000000000000" pitchFamily="2" charset="2"/>
            <a:buChar char=""/>
          </a:pPr>
          <a:r>
            <a:rPr lang="en-IN" dirty="0"/>
            <a:t>SFS Broker: The global slice manager, mediator, and prime mover of </a:t>
          </a:r>
          <a:r>
            <a:rPr lang="en-IN" dirty="0" err="1"/>
            <a:t>SFSBroker</a:t>
          </a:r>
          <a:r>
            <a:rPr lang="en-IN" dirty="0"/>
            <a:t> are all implemented as smart contracts.</a:t>
          </a:r>
        </a:p>
      </dgm:t>
    </dgm:pt>
    <dgm:pt modelId="{5CB1B90E-BF92-415F-AFAD-68622C999DED}" type="parTrans" cxnId="{6B8083BC-DFDB-4927-85AA-4040EF4B3812}">
      <dgm:prSet/>
      <dgm:spPr/>
      <dgm:t>
        <a:bodyPr/>
        <a:lstStyle/>
        <a:p>
          <a:endParaRPr lang="en-IN"/>
        </a:p>
      </dgm:t>
    </dgm:pt>
    <dgm:pt modelId="{B31970BB-6802-4536-B8A9-49C46E35E1C8}" type="sibTrans" cxnId="{6B8083BC-DFDB-4927-85AA-4040EF4B3812}">
      <dgm:prSet/>
      <dgm:spPr/>
      <dgm:t>
        <a:bodyPr/>
        <a:lstStyle/>
        <a:p>
          <a:endParaRPr lang="en-IN"/>
        </a:p>
      </dgm:t>
    </dgm:pt>
    <dgm:pt modelId="{51DB3494-B9FE-4570-90BC-CDE2FAFE0E32}">
      <dgm:prSet/>
      <dgm:spPr/>
      <dgm:t>
        <a:bodyPr/>
        <a:lstStyle/>
        <a:p>
          <a:pPr>
            <a:buFont typeface="Wingdings" panose="05000000000000000000" pitchFamily="2" charset="2"/>
            <a:buChar char=""/>
          </a:pPr>
          <a:r>
            <a:rPr lang="en-IN"/>
            <a:t>RPs: In order to keep this initial prototype simple, we will treat all RP kinds and MNOs in the same ground as equal entities that are able to supply networking or computational resources. As a result, for the remainder of the section, both RP and MNO are used. Virtual machines (VMs) with preallocated computing resources serve as MNO representations. A subset of the VM resources that the tenants will have access to is called a slice.</a:t>
          </a:r>
        </a:p>
      </dgm:t>
    </dgm:pt>
    <dgm:pt modelId="{EC4BCA56-4210-4475-8746-BD9837A6481D}" type="parTrans" cxnId="{F721DBEF-1523-4A6B-A17F-FAA4ACE6DB59}">
      <dgm:prSet/>
      <dgm:spPr/>
      <dgm:t>
        <a:bodyPr/>
        <a:lstStyle/>
        <a:p>
          <a:endParaRPr lang="en-IN"/>
        </a:p>
      </dgm:t>
    </dgm:pt>
    <dgm:pt modelId="{283D6DF7-6731-40BD-9DDB-6F0E1FE12E71}" type="sibTrans" cxnId="{F721DBEF-1523-4A6B-A17F-FAA4ACE6DB59}">
      <dgm:prSet/>
      <dgm:spPr/>
      <dgm:t>
        <a:bodyPr/>
        <a:lstStyle/>
        <a:p>
          <a:endParaRPr lang="en-IN"/>
        </a:p>
      </dgm:t>
    </dgm:pt>
    <dgm:pt modelId="{3E0F55AC-7138-4FE2-851C-B229CB049B31}">
      <dgm:prSet/>
      <dgm:spPr/>
      <dgm:t>
        <a:bodyPr/>
        <a:lstStyle/>
        <a:p>
          <a:pPr>
            <a:buFont typeface="Wingdings" panose="05000000000000000000" pitchFamily="2" charset="2"/>
            <a:buChar char=""/>
          </a:pPr>
          <a:r>
            <a:rPr lang="en-IN"/>
            <a:t>Connectivity: Connectivity among fog nodes, blockchain, and RPs is established using Message Queuing Telemetry Transport (MQTT). Hyperledger software development kit integrates with MQTT library to push the resource requests and offers to the blockchain.</a:t>
          </a:r>
        </a:p>
      </dgm:t>
    </dgm:pt>
    <dgm:pt modelId="{B2587F30-8970-4065-B14E-1542C5FCB406}" type="parTrans" cxnId="{877BE68D-0A38-49FE-B6A6-F2F3D640D021}">
      <dgm:prSet/>
      <dgm:spPr/>
      <dgm:t>
        <a:bodyPr/>
        <a:lstStyle/>
        <a:p>
          <a:endParaRPr lang="en-IN"/>
        </a:p>
      </dgm:t>
    </dgm:pt>
    <dgm:pt modelId="{678FA7F6-51FC-406E-BFD3-F8A196D1437D}" type="sibTrans" cxnId="{877BE68D-0A38-49FE-B6A6-F2F3D640D021}">
      <dgm:prSet/>
      <dgm:spPr/>
      <dgm:t>
        <a:bodyPr/>
        <a:lstStyle/>
        <a:p>
          <a:endParaRPr lang="en-IN"/>
        </a:p>
      </dgm:t>
    </dgm:pt>
    <dgm:pt modelId="{31F394E2-AE01-4C20-AEBA-7A66FCCDF342}" type="pres">
      <dgm:prSet presAssocID="{CFE6AD5D-B555-428C-B7CB-244AF54E371C}" presName="vert0" presStyleCnt="0">
        <dgm:presLayoutVars>
          <dgm:dir/>
          <dgm:animOne val="branch"/>
          <dgm:animLvl val="lvl"/>
        </dgm:presLayoutVars>
      </dgm:prSet>
      <dgm:spPr/>
    </dgm:pt>
    <dgm:pt modelId="{0736F039-B755-4DAA-8117-771A4BDB8862}" type="pres">
      <dgm:prSet presAssocID="{C2FE3415-EAAF-41FA-B9FC-4307F60A0A6D}" presName="thickLine" presStyleLbl="alignNode1" presStyleIdx="0" presStyleCnt="4"/>
      <dgm:spPr/>
    </dgm:pt>
    <dgm:pt modelId="{CB4CAC14-2EC9-4216-AFBD-CD5005087125}" type="pres">
      <dgm:prSet presAssocID="{C2FE3415-EAAF-41FA-B9FC-4307F60A0A6D}" presName="horz1" presStyleCnt="0"/>
      <dgm:spPr/>
    </dgm:pt>
    <dgm:pt modelId="{3FC6307A-2E76-4E37-B928-0F9AE802753C}" type="pres">
      <dgm:prSet presAssocID="{C2FE3415-EAAF-41FA-B9FC-4307F60A0A6D}" presName="tx1" presStyleLbl="revTx" presStyleIdx="0" presStyleCnt="4"/>
      <dgm:spPr/>
    </dgm:pt>
    <dgm:pt modelId="{D515FA44-7C3B-4C81-BC7E-86B59483609B}" type="pres">
      <dgm:prSet presAssocID="{C2FE3415-EAAF-41FA-B9FC-4307F60A0A6D}" presName="vert1" presStyleCnt="0"/>
      <dgm:spPr/>
    </dgm:pt>
    <dgm:pt modelId="{FEDABC80-715F-4A30-8FA4-458B7A1E7CA6}" type="pres">
      <dgm:prSet presAssocID="{1B839F4D-32A8-4D00-874D-7DDB0D52BA1B}" presName="thickLine" presStyleLbl="alignNode1" presStyleIdx="1" presStyleCnt="4"/>
      <dgm:spPr/>
    </dgm:pt>
    <dgm:pt modelId="{A06298AB-1D8B-4990-9578-DF5C6A7F64C2}" type="pres">
      <dgm:prSet presAssocID="{1B839F4D-32A8-4D00-874D-7DDB0D52BA1B}" presName="horz1" presStyleCnt="0"/>
      <dgm:spPr/>
    </dgm:pt>
    <dgm:pt modelId="{6F0B647F-36AE-4C8F-B72B-9AFA5550B8FB}" type="pres">
      <dgm:prSet presAssocID="{1B839F4D-32A8-4D00-874D-7DDB0D52BA1B}" presName="tx1" presStyleLbl="revTx" presStyleIdx="1" presStyleCnt="4"/>
      <dgm:spPr/>
    </dgm:pt>
    <dgm:pt modelId="{64AE3538-5CF2-480C-85CA-CEAAF6F61E1A}" type="pres">
      <dgm:prSet presAssocID="{1B839F4D-32A8-4D00-874D-7DDB0D52BA1B}" presName="vert1" presStyleCnt="0"/>
      <dgm:spPr/>
    </dgm:pt>
    <dgm:pt modelId="{DFC096C5-21AF-4B22-9866-7320F602C807}" type="pres">
      <dgm:prSet presAssocID="{51DB3494-B9FE-4570-90BC-CDE2FAFE0E32}" presName="thickLine" presStyleLbl="alignNode1" presStyleIdx="2" presStyleCnt="4"/>
      <dgm:spPr/>
    </dgm:pt>
    <dgm:pt modelId="{638554EC-BD90-4692-B2CA-E70CF3733FBB}" type="pres">
      <dgm:prSet presAssocID="{51DB3494-B9FE-4570-90BC-CDE2FAFE0E32}" presName="horz1" presStyleCnt="0"/>
      <dgm:spPr/>
    </dgm:pt>
    <dgm:pt modelId="{0BC50FC7-DA7B-4E2B-BBC8-B0A6B215DF23}" type="pres">
      <dgm:prSet presAssocID="{51DB3494-B9FE-4570-90BC-CDE2FAFE0E32}" presName="tx1" presStyleLbl="revTx" presStyleIdx="2" presStyleCnt="4"/>
      <dgm:spPr/>
    </dgm:pt>
    <dgm:pt modelId="{A34E25A6-59E8-46A1-A4FF-A2D3212B1CE1}" type="pres">
      <dgm:prSet presAssocID="{51DB3494-B9FE-4570-90BC-CDE2FAFE0E32}" presName="vert1" presStyleCnt="0"/>
      <dgm:spPr/>
    </dgm:pt>
    <dgm:pt modelId="{7A245DE4-C43D-4D96-A88C-F3AE5B38FCE3}" type="pres">
      <dgm:prSet presAssocID="{3E0F55AC-7138-4FE2-851C-B229CB049B31}" presName="thickLine" presStyleLbl="alignNode1" presStyleIdx="3" presStyleCnt="4"/>
      <dgm:spPr/>
    </dgm:pt>
    <dgm:pt modelId="{51E51B5F-7183-413C-B6DA-5C03F87E72AC}" type="pres">
      <dgm:prSet presAssocID="{3E0F55AC-7138-4FE2-851C-B229CB049B31}" presName="horz1" presStyleCnt="0"/>
      <dgm:spPr/>
    </dgm:pt>
    <dgm:pt modelId="{E702D464-BAA9-45D8-9447-4FC0C91C70AD}" type="pres">
      <dgm:prSet presAssocID="{3E0F55AC-7138-4FE2-851C-B229CB049B31}" presName="tx1" presStyleLbl="revTx" presStyleIdx="3" presStyleCnt="4"/>
      <dgm:spPr/>
    </dgm:pt>
    <dgm:pt modelId="{5CA8CCD8-44BB-4A25-A226-E1B602C29D5D}" type="pres">
      <dgm:prSet presAssocID="{3E0F55AC-7138-4FE2-851C-B229CB049B31}" presName="vert1" presStyleCnt="0"/>
      <dgm:spPr/>
    </dgm:pt>
  </dgm:ptLst>
  <dgm:cxnLst>
    <dgm:cxn modelId="{2F930435-47A1-4942-AA46-077E5DD6CA12}" srcId="{CFE6AD5D-B555-428C-B7CB-244AF54E371C}" destId="{C2FE3415-EAAF-41FA-B9FC-4307F60A0A6D}" srcOrd="0" destOrd="0" parTransId="{9D0CD3F0-7354-4D20-BA32-9CE2910ECD8E}" sibTransId="{F535496C-3729-4603-8362-C6B554BE3F53}"/>
    <dgm:cxn modelId="{45904865-7CE2-4B3F-A7BF-83C5B6C70F7E}" type="presOf" srcId="{1B839F4D-32A8-4D00-874D-7DDB0D52BA1B}" destId="{6F0B647F-36AE-4C8F-B72B-9AFA5550B8FB}" srcOrd="0" destOrd="0" presId="urn:microsoft.com/office/officeart/2008/layout/LinedList"/>
    <dgm:cxn modelId="{877BE68D-0A38-49FE-B6A6-F2F3D640D021}" srcId="{CFE6AD5D-B555-428C-B7CB-244AF54E371C}" destId="{3E0F55AC-7138-4FE2-851C-B229CB049B31}" srcOrd="3" destOrd="0" parTransId="{B2587F30-8970-4065-B14E-1542C5FCB406}" sibTransId="{678FA7F6-51FC-406E-BFD3-F8A196D1437D}"/>
    <dgm:cxn modelId="{6B8083BC-DFDB-4927-85AA-4040EF4B3812}" srcId="{CFE6AD5D-B555-428C-B7CB-244AF54E371C}" destId="{1B839F4D-32A8-4D00-874D-7DDB0D52BA1B}" srcOrd="1" destOrd="0" parTransId="{5CB1B90E-BF92-415F-AFAD-68622C999DED}" sibTransId="{B31970BB-6802-4536-B8A9-49C46E35E1C8}"/>
    <dgm:cxn modelId="{A769ECC3-56F6-4CC7-B4E1-B49C0AB90F0D}" type="presOf" srcId="{51DB3494-B9FE-4570-90BC-CDE2FAFE0E32}" destId="{0BC50FC7-DA7B-4E2B-BBC8-B0A6B215DF23}" srcOrd="0" destOrd="0" presId="urn:microsoft.com/office/officeart/2008/layout/LinedList"/>
    <dgm:cxn modelId="{F41970D5-D329-4CCE-8665-5CEBF9665EFF}" type="presOf" srcId="{CFE6AD5D-B555-428C-B7CB-244AF54E371C}" destId="{31F394E2-AE01-4C20-AEBA-7A66FCCDF342}" srcOrd="0" destOrd="0" presId="urn:microsoft.com/office/officeart/2008/layout/LinedList"/>
    <dgm:cxn modelId="{ADE440D8-941A-4E40-945B-AFADC640668F}" type="presOf" srcId="{3E0F55AC-7138-4FE2-851C-B229CB049B31}" destId="{E702D464-BAA9-45D8-9447-4FC0C91C70AD}" srcOrd="0" destOrd="0" presId="urn:microsoft.com/office/officeart/2008/layout/LinedList"/>
    <dgm:cxn modelId="{2C40FFE2-4AE5-4407-94C1-FC0A5CF64CF5}" type="presOf" srcId="{C2FE3415-EAAF-41FA-B9FC-4307F60A0A6D}" destId="{3FC6307A-2E76-4E37-B928-0F9AE802753C}" srcOrd="0" destOrd="0" presId="urn:microsoft.com/office/officeart/2008/layout/LinedList"/>
    <dgm:cxn modelId="{F721DBEF-1523-4A6B-A17F-FAA4ACE6DB59}" srcId="{CFE6AD5D-B555-428C-B7CB-244AF54E371C}" destId="{51DB3494-B9FE-4570-90BC-CDE2FAFE0E32}" srcOrd="2" destOrd="0" parTransId="{EC4BCA56-4210-4475-8746-BD9837A6481D}" sibTransId="{283D6DF7-6731-40BD-9DDB-6F0E1FE12E71}"/>
    <dgm:cxn modelId="{BFC69348-00FF-43D5-ACB5-343B75249670}" type="presParOf" srcId="{31F394E2-AE01-4C20-AEBA-7A66FCCDF342}" destId="{0736F039-B755-4DAA-8117-771A4BDB8862}" srcOrd="0" destOrd="0" presId="urn:microsoft.com/office/officeart/2008/layout/LinedList"/>
    <dgm:cxn modelId="{658C180A-3174-4EBC-BD00-F905C258A7EF}" type="presParOf" srcId="{31F394E2-AE01-4C20-AEBA-7A66FCCDF342}" destId="{CB4CAC14-2EC9-4216-AFBD-CD5005087125}" srcOrd="1" destOrd="0" presId="urn:microsoft.com/office/officeart/2008/layout/LinedList"/>
    <dgm:cxn modelId="{45D4E7C5-62BD-4323-A6E1-A9C4F513D6A5}" type="presParOf" srcId="{CB4CAC14-2EC9-4216-AFBD-CD5005087125}" destId="{3FC6307A-2E76-4E37-B928-0F9AE802753C}" srcOrd="0" destOrd="0" presId="urn:microsoft.com/office/officeart/2008/layout/LinedList"/>
    <dgm:cxn modelId="{ED634101-285A-45C8-9E83-57946D20C958}" type="presParOf" srcId="{CB4CAC14-2EC9-4216-AFBD-CD5005087125}" destId="{D515FA44-7C3B-4C81-BC7E-86B59483609B}" srcOrd="1" destOrd="0" presId="urn:microsoft.com/office/officeart/2008/layout/LinedList"/>
    <dgm:cxn modelId="{E6211E16-F5BD-4A44-A37F-19ED82F91767}" type="presParOf" srcId="{31F394E2-AE01-4C20-AEBA-7A66FCCDF342}" destId="{FEDABC80-715F-4A30-8FA4-458B7A1E7CA6}" srcOrd="2" destOrd="0" presId="urn:microsoft.com/office/officeart/2008/layout/LinedList"/>
    <dgm:cxn modelId="{61ECEAB3-C397-43E6-AD43-5858B0ABDD97}" type="presParOf" srcId="{31F394E2-AE01-4C20-AEBA-7A66FCCDF342}" destId="{A06298AB-1D8B-4990-9578-DF5C6A7F64C2}" srcOrd="3" destOrd="0" presId="urn:microsoft.com/office/officeart/2008/layout/LinedList"/>
    <dgm:cxn modelId="{B31BF49F-464A-4F72-9C3A-ECCC2B3B395D}" type="presParOf" srcId="{A06298AB-1D8B-4990-9578-DF5C6A7F64C2}" destId="{6F0B647F-36AE-4C8F-B72B-9AFA5550B8FB}" srcOrd="0" destOrd="0" presId="urn:microsoft.com/office/officeart/2008/layout/LinedList"/>
    <dgm:cxn modelId="{B1FF03E1-7C32-419C-9AC3-ADA7A032B710}" type="presParOf" srcId="{A06298AB-1D8B-4990-9578-DF5C6A7F64C2}" destId="{64AE3538-5CF2-480C-85CA-CEAAF6F61E1A}" srcOrd="1" destOrd="0" presId="urn:microsoft.com/office/officeart/2008/layout/LinedList"/>
    <dgm:cxn modelId="{61606B70-9B8B-4AF4-816C-3AEFDF149740}" type="presParOf" srcId="{31F394E2-AE01-4C20-AEBA-7A66FCCDF342}" destId="{DFC096C5-21AF-4B22-9866-7320F602C807}" srcOrd="4" destOrd="0" presId="urn:microsoft.com/office/officeart/2008/layout/LinedList"/>
    <dgm:cxn modelId="{59FEB716-4D37-4B57-91A6-F1B4C66B0004}" type="presParOf" srcId="{31F394E2-AE01-4C20-AEBA-7A66FCCDF342}" destId="{638554EC-BD90-4692-B2CA-E70CF3733FBB}" srcOrd="5" destOrd="0" presId="urn:microsoft.com/office/officeart/2008/layout/LinedList"/>
    <dgm:cxn modelId="{99B17065-B4F4-4A27-AD72-6D288B21807A}" type="presParOf" srcId="{638554EC-BD90-4692-B2CA-E70CF3733FBB}" destId="{0BC50FC7-DA7B-4E2B-BBC8-B0A6B215DF23}" srcOrd="0" destOrd="0" presId="urn:microsoft.com/office/officeart/2008/layout/LinedList"/>
    <dgm:cxn modelId="{C0F3F61C-F0BB-47F8-87E0-F93525DF780A}" type="presParOf" srcId="{638554EC-BD90-4692-B2CA-E70CF3733FBB}" destId="{A34E25A6-59E8-46A1-A4FF-A2D3212B1CE1}" srcOrd="1" destOrd="0" presId="urn:microsoft.com/office/officeart/2008/layout/LinedList"/>
    <dgm:cxn modelId="{0F30EC2E-27ED-4BD7-8098-8CC47495851D}" type="presParOf" srcId="{31F394E2-AE01-4C20-AEBA-7A66FCCDF342}" destId="{7A245DE4-C43D-4D96-A88C-F3AE5B38FCE3}" srcOrd="6" destOrd="0" presId="urn:microsoft.com/office/officeart/2008/layout/LinedList"/>
    <dgm:cxn modelId="{0F01D738-2730-444B-83F0-CB44D2CC2CE8}" type="presParOf" srcId="{31F394E2-AE01-4C20-AEBA-7A66FCCDF342}" destId="{51E51B5F-7183-413C-B6DA-5C03F87E72AC}" srcOrd="7" destOrd="0" presId="urn:microsoft.com/office/officeart/2008/layout/LinedList"/>
    <dgm:cxn modelId="{2D6557C0-5B6F-463F-B6C7-72CFF7C005D2}" type="presParOf" srcId="{51E51B5F-7183-413C-B6DA-5C03F87E72AC}" destId="{E702D464-BAA9-45D8-9447-4FC0C91C70AD}" srcOrd="0" destOrd="0" presId="urn:microsoft.com/office/officeart/2008/layout/LinedList"/>
    <dgm:cxn modelId="{1B805B20-F5A3-4316-876E-CD7A31E74669}" type="presParOf" srcId="{51E51B5F-7183-413C-B6DA-5C03F87E72AC}" destId="{5CA8CCD8-44BB-4A25-A226-E1B602C29D5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BDB8404-06D0-4742-A73F-DEE0409DDAF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0A453087-6FB7-4577-89FE-DB39F3D84E5B}">
      <dgm:prSet/>
      <dgm:spPr/>
      <dgm:t>
        <a:bodyPr/>
        <a:lstStyle/>
        <a:p>
          <a:pPr>
            <a:buFont typeface="Symbol" panose="05050102010706020507" pitchFamily="18" charset="2"/>
            <a:buChar char=""/>
          </a:pPr>
          <a:r>
            <a:rPr lang="en-IN"/>
            <a:t>Step 1: Fog nodes use the application programming interface (API) to send an NS blue print request (i.e., with 1... N resource categories) to the SFSBroker service. </a:t>
          </a:r>
        </a:p>
      </dgm:t>
    </dgm:pt>
    <dgm:pt modelId="{ADC021EA-5767-4547-8E0C-015E2AC36EAD}" type="parTrans" cxnId="{65375834-872F-427C-B112-DC0E2CE0D534}">
      <dgm:prSet/>
      <dgm:spPr/>
      <dgm:t>
        <a:bodyPr/>
        <a:lstStyle/>
        <a:p>
          <a:endParaRPr lang="en-IN"/>
        </a:p>
      </dgm:t>
    </dgm:pt>
    <dgm:pt modelId="{F9C236F7-2413-4C8D-84AB-75E101BF86A2}" type="sibTrans" cxnId="{65375834-872F-427C-B112-DC0E2CE0D534}">
      <dgm:prSet/>
      <dgm:spPr/>
      <dgm:t>
        <a:bodyPr/>
        <a:lstStyle/>
        <a:p>
          <a:endParaRPr lang="en-IN"/>
        </a:p>
      </dgm:t>
    </dgm:pt>
    <dgm:pt modelId="{33EB6FAB-5E19-4B9D-A437-B36286B3B888}">
      <dgm:prSet/>
      <dgm:spPr/>
      <dgm:t>
        <a:bodyPr/>
        <a:lstStyle/>
        <a:p>
          <a:pPr>
            <a:buFont typeface="Symbol" panose="05050102010706020507" pitchFamily="18" charset="2"/>
            <a:buChar char=""/>
          </a:pPr>
          <a:r>
            <a:rPr lang="en-IN" dirty="0"/>
            <a:t>Step 2: The tenants provide </a:t>
          </a:r>
          <a:r>
            <a:rPr lang="en-IN" dirty="0" err="1"/>
            <a:t>SFSBroker</a:t>
          </a:r>
          <a:r>
            <a:rPr lang="en-IN" dirty="0"/>
            <a:t> with the NS blueprint, and the smart contract verifies the parameters against the committed blocked transaction in the request.</a:t>
          </a:r>
        </a:p>
      </dgm:t>
    </dgm:pt>
    <dgm:pt modelId="{6B2D26C0-8DE2-4009-9D9A-BCF7B063F2F7}" type="parTrans" cxnId="{686FE9DD-2329-44BA-A640-66398219F576}">
      <dgm:prSet/>
      <dgm:spPr/>
      <dgm:t>
        <a:bodyPr/>
        <a:lstStyle/>
        <a:p>
          <a:endParaRPr lang="en-IN"/>
        </a:p>
      </dgm:t>
    </dgm:pt>
    <dgm:pt modelId="{DE7DA84E-0301-4402-821D-AADE9293106E}" type="sibTrans" cxnId="{686FE9DD-2329-44BA-A640-66398219F576}">
      <dgm:prSet/>
      <dgm:spPr/>
      <dgm:t>
        <a:bodyPr/>
        <a:lstStyle/>
        <a:p>
          <a:endParaRPr lang="en-IN"/>
        </a:p>
      </dgm:t>
    </dgm:pt>
    <dgm:pt modelId="{E6985F9B-30C3-42AF-B6B0-DB13A7977D76}">
      <dgm:prSet/>
      <dgm:spPr/>
      <dgm:t>
        <a:bodyPr/>
        <a:lstStyle/>
        <a:p>
          <a:pPr>
            <a:buFont typeface="Symbol" panose="05050102010706020507" pitchFamily="18" charset="2"/>
            <a:buChar char=""/>
          </a:pPr>
          <a:r>
            <a:rPr lang="en-IN"/>
            <a:t>Step 3: The NS request is posted to the blockchain via SFSBroker. After receiving a request, RPs formulate specific offers.</a:t>
          </a:r>
        </a:p>
      </dgm:t>
    </dgm:pt>
    <dgm:pt modelId="{A2C97308-86EC-450B-8CDF-51EDA5FE06A0}" type="parTrans" cxnId="{FF2149E9-F57B-4854-BBB3-57586550D572}">
      <dgm:prSet/>
      <dgm:spPr/>
      <dgm:t>
        <a:bodyPr/>
        <a:lstStyle/>
        <a:p>
          <a:endParaRPr lang="en-IN"/>
        </a:p>
      </dgm:t>
    </dgm:pt>
    <dgm:pt modelId="{EAC1162E-27D8-48BE-AA4E-553C1D7B94E9}" type="sibTrans" cxnId="{FF2149E9-F57B-4854-BBB3-57586550D572}">
      <dgm:prSet/>
      <dgm:spPr/>
      <dgm:t>
        <a:bodyPr/>
        <a:lstStyle/>
        <a:p>
          <a:endParaRPr lang="en-IN"/>
        </a:p>
      </dgm:t>
    </dgm:pt>
    <dgm:pt modelId="{548212E6-E4A4-4B15-9D91-E9D95F221089}">
      <dgm:prSet/>
      <dgm:spPr/>
      <dgm:t>
        <a:bodyPr/>
        <a:lstStyle/>
        <a:p>
          <a:pPr>
            <a:buFont typeface="Symbol" panose="05050102010706020507" pitchFamily="18" charset="2"/>
            <a:buChar char=""/>
          </a:pPr>
          <a:r>
            <a:rPr lang="en-IN"/>
            <a:t>Step 4: RPs answer by making proposals. Responses are received by SFSBroker within the allotted time frame. The offers that are received are committed to the blockchain as transactions. The ledger is accessed to retrieve the relevant NS blueprint, and the ledger transaction is used to validate the parameters. The smart contract chooses the best RP offer by executing the selection method mentioned in the "Performance Evaluation" section.</a:t>
          </a:r>
        </a:p>
      </dgm:t>
    </dgm:pt>
    <dgm:pt modelId="{74437BA7-016B-416C-890A-6B638C921E34}" type="parTrans" cxnId="{5DD21104-8AE6-45FD-BB42-89F6F43982F5}">
      <dgm:prSet/>
      <dgm:spPr/>
      <dgm:t>
        <a:bodyPr/>
        <a:lstStyle/>
        <a:p>
          <a:endParaRPr lang="en-IN"/>
        </a:p>
      </dgm:t>
    </dgm:pt>
    <dgm:pt modelId="{4F14D49D-580B-4273-AE34-509FAC077551}" type="sibTrans" cxnId="{5DD21104-8AE6-45FD-BB42-89F6F43982F5}">
      <dgm:prSet/>
      <dgm:spPr/>
      <dgm:t>
        <a:bodyPr/>
        <a:lstStyle/>
        <a:p>
          <a:endParaRPr lang="en-IN"/>
        </a:p>
      </dgm:t>
    </dgm:pt>
    <dgm:pt modelId="{F2536AA3-7AAB-4CFA-AF12-C30FCC292468}">
      <dgm:prSet/>
      <dgm:spPr/>
      <dgm:t>
        <a:bodyPr/>
        <a:lstStyle/>
        <a:p>
          <a:pPr>
            <a:buFont typeface="Symbol" panose="05050102010706020507" pitchFamily="18" charset="2"/>
            <a:buChar char=""/>
          </a:pPr>
          <a:r>
            <a:rPr lang="en-IN" dirty="0"/>
            <a:t>Step 5: </a:t>
          </a:r>
          <a:r>
            <a:rPr lang="en-IN" dirty="0" err="1"/>
            <a:t>SFSBroker</a:t>
          </a:r>
          <a:r>
            <a:rPr lang="en-IN" dirty="0"/>
            <a:t> creates the slice and responds to the fog node and RPs regarding the best offer. The slice is instantiated by the selected RP.</a:t>
          </a:r>
        </a:p>
      </dgm:t>
    </dgm:pt>
    <dgm:pt modelId="{FF23719D-FAF2-41B9-A794-A0DC89F8B179}" type="parTrans" cxnId="{837E2F3B-5669-4054-B616-A71E5E8496DF}">
      <dgm:prSet/>
      <dgm:spPr/>
      <dgm:t>
        <a:bodyPr/>
        <a:lstStyle/>
        <a:p>
          <a:endParaRPr lang="en-IN"/>
        </a:p>
      </dgm:t>
    </dgm:pt>
    <dgm:pt modelId="{8641463E-25D8-46B3-A2B4-E14682D9874A}" type="sibTrans" cxnId="{837E2F3B-5669-4054-B616-A71E5E8496DF}">
      <dgm:prSet/>
      <dgm:spPr/>
      <dgm:t>
        <a:bodyPr/>
        <a:lstStyle/>
        <a:p>
          <a:endParaRPr lang="en-IN"/>
        </a:p>
      </dgm:t>
    </dgm:pt>
    <dgm:pt modelId="{EFF0C41F-BC13-4F62-B640-8E5AF239B153}" type="pres">
      <dgm:prSet presAssocID="{2BDB8404-06D0-4742-A73F-DEE0409DDAF2}" presName="vert0" presStyleCnt="0">
        <dgm:presLayoutVars>
          <dgm:dir/>
          <dgm:animOne val="branch"/>
          <dgm:animLvl val="lvl"/>
        </dgm:presLayoutVars>
      </dgm:prSet>
      <dgm:spPr/>
    </dgm:pt>
    <dgm:pt modelId="{851C9EC5-C005-4BAF-83F8-F8D1B6EA89B9}" type="pres">
      <dgm:prSet presAssocID="{0A453087-6FB7-4577-89FE-DB39F3D84E5B}" presName="thickLine" presStyleLbl="alignNode1" presStyleIdx="0" presStyleCnt="5"/>
      <dgm:spPr/>
    </dgm:pt>
    <dgm:pt modelId="{C5CE7939-9F48-453A-8A87-A76624DA66D1}" type="pres">
      <dgm:prSet presAssocID="{0A453087-6FB7-4577-89FE-DB39F3D84E5B}" presName="horz1" presStyleCnt="0"/>
      <dgm:spPr/>
    </dgm:pt>
    <dgm:pt modelId="{233877DB-6F1D-4E24-A052-AE4E4078F955}" type="pres">
      <dgm:prSet presAssocID="{0A453087-6FB7-4577-89FE-DB39F3D84E5B}" presName="tx1" presStyleLbl="revTx" presStyleIdx="0" presStyleCnt="5"/>
      <dgm:spPr/>
    </dgm:pt>
    <dgm:pt modelId="{8A5EA11F-43E4-4FB8-8BA9-3FBEACF7DC11}" type="pres">
      <dgm:prSet presAssocID="{0A453087-6FB7-4577-89FE-DB39F3D84E5B}" presName="vert1" presStyleCnt="0"/>
      <dgm:spPr/>
    </dgm:pt>
    <dgm:pt modelId="{03663A6C-4ADD-4D3D-A6E4-DA6C179A807A}" type="pres">
      <dgm:prSet presAssocID="{33EB6FAB-5E19-4B9D-A437-B36286B3B888}" presName="thickLine" presStyleLbl="alignNode1" presStyleIdx="1" presStyleCnt="5"/>
      <dgm:spPr/>
    </dgm:pt>
    <dgm:pt modelId="{B2AFEE4C-BB9B-4AF9-9CF8-40BC14CD704B}" type="pres">
      <dgm:prSet presAssocID="{33EB6FAB-5E19-4B9D-A437-B36286B3B888}" presName="horz1" presStyleCnt="0"/>
      <dgm:spPr/>
    </dgm:pt>
    <dgm:pt modelId="{01BB9960-2FC9-4F81-B7F5-04619CFD8158}" type="pres">
      <dgm:prSet presAssocID="{33EB6FAB-5E19-4B9D-A437-B36286B3B888}" presName="tx1" presStyleLbl="revTx" presStyleIdx="1" presStyleCnt="5"/>
      <dgm:spPr/>
    </dgm:pt>
    <dgm:pt modelId="{50C5F3F4-4B53-409D-B373-0DB4128566DB}" type="pres">
      <dgm:prSet presAssocID="{33EB6FAB-5E19-4B9D-A437-B36286B3B888}" presName="vert1" presStyleCnt="0"/>
      <dgm:spPr/>
    </dgm:pt>
    <dgm:pt modelId="{B664A1F8-4FD7-4C67-A0AC-DEBA881D4755}" type="pres">
      <dgm:prSet presAssocID="{E6985F9B-30C3-42AF-B6B0-DB13A7977D76}" presName="thickLine" presStyleLbl="alignNode1" presStyleIdx="2" presStyleCnt="5"/>
      <dgm:spPr/>
    </dgm:pt>
    <dgm:pt modelId="{4F43ACA3-C597-45F3-9F75-0A25BA1E3B56}" type="pres">
      <dgm:prSet presAssocID="{E6985F9B-30C3-42AF-B6B0-DB13A7977D76}" presName="horz1" presStyleCnt="0"/>
      <dgm:spPr/>
    </dgm:pt>
    <dgm:pt modelId="{E3AA0527-1015-4D29-965B-FFC593438C40}" type="pres">
      <dgm:prSet presAssocID="{E6985F9B-30C3-42AF-B6B0-DB13A7977D76}" presName="tx1" presStyleLbl="revTx" presStyleIdx="2" presStyleCnt="5"/>
      <dgm:spPr/>
    </dgm:pt>
    <dgm:pt modelId="{FC4EFFA8-4B1B-406C-B10B-112BC5B972A3}" type="pres">
      <dgm:prSet presAssocID="{E6985F9B-30C3-42AF-B6B0-DB13A7977D76}" presName="vert1" presStyleCnt="0"/>
      <dgm:spPr/>
    </dgm:pt>
    <dgm:pt modelId="{08593354-92FC-43FF-83FF-ABFB1DA03EBD}" type="pres">
      <dgm:prSet presAssocID="{548212E6-E4A4-4B15-9D91-E9D95F221089}" presName="thickLine" presStyleLbl="alignNode1" presStyleIdx="3" presStyleCnt="5"/>
      <dgm:spPr/>
    </dgm:pt>
    <dgm:pt modelId="{B714C49B-1483-42DA-A09C-232D32191349}" type="pres">
      <dgm:prSet presAssocID="{548212E6-E4A4-4B15-9D91-E9D95F221089}" presName="horz1" presStyleCnt="0"/>
      <dgm:spPr/>
    </dgm:pt>
    <dgm:pt modelId="{23E3DF9F-25CA-4191-9833-371D36F1B776}" type="pres">
      <dgm:prSet presAssocID="{548212E6-E4A4-4B15-9D91-E9D95F221089}" presName="tx1" presStyleLbl="revTx" presStyleIdx="3" presStyleCnt="5"/>
      <dgm:spPr/>
    </dgm:pt>
    <dgm:pt modelId="{AB6A9C46-91B8-4714-8287-84C2DE4C229A}" type="pres">
      <dgm:prSet presAssocID="{548212E6-E4A4-4B15-9D91-E9D95F221089}" presName="vert1" presStyleCnt="0"/>
      <dgm:spPr/>
    </dgm:pt>
    <dgm:pt modelId="{2CFA81A7-3306-43D9-AD74-14B51AB76413}" type="pres">
      <dgm:prSet presAssocID="{F2536AA3-7AAB-4CFA-AF12-C30FCC292468}" presName="thickLine" presStyleLbl="alignNode1" presStyleIdx="4" presStyleCnt="5"/>
      <dgm:spPr/>
    </dgm:pt>
    <dgm:pt modelId="{43AEDAA0-F374-4D9E-BB26-F7AD2B4560E6}" type="pres">
      <dgm:prSet presAssocID="{F2536AA3-7AAB-4CFA-AF12-C30FCC292468}" presName="horz1" presStyleCnt="0"/>
      <dgm:spPr/>
    </dgm:pt>
    <dgm:pt modelId="{6177823B-706A-46B6-A291-00AC5102EA5D}" type="pres">
      <dgm:prSet presAssocID="{F2536AA3-7AAB-4CFA-AF12-C30FCC292468}" presName="tx1" presStyleLbl="revTx" presStyleIdx="4" presStyleCnt="5"/>
      <dgm:spPr/>
    </dgm:pt>
    <dgm:pt modelId="{D3324E61-0B97-456D-B8DF-348483349831}" type="pres">
      <dgm:prSet presAssocID="{F2536AA3-7AAB-4CFA-AF12-C30FCC292468}" presName="vert1" presStyleCnt="0"/>
      <dgm:spPr/>
    </dgm:pt>
  </dgm:ptLst>
  <dgm:cxnLst>
    <dgm:cxn modelId="{5DD21104-8AE6-45FD-BB42-89F6F43982F5}" srcId="{2BDB8404-06D0-4742-A73F-DEE0409DDAF2}" destId="{548212E6-E4A4-4B15-9D91-E9D95F221089}" srcOrd="3" destOrd="0" parTransId="{74437BA7-016B-416C-890A-6B638C921E34}" sibTransId="{4F14D49D-580B-4273-AE34-509FAC077551}"/>
    <dgm:cxn modelId="{65375834-872F-427C-B112-DC0E2CE0D534}" srcId="{2BDB8404-06D0-4742-A73F-DEE0409DDAF2}" destId="{0A453087-6FB7-4577-89FE-DB39F3D84E5B}" srcOrd="0" destOrd="0" parTransId="{ADC021EA-5767-4547-8E0C-015E2AC36EAD}" sibTransId="{F9C236F7-2413-4C8D-84AB-75E101BF86A2}"/>
    <dgm:cxn modelId="{837E2F3B-5669-4054-B616-A71E5E8496DF}" srcId="{2BDB8404-06D0-4742-A73F-DEE0409DDAF2}" destId="{F2536AA3-7AAB-4CFA-AF12-C30FCC292468}" srcOrd="4" destOrd="0" parTransId="{FF23719D-FAF2-41B9-A794-A0DC89F8B179}" sibTransId="{8641463E-25D8-46B3-A2B4-E14682D9874A}"/>
    <dgm:cxn modelId="{B5F8783E-49B8-4260-8236-05C12A8EFBC5}" type="presOf" srcId="{2BDB8404-06D0-4742-A73F-DEE0409DDAF2}" destId="{EFF0C41F-BC13-4F62-B640-8E5AF239B153}" srcOrd="0" destOrd="0" presId="urn:microsoft.com/office/officeart/2008/layout/LinedList"/>
    <dgm:cxn modelId="{BA97AE43-8A99-47B7-BB45-DE4741EBF50C}" type="presOf" srcId="{33EB6FAB-5E19-4B9D-A437-B36286B3B888}" destId="{01BB9960-2FC9-4F81-B7F5-04619CFD8158}" srcOrd="0" destOrd="0" presId="urn:microsoft.com/office/officeart/2008/layout/LinedList"/>
    <dgm:cxn modelId="{04448A6E-065F-4232-B421-4F8964D5D103}" type="presOf" srcId="{E6985F9B-30C3-42AF-B6B0-DB13A7977D76}" destId="{E3AA0527-1015-4D29-965B-FFC593438C40}" srcOrd="0" destOrd="0" presId="urn:microsoft.com/office/officeart/2008/layout/LinedList"/>
    <dgm:cxn modelId="{D11130C9-E236-4D7B-82D5-B28ECB62974C}" type="presOf" srcId="{0A453087-6FB7-4577-89FE-DB39F3D84E5B}" destId="{233877DB-6F1D-4E24-A052-AE4E4078F955}" srcOrd="0" destOrd="0" presId="urn:microsoft.com/office/officeart/2008/layout/LinedList"/>
    <dgm:cxn modelId="{521CD0CB-A153-415D-840D-E014FD2A7535}" type="presOf" srcId="{548212E6-E4A4-4B15-9D91-E9D95F221089}" destId="{23E3DF9F-25CA-4191-9833-371D36F1B776}" srcOrd="0" destOrd="0" presId="urn:microsoft.com/office/officeart/2008/layout/LinedList"/>
    <dgm:cxn modelId="{686FE9DD-2329-44BA-A640-66398219F576}" srcId="{2BDB8404-06D0-4742-A73F-DEE0409DDAF2}" destId="{33EB6FAB-5E19-4B9D-A437-B36286B3B888}" srcOrd="1" destOrd="0" parTransId="{6B2D26C0-8DE2-4009-9D9A-BCF7B063F2F7}" sibTransId="{DE7DA84E-0301-4402-821D-AADE9293106E}"/>
    <dgm:cxn modelId="{57F8DFE3-98B2-4457-B0B0-60869F0A1A08}" type="presOf" srcId="{F2536AA3-7AAB-4CFA-AF12-C30FCC292468}" destId="{6177823B-706A-46B6-A291-00AC5102EA5D}" srcOrd="0" destOrd="0" presId="urn:microsoft.com/office/officeart/2008/layout/LinedList"/>
    <dgm:cxn modelId="{FF2149E9-F57B-4854-BBB3-57586550D572}" srcId="{2BDB8404-06D0-4742-A73F-DEE0409DDAF2}" destId="{E6985F9B-30C3-42AF-B6B0-DB13A7977D76}" srcOrd="2" destOrd="0" parTransId="{A2C97308-86EC-450B-8CDF-51EDA5FE06A0}" sibTransId="{EAC1162E-27D8-48BE-AA4E-553C1D7B94E9}"/>
    <dgm:cxn modelId="{C492B16C-7034-48F9-B526-50AD185D1252}" type="presParOf" srcId="{EFF0C41F-BC13-4F62-B640-8E5AF239B153}" destId="{851C9EC5-C005-4BAF-83F8-F8D1B6EA89B9}" srcOrd="0" destOrd="0" presId="urn:microsoft.com/office/officeart/2008/layout/LinedList"/>
    <dgm:cxn modelId="{6A7E1211-261E-4942-9A34-1687066F957A}" type="presParOf" srcId="{EFF0C41F-BC13-4F62-B640-8E5AF239B153}" destId="{C5CE7939-9F48-453A-8A87-A76624DA66D1}" srcOrd="1" destOrd="0" presId="urn:microsoft.com/office/officeart/2008/layout/LinedList"/>
    <dgm:cxn modelId="{3492CD5B-3A53-49D8-A92D-9923A8E6E874}" type="presParOf" srcId="{C5CE7939-9F48-453A-8A87-A76624DA66D1}" destId="{233877DB-6F1D-4E24-A052-AE4E4078F955}" srcOrd="0" destOrd="0" presId="urn:microsoft.com/office/officeart/2008/layout/LinedList"/>
    <dgm:cxn modelId="{39250003-3AE9-46F9-BEE6-CF76C7427556}" type="presParOf" srcId="{C5CE7939-9F48-453A-8A87-A76624DA66D1}" destId="{8A5EA11F-43E4-4FB8-8BA9-3FBEACF7DC11}" srcOrd="1" destOrd="0" presId="urn:microsoft.com/office/officeart/2008/layout/LinedList"/>
    <dgm:cxn modelId="{8A72FB85-8A67-405A-8BB4-EC1DFC7D0FBF}" type="presParOf" srcId="{EFF0C41F-BC13-4F62-B640-8E5AF239B153}" destId="{03663A6C-4ADD-4D3D-A6E4-DA6C179A807A}" srcOrd="2" destOrd="0" presId="urn:microsoft.com/office/officeart/2008/layout/LinedList"/>
    <dgm:cxn modelId="{BDB1B302-405E-435B-B775-70F23141B713}" type="presParOf" srcId="{EFF0C41F-BC13-4F62-B640-8E5AF239B153}" destId="{B2AFEE4C-BB9B-4AF9-9CF8-40BC14CD704B}" srcOrd="3" destOrd="0" presId="urn:microsoft.com/office/officeart/2008/layout/LinedList"/>
    <dgm:cxn modelId="{17CA0182-8601-46B9-9299-16CC6486A31D}" type="presParOf" srcId="{B2AFEE4C-BB9B-4AF9-9CF8-40BC14CD704B}" destId="{01BB9960-2FC9-4F81-B7F5-04619CFD8158}" srcOrd="0" destOrd="0" presId="urn:microsoft.com/office/officeart/2008/layout/LinedList"/>
    <dgm:cxn modelId="{50492D62-A05A-4D91-9C42-256CE4FD8065}" type="presParOf" srcId="{B2AFEE4C-BB9B-4AF9-9CF8-40BC14CD704B}" destId="{50C5F3F4-4B53-409D-B373-0DB4128566DB}" srcOrd="1" destOrd="0" presId="urn:microsoft.com/office/officeart/2008/layout/LinedList"/>
    <dgm:cxn modelId="{92BBFCC3-8FA6-455A-9BAE-024E5F1F94F9}" type="presParOf" srcId="{EFF0C41F-BC13-4F62-B640-8E5AF239B153}" destId="{B664A1F8-4FD7-4C67-A0AC-DEBA881D4755}" srcOrd="4" destOrd="0" presId="urn:microsoft.com/office/officeart/2008/layout/LinedList"/>
    <dgm:cxn modelId="{ADE2D476-79D1-42FC-83B4-911581C48A69}" type="presParOf" srcId="{EFF0C41F-BC13-4F62-B640-8E5AF239B153}" destId="{4F43ACA3-C597-45F3-9F75-0A25BA1E3B56}" srcOrd="5" destOrd="0" presId="urn:microsoft.com/office/officeart/2008/layout/LinedList"/>
    <dgm:cxn modelId="{0B9CD956-D2DE-4B14-84F2-B4EBCF51A64D}" type="presParOf" srcId="{4F43ACA3-C597-45F3-9F75-0A25BA1E3B56}" destId="{E3AA0527-1015-4D29-965B-FFC593438C40}" srcOrd="0" destOrd="0" presId="urn:microsoft.com/office/officeart/2008/layout/LinedList"/>
    <dgm:cxn modelId="{7DD03286-25E5-4D9C-BC0F-4DD6856063B1}" type="presParOf" srcId="{4F43ACA3-C597-45F3-9F75-0A25BA1E3B56}" destId="{FC4EFFA8-4B1B-406C-B10B-112BC5B972A3}" srcOrd="1" destOrd="0" presId="urn:microsoft.com/office/officeart/2008/layout/LinedList"/>
    <dgm:cxn modelId="{84C30FF1-B458-4BA9-8FCE-4394589E3504}" type="presParOf" srcId="{EFF0C41F-BC13-4F62-B640-8E5AF239B153}" destId="{08593354-92FC-43FF-83FF-ABFB1DA03EBD}" srcOrd="6" destOrd="0" presId="urn:microsoft.com/office/officeart/2008/layout/LinedList"/>
    <dgm:cxn modelId="{8BEE387B-97B4-408B-BC7E-91EA83FD51C5}" type="presParOf" srcId="{EFF0C41F-BC13-4F62-B640-8E5AF239B153}" destId="{B714C49B-1483-42DA-A09C-232D32191349}" srcOrd="7" destOrd="0" presId="urn:microsoft.com/office/officeart/2008/layout/LinedList"/>
    <dgm:cxn modelId="{9DBCF782-94A7-4D4D-85A2-F23774D241F2}" type="presParOf" srcId="{B714C49B-1483-42DA-A09C-232D32191349}" destId="{23E3DF9F-25CA-4191-9833-371D36F1B776}" srcOrd="0" destOrd="0" presId="urn:microsoft.com/office/officeart/2008/layout/LinedList"/>
    <dgm:cxn modelId="{8ACE5294-7601-4334-8801-C7CBDF7FE38E}" type="presParOf" srcId="{B714C49B-1483-42DA-A09C-232D32191349}" destId="{AB6A9C46-91B8-4714-8287-84C2DE4C229A}" srcOrd="1" destOrd="0" presId="urn:microsoft.com/office/officeart/2008/layout/LinedList"/>
    <dgm:cxn modelId="{E3C240F6-2DE9-45F9-92AD-D472D6F7C6A5}" type="presParOf" srcId="{EFF0C41F-BC13-4F62-B640-8E5AF239B153}" destId="{2CFA81A7-3306-43D9-AD74-14B51AB76413}" srcOrd="8" destOrd="0" presId="urn:microsoft.com/office/officeart/2008/layout/LinedList"/>
    <dgm:cxn modelId="{58244C8A-2DA5-43BF-8AFC-C2DC4B2714C5}" type="presParOf" srcId="{EFF0C41F-BC13-4F62-B640-8E5AF239B153}" destId="{43AEDAA0-F374-4D9E-BB26-F7AD2B4560E6}" srcOrd="9" destOrd="0" presId="urn:microsoft.com/office/officeart/2008/layout/LinedList"/>
    <dgm:cxn modelId="{BA911527-6301-4978-AB1C-28CC5AA26960}" type="presParOf" srcId="{43AEDAA0-F374-4D9E-BB26-F7AD2B4560E6}" destId="{6177823B-706A-46B6-A291-00AC5102EA5D}" srcOrd="0" destOrd="0" presId="urn:microsoft.com/office/officeart/2008/layout/LinedList"/>
    <dgm:cxn modelId="{26468FAB-193C-4AEE-A166-8FDD639A2DBD}" type="presParOf" srcId="{43AEDAA0-F374-4D9E-BB26-F7AD2B4560E6}" destId="{D3324E61-0B97-456D-B8DF-34848334983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F9965F-B3BF-43E0-82C9-9278B27CBDE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A0F3E5F5-1235-41D2-8999-CDB7185E436C}">
      <dgm:prSet phldrT="[Text]"/>
      <dgm:spPr/>
      <dgm:t>
        <a:bodyPr/>
        <a:lstStyle/>
        <a:p>
          <a:r>
            <a:rPr lang="en-IN" dirty="0"/>
            <a:t>BLOCKCHAIN</a:t>
          </a:r>
        </a:p>
      </dgm:t>
    </dgm:pt>
    <dgm:pt modelId="{99B81C1B-E143-45BC-850B-B5E7FE554D74}" type="parTrans" cxnId="{FDFDC37F-942D-45D0-964B-77AF6D36728B}">
      <dgm:prSet/>
      <dgm:spPr/>
      <dgm:t>
        <a:bodyPr/>
        <a:lstStyle/>
        <a:p>
          <a:endParaRPr lang="en-IN"/>
        </a:p>
      </dgm:t>
    </dgm:pt>
    <dgm:pt modelId="{451005CA-C609-4C7F-BF39-207524C5CF42}" type="sibTrans" cxnId="{FDFDC37F-942D-45D0-964B-77AF6D36728B}">
      <dgm:prSet/>
      <dgm:spPr/>
      <dgm:t>
        <a:bodyPr/>
        <a:lstStyle/>
        <a:p>
          <a:endParaRPr lang="en-IN"/>
        </a:p>
      </dgm:t>
    </dgm:pt>
    <dgm:pt modelId="{1A25C5F9-0CC1-41F4-9021-D712C492675A}">
      <dgm:prSet phldrT="[Text]"/>
      <dgm:spPr/>
      <dgm:t>
        <a:bodyPr/>
        <a:lstStyle/>
        <a:p>
          <a:r>
            <a:rPr lang="en-US" b="0" i="0" dirty="0"/>
            <a:t>A blockchain is a distributed ledger technology that maintains a chronologically ordered and cryptographically secured record of transactions across a decentralized network of computers. Each transaction is verified and added to a block, which is then linked to the previous block, forming a chain of tamper-proof data. This structure allows for secure, transparent, and efficient recording of transactions without the need for a central authority.</a:t>
          </a:r>
          <a:endParaRPr lang="en-IN" b="0" dirty="0"/>
        </a:p>
      </dgm:t>
    </dgm:pt>
    <dgm:pt modelId="{E626C222-57BD-4196-AB13-94BC55ED68B0}" type="parTrans" cxnId="{864E6DE8-AAB4-4469-A876-D3E979945050}">
      <dgm:prSet/>
      <dgm:spPr/>
      <dgm:t>
        <a:bodyPr/>
        <a:lstStyle/>
        <a:p>
          <a:endParaRPr lang="en-IN"/>
        </a:p>
      </dgm:t>
    </dgm:pt>
    <dgm:pt modelId="{4966A8C9-9346-4461-A9C8-B5AB428CF8D3}" type="sibTrans" cxnId="{864E6DE8-AAB4-4469-A876-D3E979945050}">
      <dgm:prSet/>
      <dgm:spPr/>
      <dgm:t>
        <a:bodyPr/>
        <a:lstStyle/>
        <a:p>
          <a:endParaRPr lang="en-IN"/>
        </a:p>
      </dgm:t>
    </dgm:pt>
    <dgm:pt modelId="{DD9A14E3-E107-400B-A52D-9CE25621925B}" type="pres">
      <dgm:prSet presAssocID="{31F9965F-B3BF-43E0-82C9-9278B27CBDE9}" presName="vert0" presStyleCnt="0">
        <dgm:presLayoutVars>
          <dgm:dir/>
          <dgm:animOne val="branch"/>
          <dgm:animLvl val="lvl"/>
        </dgm:presLayoutVars>
      </dgm:prSet>
      <dgm:spPr/>
    </dgm:pt>
    <dgm:pt modelId="{48E55642-368E-4748-8B00-739E9321B85E}" type="pres">
      <dgm:prSet presAssocID="{A0F3E5F5-1235-41D2-8999-CDB7185E436C}" presName="thickLine" presStyleLbl="alignNode1" presStyleIdx="0" presStyleCnt="1"/>
      <dgm:spPr/>
    </dgm:pt>
    <dgm:pt modelId="{46C9E3E8-2C99-46E8-9438-962539D9C657}" type="pres">
      <dgm:prSet presAssocID="{A0F3E5F5-1235-41D2-8999-CDB7185E436C}" presName="horz1" presStyleCnt="0"/>
      <dgm:spPr/>
    </dgm:pt>
    <dgm:pt modelId="{8067F766-D3C9-4FA4-BD9B-F41DB405A016}" type="pres">
      <dgm:prSet presAssocID="{A0F3E5F5-1235-41D2-8999-CDB7185E436C}" presName="tx1" presStyleLbl="revTx" presStyleIdx="0" presStyleCnt="2"/>
      <dgm:spPr/>
    </dgm:pt>
    <dgm:pt modelId="{A0F7FDB7-C294-4B3E-9DBC-0B6899793372}" type="pres">
      <dgm:prSet presAssocID="{A0F3E5F5-1235-41D2-8999-CDB7185E436C}" presName="vert1" presStyleCnt="0"/>
      <dgm:spPr/>
    </dgm:pt>
    <dgm:pt modelId="{12FBA139-889E-4692-AB08-3AF775C4C710}" type="pres">
      <dgm:prSet presAssocID="{1A25C5F9-0CC1-41F4-9021-D712C492675A}" presName="vertSpace2a" presStyleCnt="0"/>
      <dgm:spPr/>
    </dgm:pt>
    <dgm:pt modelId="{D8AF3435-DF3C-4B7A-B453-E5B9E6B7A2F3}" type="pres">
      <dgm:prSet presAssocID="{1A25C5F9-0CC1-41F4-9021-D712C492675A}" presName="horz2" presStyleCnt="0"/>
      <dgm:spPr/>
    </dgm:pt>
    <dgm:pt modelId="{B6E8E01A-B97B-483F-8622-9299E736647A}" type="pres">
      <dgm:prSet presAssocID="{1A25C5F9-0CC1-41F4-9021-D712C492675A}" presName="horzSpace2" presStyleCnt="0"/>
      <dgm:spPr/>
    </dgm:pt>
    <dgm:pt modelId="{9F62509A-80B5-4905-A64A-59853FE11EEA}" type="pres">
      <dgm:prSet presAssocID="{1A25C5F9-0CC1-41F4-9021-D712C492675A}" presName="tx2" presStyleLbl="revTx" presStyleIdx="1" presStyleCnt="2"/>
      <dgm:spPr/>
    </dgm:pt>
    <dgm:pt modelId="{326B5C18-6AC8-4FA0-8961-2AE73476656C}" type="pres">
      <dgm:prSet presAssocID="{1A25C5F9-0CC1-41F4-9021-D712C492675A}" presName="vert2" presStyleCnt="0"/>
      <dgm:spPr/>
    </dgm:pt>
    <dgm:pt modelId="{398CF741-8291-416B-A063-CCD86D71C864}" type="pres">
      <dgm:prSet presAssocID="{1A25C5F9-0CC1-41F4-9021-D712C492675A}" presName="thinLine2b" presStyleLbl="callout" presStyleIdx="0" presStyleCnt="1"/>
      <dgm:spPr/>
    </dgm:pt>
    <dgm:pt modelId="{B8053E53-9060-4097-9A9C-E405690B2F1C}" type="pres">
      <dgm:prSet presAssocID="{1A25C5F9-0CC1-41F4-9021-D712C492675A}" presName="vertSpace2b" presStyleCnt="0"/>
      <dgm:spPr/>
    </dgm:pt>
  </dgm:ptLst>
  <dgm:cxnLst>
    <dgm:cxn modelId="{2A83DA01-B527-41E4-A54C-642612932510}" type="presOf" srcId="{1A25C5F9-0CC1-41F4-9021-D712C492675A}" destId="{9F62509A-80B5-4905-A64A-59853FE11EEA}" srcOrd="0" destOrd="0" presId="urn:microsoft.com/office/officeart/2008/layout/LinedList"/>
    <dgm:cxn modelId="{FF3F302F-A202-448A-B620-33D2AF682A30}" type="presOf" srcId="{A0F3E5F5-1235-41D2-8999-CDB7185E436C}" destId="{8067F766-D3C9-4FA4-BD9B-F41DB405A016}" srcOrd="0" destOrd="0" presId="urn:microsoft.com/office/officeart/2008/layout/LinedList"/>
    <dgm:cxn modelId="{6722015A-7734-4917-B3AE-4EA461D1DF63}" type="presOf" srcId="{31F9965F-B3BF-43E0-82C9-9278B27CBDE9}" destId="{DD9A14E3-E107-400B-A52D-9CE25621925B}" srcOrd="0" destOrd="0" presId="urn:microsoft.com/office/officeart/2008/layout/LinedList"/>
    <dgm:cxn modelId="{FDFDC37F-942D-45D0-964B-77AF6D36728B}" srcId="{31F9965F-B3BF-43E0-82C9-9278B27CBDE9}" destId="{A0F3E5F5-1235-41D2-8999-CDB7185E436C}" srcOrd="0" destOrd="0" parTransId="{99B81C1B-E143-45BC-850B-B5E7FE554D74}" sibTransId="{451005CA-C609-4C7F-BF39-207524C5CF42}"/>
    <dgm:cxn modelId="{864E6DE8-AAB4-4469-A876-D3E979945050}" srcId="{A0F3E5F5-1235-41D2-8999-CDB7185E436C}" destId="{1A25C5F9-0CC1-41F4-9021-D712C492675A}" srcOrd="0" destOrd="0" parTransId="{E626C222-57BD-4196-AB13-94BC55ED68B0}" sibTransId="{4966A8C9-9346-4461-A9C8-B5AB428CF8D3}"/>
    <dgm:cxn modelId="{213C7318-1C00-4359-9DA8-BD0A0F074CF0}" type="presParOf" srcId="{DD9A14E3-E107-400B-A52D-9CE25621925B}" destId="{48E55642-368E-4748-8B00-739E9321B85E}" srcOrd="0" destOrd="0" presId="urn:microsoft.com/office/officeart/2008/layout/LinedList"/>
    <dgm:cxn modelId="{A9F59753-831E-4F9C-A21B-A1EBB8321AD2}" type="presParOf" srcId="{DD9A14E3-E107-400B-A52D-9CE25621925B}" destId="{46C9E3E8-2C99-46E8-9438-962539D9C657}" srcOrd="1" destOrd="0" presId="urn:microsoft.com/office/officeart/2008/layout/LinedList"/>
    <dgm:cxn modelId="{25923791-18DE-4769-8F52-6944DC81FAC2}" type="presParOf" srcId="{46C9E3E8-2C99-46E8-9438-962539D9C657}" destId="{8067F766-D3C9-4FA4-BD9B-F41DB405A016}" srcOrd="0" destOrd="0" presId="urn:microsoft.com/office/officeart/2008/layout/LinedList"/>
    <dgm:cxn modelId="{5E2271DF-1D17-40EB-9F5A-EABC78FEC326}" type="presParOf" srcId="{46C9E3E8-2C99-46E8-9438-962539D9C657}" destId="{A0F7FDB7-C294-4B3E-9DBC-0B6899793372}" srcOrd="1" destOrd="0" presId="urn:microsoft.com/office/officeart/2008/layout/LinedList"/>
    <dgm:cxn modelId="{CD18913F-385C-45A9-91E0-7BCE0BFF8292}" type="presParOf" srcId="{A0F7FDB7-C294-4B3E-9DBC-0B6899793372}" destId="{12FBA139-889E-4692-AB08-3AF775C4C710}" srcOrd="0" destOrd="0" presId="urn:microsoft.com/office/officeart/2008/layout/LinedList"/>
    <dgm:cxn modelId="{DD9559E8-D8CD-44FE-A026-4CAF3FDF7FCF}" type="presParOf" srcId="{A0F7FDB7-C294-4B3E-9DBC-0B6899793372}" destId="{D8AF3435-DF3C-4B7A-B453-E5B9E6B7A2F3}" srcOrd="1" destOrd="0" presId="urn:microsoft.com/office/officeart/2008/layout/LinedList"/>
    <dgm:cxn modelId="{949822F3-D6ED-45CD-A749-F5C5238FB48E}" type="presParOf" srcId="{D8AF3435-DF3C-4B7A-B453-E5B9E6B7A2F3}" destId="{B6E8E01A-B97B-483F-8622-9299E736647A}" srcOrd="0" destOrd="0" presId="urn:microsoft.com/office/officeart/2008/layout/LinedList"/>
    <dgm:cxn modelId="{7E654FB5-1220-4E55-B557-CAD42F7A2FDF}" type="presParOf" srcId="{D8AF3435-DF3C-4B7A-B453-E5B9E6B7A2F3}" destId="{9F62509A-80B5-4905-A64A-59853FE11EEA}" srcOrd="1" destOrd="0" presId="urn:microsoft.com/office/officeart/2008/layout/LinedList"/>
    <dgm:cxn modelId="{E3AACBCD-2ABB-47CF-B80F-4B36049B9B37}" type="presParOf" srcId="{D8AF3435-DF3C-4B7A-B453-E5B9E6B7A2F3}" destId="{326B5C18-6AC8-4FA0-8961-2AE73476656C}" srcOrd="2" destOrd="0" presId="urn:microsoft.com/office/officeart/2008/layout/LinedList"/>
    <dgm:cxn modelId="{4A12EFAF-D821-4FA2-8B85-EF7D408B6E31}" type="presParOf" srcId="{A0F7FDB7-C294-4B3E-9DBC-0B6899793372}" destId="{398CF741-8291-416B-A063-CCD86D71C864}" srcOrd="2" destOrd="0" presId="urn:microsoft.com/office/officeart/2008/layout/LinedList"/>
    <dgm:cxn modelId="{B93F37C3-3426-41F6-91E5-B25EF6C8CFB7}" type="presParOf" srcId="{A0F7FDB7-C294-4B3E-9DBC-0B6899793372}" destId="{B8053E53-9060-4097-9A9C-E405690B2F1C}"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56CFC5-7752-4616-A797-D27C8D33AAA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6C8D2181-2560-4C25-99B9-CA98ECD90A4E}">
      <dgm:prSet phldrT="[Text]"/>
      <dgm:spPr/>
      <dgm:t>
        <a:bodyPr/>
        <a:lstStyle/>
        <a:p>
          <a:r>
            <a:rPr lang="en-IN" dirty="0"/>
            <a:t>GAME THEORY</a:t>
          </a:r>
        </a:p>
      </dgm:t>
    </dgm:pt>
    <dgm:pt modelId="{40FA386A-E0CB-47BF-8FC7-B5D4DF1BF5FB}" type="parTrans" cxnId="{DAB65667-14C9-47C6-8AFF-79FFE8A6A4EA}">
      <dgm:prSet/>
      <dgm:spPr/>
      <dgm:t>
        <a:bodyPr/>
        <a:lstStyle/>
        <a:p>
          <a:endParaRPr lang="en-IN"/>
        </a:p>
      </dgm:t>
    </dgm:pt>
    <dgm:pt modelId="{6E64AFF8-2887-4D6E-8FF2-C48B6E9DFCFC}" type="sibTrans" cxnId="{DAB65667-14C9-47C6-8AFF-79FFE8A6A4EA}">
      <dgm:prSet/>
      <dgm:spPr/>
      <dgm:t>
        <a:bodyPr/>
        <a:lstStyle/>
        <a:p>
          <a:endParaRPr lang="en-IN"/>
        </a:p>
      </dgm:t>
    </dgm:pt>
    <dgm:pt modelId="{BA82033E-9BAF-40DE-9127-A0119C316760}">
      <dgm:prSet phldrT="[Text]"/>
      <dgm:spPr/>
      <dgm:t>
        <a:bodyPr/>
        <a:lstStyle/>
        <a:p>
          <a:r>
            <a:rPr lang="en-US" b="0" i="0" dirty="0"/>
            <a:t>Game theory is the study of strategic decision-making in situations involving multiple parties whose choices interdependently affect each other's outcomes. It analyzes situations where individuals, called players, make choices that not only impact themselves but also influence the results for others involved.</a:t>
          </a:r>
          <a:endParaRPr lang="en-IN" dirty="0"/>
        </a:p>
      </dgm:t>
    </dgm:pt>
    <dgm:pt modelId="{B4C5B88C-615E-4ACD-A258-6E7FD1B13535}" type="parTrans" cxnId="{89ACE088-4C8C-4D33-83CB-78017F08749E}">
      <dgm:prSet/>
      <dgm:spPr/>
      <dgm:t>
        <a:bodyPr/>
        <a:lstStyle/>
        <a:p>
          <a:endParaRPr lang="en-IN"/>
        </a:p>
      </dgm:t>
    </dgm:pt>
    <dgm:pt modelId="{83FB5EE2-F5A6-472D-AFFC-AFAF4728B83C}" type="sibTrans" cxnId="{89ACE088-4C8C-4D33-83CB-78017F08749E}">
      <dgm:prSet/>
      <dgm:spPr/>
      <dgm:t>
        <a:bodyPr/>
        <a:lstStyle/>
        <a:p>
          <a:endParaRPr lang="en-IN"/>
        </a:p>
      </dgm:t>
    </dgm:pt>
    <dgm:pt modelId="{C468C901-CA97-4B50-984C-BC3CF9F98009}" type="pres">
      <dgm:prSet presAssocID="{5C56CFC5-7752-4616-A797-D27C8D33AAA6}" presName="vert0" presStyleCnt="0">
        <dgm:presLayoutVars>
          <dgm:dir/>
          <dgm:animOne val="branch"/>
          <dgm:animLvl val="lvl"/>
        </dgm:presLayoutVars>
      </dgm:prSet>
      <dgm:spPr/>
    </dgm:pt>
    <dgm:pt modelId="{DB796DD0-BE8A-4862-86FC-3FB3F213A2BC}" type="pres">
      <dgm:prSet presAssocID="{6C8D2181-2560-4C25-99B9-CA98ECD90A4E}" presName="thickLine" presStyleLbl="alignNode1" presStyleIdx="0" presStyleCnt="1"/>
      <dgm:spPr/>
    </dgm:pt>
    <dgm:pt modelId="{AC4959AD-0FB2-4C1E-B29F-749D7B2C434B}" type="pres">
      <dgm:prSet presAssocID="{6C8D2181-2560-4C25-99B9-CA98ECD90A4E}" presName="horz1" presStyleCnt="0"/>
      <dgm:spPr/>
    </dgm:pt>
    <dgm:pt modelId="{A7C96F56-7DD0-437F-ACE1-470E69F401EE}" type="pres">
      <dgm:prSet presAssocID="{6C8D2181-2560-4C25-99B9-CA98ECD90A4E}" presName="tx1" presStyleLbl="revTx" presStyleIdx="0" presStyleCnt="2"/>
      <dgm:spPr/>
    </dgm:pt>
    <dgm:pt modelId="{7229319C-B99A-4885-9001-637B9785EB9B}" type="pres">
      <dgm:prSet presAssocID="{6C8D2181-2560-4C25-99B9-CA98ECD90A4E}" presName="vert1" presStyleCnt="0"/>
      <dgm:spPr/>
    </dgm:pt>
    <dgm:pt modelId="{082B758C-681C-4343-B800-944A1FA66985}" type="pres">
      <dgm:prSet presAssocID="{BA82033E-9BAF-40DE-9127-A0119C316760}" presName="vertSpace2a" presStyleCnt="0"/>
      <dgm:spPr/>
    </dgm:pt>
    <dgm:pt modelId="{8AC1E8CF-CC7A-47FC-9B3A-28574EEF775B}" type="pres">
      <dgm:prSet presAssocID="{BA82033E-9BAF-40DE-9127-A0119C316760}" presName="horz2" presStyleCnt="0"/>
      <dgm:spPr/>
    </dgm:pt>
    <dgm:pt modelId="{BF962512-F74E-46E1-BE67-AC6A1616CFE9}" type="pres">
      <dgm:prSet presAssocID="{BA82033E-9BAF-40DE-9127-A0119C316760}" presName="horzSpace2" presStyleCnt="0"/>
      <dgm:spPr/>
    </dgm:pt>
    <dgm:pt modelId="{C1018E60-26CE-4255-834B-82CF930C737B}" type="pres">
      <dgm:prSet presAssocID="{BA82033E-9BAF-40DE-9127-A0119C316760}" presName="tx2" presStyleLbl="revTx" presStyleIdx="1" presStyleCnt="2"/>
      <dgm:spPr/>
    </dgm:pt>
    <dgm:pt modelId="{252FB2D4-168F-4D68-94EA-1EDA8485A3AA}" type="pres">
      <dgm:prSet presAssocID="{BA82033E-9BAF-40DE-9127-A0119C316760}" presName="vert2" presStyleCnt="0"/>
      <dgm:spPr/>
    </dgm:pt>
    <dgm:pt modelId="{A036C127-8434-4BEC-9CB7-21EB554F18E6}" type="pres">
      <dgm:prSet presAssocID="{BA82033E-9BAF-40DE-9127-A0119C316760}" presName="thinLine2b" presStyleLbl="callout" presStyleIdx="0" presStyleCnt="1"/>
      <dgm:spPr/>
    </dgm:pt>
    <dgm:pt modelId="{EF649C04-AD75-4976-B5A3-DCE8F2F34AF9}" type="pres">
      <dgm:prSet presAssocID="{BA82033E-9BAF-40DE-9127-A0119C316760}" presName="vertSpace2b" presStyleCnt="0"/>
      <dgm:spPr/>
    </dgm:pt>
  </dgm:ptLst>
  <dgm:cxnLst>
    <dgm:cxn modelId="{23032447-FC7D-402A-9F6E-C3BF95847E6F}" type="presOf" srcId="{6C8D2181-2560-4C25-99B9-CA98ECD90A4E}" destId="{A7C96F56-7DD0-437F-ACE1-470E69F401EE}" srcOrd="0" destOrd="0" presId="urn:microsoft.com/office/officeart/2008/layout/LinedList"/>
    <dgm:cxn modelId="{DAB65667-14C9-47C6-8AFF-79FFE8A6A4EA}" srcId="{5C56CFC5-7752-4616-A797-D27C8D33AAA6}" destId="{6C8D2181-2560-4C25-99B9-CA98ECD90A4E}" srcOrd="0" destOrd="0" parTransId="{40FA386A-E0CB-47BF-8FC7-B5D4DF1BF5FB}" sibTransId="{6E64AFF8-2887-4D6E-8FF2-C48B6E9DFCFC}"/>
    <dgm:cxn modelId="{89ACE088-4C8C-4D33-83CB-78017F08749E}" srcId="{6C8D2181-2560-4C25-99B9-CA98ECD90A4E}" destId="{BA82033E-9BAF-40DE-9127-A0119C316760}" srcOrd="0" destOrd="0" parTransId="{B4C5B88C-615E-4ACD-A258-6E7FD1B13535}" sibTransId="{83FB5EE2-F5A6-472D-AFFC-AFAF4728B83C}"/>
    <dgm:cxn modelId="{605A58B2-E164-4C71-AC7A-9C739BB47D1C}" type="presOf" srcId="{5C56CFC5-7752-4616-A797-D27C8D33AAA6}" destId="{C468C901-CA97-4B50-984C-BC3CF9F98009}" srcOrd="0" destOrd="0" presId="urn:microsoft.com/office/officeart/2008/layout/LinedList"/>
    <dgm:cxn modelId="{D77860CE-64D7-4F92-A3FE-2EC8D6F0DFF2}" type="presOf" srcId="{BA82033E-9BAF-40DE-9127-A0119C316760}" destId="{C1018E60-26CE-4255-834B-82CF930C737B}" srcOrd="0" destOrd="0" presId="urn:microsoft.com/office/officeart/2008/layout/LinedList"/>
    <dgm:cxn modelId="{CAC507E1-1F9B-4FC8-B468-4FA89E8B8D90}" type="presParOf" srcId="{C468C901-CA97-4B50-984C-BC3CF9F98009}" destId="{DB796DD0-BE8A-4862-86FC-3FB3F213A2BC}" srcOrd="0" destOrd="0" presId="urn:microsoft.com/office/officeart/2008/layout/LinedList"/>
    <dgm:cxn modelId="{BDCA10AE-6806-403A-9112-9099ED9863CC}" type="presParOf" srcId="{C468C901-CA97-4B50-984C-BC3CF9F98009}" destId="{AC4959AD-0FB2-4C1E-B29F-749D7B2C434B}" srcOrd="1" destOrd="0" presId="urn:microsoft.com/office/officeart/2008/layout/LinedList"/>
    <dgm:cxn modelId="{88674B86-408A-46AE-9870-865C302E5AFA}" type="presParOf" srcId="{AC4959AD-0FB2-4C1E-B29F-749D7B2C434B}" destId="{A7C96F56-7DD0-437F-ACE1-470E69F401EE}" srcOrd="0" destOrd="0" presId="urn:microsoft.com/office/officeart/2008/layout/LinedList"/>
    <dgm:cxn modelId="{232BF6B9-F576-40B7-AB9B-BD9D71B9F2FD}" type="presParOf" srcId="{AC4959AD-0FB2-4C1E-B29F-749D7B2C434B}" destId="{7229319C-B99A-4885-9001-637B9785EB9B}" srcOrd="1" destOrd="0" presId="urn:microsoft.com/office/officeart/2008/layout/LinedList"/>
    <dgm:cxn modelId="{579FEEB1-4C16-4187-81A3-0E56ECE98126}" type="presParOf" srcId="{7229319C-B99A-4885-9001-637B9785EB9B}" destId="{082B758C-681C-4343-B800-944A1FA66985}" srcOrd="0" destOrd="0" presId="urn:microsoft.com/office/officeart/2008/layout/LinedList"/>
    <dgm:cxn modelId="{D67487D0-D7E9-4D8E-8FAA-45944FD490C2}" type="presParOf" srcId="{7229319C-B99A-4885-9001-637B9785EB9B}" destId="{8AC1E8CF-CC7A-47FC-9B3A-28574EEF775B}" srcOrd="1" destOrd="0" presId="urn:microsoft.com/office/officeart/2008/layout/LinedList"/>
    <dgm:cxn modelId="{47258A94-2E69-4607-89A0-AE10176B1AA8}" type="presParOf" srcId="{8AC1E8CF-CC7A-47FC-9B3A-28574EEF775B}" destId="{BF962512-F74E-46E1-BE67-AC6A1616CFE9}" srcOrd="0" destOrd="0" presId="urn:microsoft.com/office/officeart/2008/layout/LinedList"/>
    <dgm:cxn modelId="{36E649AC-0A97-4EE0-92AD-8DE9B83F750B}" type="presParOf" srcId="{8AC1E8CF-CC7A-47FC-9B3A-28574EEF775B}" destId="{C1018E60-26CE-4255-834B-82CF930C737B}" srcOrd="1" destOrd="0" presId="urn:microsoft.com/office/officeart/2008/layout/LinedList"/>
    <dgm:cxn modelId="{23FDC0B6-8894-4DF2-9EB1-2433A1149F3C}" type="presParOf" srcId="{8AC1E8CF-CC7A-47FC-9B3A-28574EEF775B}" destId="{252FB2D4-168F-4D68-94EA-1EDA8485A3AA}" srcOrd="2" destOrd="0" presId="urn:microsoft.com/office/officeart/2008/layout/LinedList"/>
    <dgm:cxn modelId="{5C14852B-3874-4AC2-B737-4BFCE086BAA1}" type="presParOf" srcId="{7229319C-B99A-4885-9001-637B9785EB9B}" destId="{A036C127-8434-4BEC-9CB7-21EB554F18E6}" srcOrd="2" destOrd="0" presId="urn:microsoft.com/office/officeart/2008/layout/LinedList"/>
    <dgm:cxn modelId="{80A5EE0C-534C-4EE3-9B56-1D93354A25BF}" type="presParOf" srcId="{7229319C-B99A-4885-9001-637B9785EB9B}" destId="{EF649C04-AD75-4976-B5A3-DCE8F2F34AF9}" srcOrd="3"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94D4101-8C54-465E-A603-6858B8201003}" type="doc">
      <dgm:prSet loTypeId="urn:diagrams.loki3.com/BracketList" loCatId="list" qsTypeId="urn:microsoft.com/office/officeart/2005/8/quickstyle/simple1" qsCatId="simple" csTypeId="urn:microsoft.com/office/officeart/2005/8/colors/accent1_2" csCatId="accent1" phldr="1"/>
      <dgm:spPr/>
      <dgm:t>
        <a:bodyPr/>
        <a:lstStyle/>
        <a:p>
          <a:endParaRPr lang="en-IN"/>
        </a:p>
      </dgm:t>
    </dgm:pt>
    <dgm:pt modelId="{E6C8B5F6-9F0D-4895-ADAD-7F661AFF3314}">
      <dgm:prSet phldrT="[Text]"/>
      <dgm:spPr/>
      <dgm:t>
        <a:bodyPr/>
        <a:lstStyle/>
        <a:p>
          <a:pPr>
            <a:buFont typeface="Arial" panose="020B0604020202020204" pitchFamily="34" charset="0"/>
            <a:buChar char="•"/>
          </a:pPr>
          <a:r>
            <a:rPr lang="en-IN" b="1" i="0"/>
            <a:t>Incentive Design:</a:t>
          </a:r>
          <a:endParaRPr lang="en-IN" dirty="0"/>
        </a:p>
      </dgm:t>
    </dgm:pt>
    <dgm:pt modelId="{73582D4C-3C40-455B-AEA8-F2DD0628865B}" type="parTrans" cxnId="{3422F739-7F79-493E-945F-D052470482AC}">
      <dgm:prSet/>
      <dgm:spPr/>
      <dgm:t>
        <a:bodyPr/>
        <a:lstStyle/>
        <a:p>
          <a:endParaRPr lang="en-IN"/>
        </a:p>
      </dgm:t>
    </dgm:pt>
    <dgm:pt modelId="{799FECE6-65F8-43FC-90C6-77B712DFCC8B}" type="sibTrans" cxnId="{3422F739-7F79-493E-945F-D052470482AC}">
      <dgm:prSet/>
      <dgm:spPr/>
      <dgm:t>
        <a:bodyPr/>
        <a:lstStyle/>
        <a:p>
          <a:endParaRPr lang="en-IN"/>
        </a:p>
      </dgm:t>
    </dgm:pt>
    <dgm:pt modelId="{9FCFC37C-5F6A-4B52-864F-D1B18329EBC4}">
      <dgm:prSet/>
      <dgm:spPr/>
      <dgm:t>
        <a:bodyPr/>
        <a:lstStyle/>
        <a:p>
          <a:pPr>
            <a:buFont typeface="Arial" panose="020B0604020202020204" pitchFamily="34" charset="0"/>
            <a:buChar char="•"/>
          </a:pPr>
          <a:r>
            <a:rPr lang="en-US" b="0" i="0"/>
            <a:t>Blockchain networks rely on participants like miners or validators.</a:t>
          </a:r>
        </a:p>
      </dgm:t>
    </dgm:pt>
    <dgm:pt modelId="{162FBEDE-BFAA-46D3-8B87-CCEEFD4E600A}" type="parTrans" cxnId="{9D1C3375-5F96-4F63-9B83-5694B71DDAC8}">
      <dgm:prSet/>
      <dgm:spPr/>
      <dgm:t>
        <a:bodyPr/>
        <a:lstStyle/>
        <a:p>
          <a:endParaRPr lang="en-IN"/>
        </a:p>
      </dgm:t>
    </dgm:pt>
    <dgm:pt modelId="{F595920D-EAFF-4E0C-A300-50FA433AE446}" type="sibTrans" cxnId="{9D1C3375-5F96-4F63-9B83-5694B71DDAC8}">
      <dgm:prSet/>
      <dgm:spPr/>
      <dgm:t>
        <a:bodyPr/>
        <a:lstStyle/>
        <a:p>
          <a:endParaRPr lang="en-IN"/>
        </a:p>
      </dgm:t>
    </dgm:pt>
    <dgm:pt modelId="{01EC3B7A-EDF2-4073-A5C9-59F73BD114A1}">
      <dgm:prSet/>
      <dgm:spPr/>
      <dgm:t>
        <a:bodyPr/>
        <a:lstStyle/>
        <a:p>
          <a:pPr>
            <a:buFont typeface="Arial" panose="020B0604020202020204" pitchFamily="34" charset="0"/>
            <a:buChar char="•"/>
          </a:pPr>
          <a:r>
            <a:rPr lang="en-US" b="0" i="0" dirty="0"/>
            <a:t>Game theory helps design the rewards and penalties within the network to encourage honest behavior and discourage actions that harm the system.</a:t>
          </a:r>
        </a:p>
      </dgm:t>
    </dgm:pt>
    <dgm:pt modelId="{1350D230-D441-4D91-ADA6-02386C9B165F}" type="parTrans" cxnId="{E0726467-9A72-4465-9A48-734A3781579D}">
      <dgm:prSet/>
      <dgm:spPr/>
      <dgm:t>
        <a:bodyPr/>
        <a:lstStyle/>
        <a:p>
          <a:endParaRPr lang="en-IN"/>
        </a:p>
      </dgm:t>
    </dgm:pt>
    <dgm:pt modelId="{394F51EF-B19D-4321-9870-B91E5ABBB7C0}" type="sibTrans" cxnId="{E0726467-9A72-4465-9A48-734A3781579D}">
      <dgm:prSet/>
      <dgm:spPr/>
      <dgm:t>
        <a:bodyPr/>
        <a:lstStyle/>
        <a:p>
          <a:endParaRPr lang="en-IN"/>
        </a:p>
      </dgm:t>
    </dgm:pt>
    <dgm:pt modelId="{D033CC0C-50DD-4DBE-8E49-87A81633031E}">
      <dgm:prSet/>
      <dgm:spPr/>
      <dgm:t>
        <a:bodyPr/>
        <a:lstStyle/>
        <a:p>
          <a:pPr>
            <a:buFont typeface="Arial" panose="020B0604020202020204" pitchFamily="34" charset="0"/>
            <a:buChar char="•"/>
          </a:pPr>
          <a:r>
            <a:rPr lang="en-IN" b="1" i="0"/>
            <a:t>Consensus Mechanisms:</a:t>
          </a:r>
          <a:endParaRPr lang="en-IN" b="0" i="0"/>
        </a:p>
      </dgm:t>
    </dgm:pt>
    <dgm:pt modelId="{74542B2A-FB35-4163-9C15-16148A5347BC}" type="parTrans" cxnId="{942293C7-A15B-42BD-B383-08FD89E966F9}">
      <dgm:prSet/>
      <dgm:spPr/>
      <dgm:t>
        <a:bodyPr/>
        <a:lstStyle/>
        <a:p>
          <a:endParaRPr lang="en-IN"/>
        </a:p>
      </dgm:t>
    </dgm:pt>
    <dgm:pt modelId="{E9CDD724-00D0-4614-B63D-9CC8810D540E}" type="sibTrans" cxnId="{942293C7-A15B-42BD-B383-08FD89E966F9}">
      <dgm:prSet/>
      <dgm:spPr/>
      <dgm:t>
        <a:bodyPr/>
        <a:lstStyle/>
        <a:p>
          <a:endParaRPr lang="en-IN"/>
        </a:p>
      </dgm:t>
    </dgm:pt>
    <dgm:pt modelId="{D0C602FB-BD42-4A20-9287-25E9B99B8E3F}">
      <dgm:prSet/>
      <dgm:spPr/>
      <dgm:t>
        <a:bodyPr/>
        <a:lstStyle/>
        <a:p>
          <a:pPr>
            <a:buFont typeface="Arial" panose="020B0604020202020204" pitchFamily="34" charset="0"/>
            <a:buChar char="•"/>
          </a:pPr>
          <a:r>
            <a:rPr lang="en-US" b="0" i="0"/>
            <a:t>Blockchains need a way for participants to agree on the validity of transactions (consensus).</a:t>
          </a:r>
        </a:p>
      </dgm:t>
    </dgm:pt>
    <dgm:pt modelId="{E05C2AF9-8107-4715-81A1-C871FC50A088}" type="parTrans" cxnId="{30A39A65-F543-4D22-8371-0A9EE8F13EB5}">
      <dgm:prSet/>
      <dgm:spPr/>
      <dgm:t>
        <a:bodyPr/>
        <a:lstStyle/>
        <a:p>
          <a:endParaRPr lang="en-IN"/>
        </a:p>
      </dgm:t>
    </dgm:pt>
    <dgm:pt modelId="{142F067D-516D-4C1E-B096-B0A49CD0799B}" type="sibTrans" cxnId="{30A39A65-F543-4D22-8371-0A9EE8F13EB5}">
      <dgm:prSet/>
      <dgm:spPr/>
      <dgm:t>
        <a:bodyPr/>
        <a:lstStyle/>
        <a:p>
          <a:endParaRPr lang="en-IN"/>
        </a:p>
      </dgm:t>
    </dgm:pt>
    <dgm:pt modelId="{BEEC88EF-2BD0-46BB-87BC-1A7604CAD63E}">
      <dgm:prSet/>
      <dgm:spPr/>
      <dgm:t>
        <a:bodyPr/>
        <a:lstStyle/>
        <a:p>
          <a:pPr>
            <a:buFont typeface="Arial" panose="020B0604020202020204" pitchFamily="34" charset="0"/>
            <a:buChar char="•"/>
          </a:pPr>
          <a:r>
            <a:rPr lang="en-US" b="0" i="0"/>
            <a:t>Game theory helps analyze how different consensus mechanisms, like Proof of Work or Proof of Stake, influence participant decisions and ensure the network remains secure.</a:t>
          </a:r>
        </a:p>
      </dgm:t>
    </dgm:pt>
    <dgm:pt modelId="{4703F2E0-ACDD-4F74-A7B5-240F1685351A}" type="parTrans" cxnId="{AAC39597-8031-453E-A965-69EDAEB2CDF8}">
      <dgm:prSet/>
      <dgm:spPr/>
      <dgm:t>
        <a:bodyPr/>
        <a:lstStyle/>
        <a:p>
          <a:endParaRPr lang="en-IN"/>
        </a:p>
      </dgm:t>
    </dgm:pt>
    <dgm:pt modelId="{866C5AF1-F6A5-4CA4-8E9F-A9C0A991E26F}" type="sibTrans" cxnId="{AAC39597-8031-453E-A965-69EDAEB2CDF8}">
      <dgm:prSet/>
      <dgm:spPr/>
      <dgm:t>
        <a:bodyPr/>
        <a:lstStyle/>
        <a:p>
          <a:endParaRPr lang="en-IN"/>
        </a:p>
      </dgm:t>
    </dgm:pt>
    <dgm:pt modelId="{B2D55004-3F4B-49B4-A342-14DC423C7C86}">
      <dgm:prSet/>
      <dgm:spPr/>
      <dgm:t>
        <a:bodyPr/>
        <a:lstStyle/>
        <a:p>
          <a:pPr>
            <a:buFont typeface="Arial" panose="020B0604020202020204" pitchFamily="34" charset="0"/>
            <a:buChar char="•"/>
          </a:pPr>
          <a:r>
            <a:rPr lang="en-IN" b="1" i="0"/>
            <a:t>Security Analysis:</a:t>
          </a:r>
          <a:endParaRPr lang="en-IN" b="0" i="0"/>
        </a:p>
      </dgm:t>
    </dgm:pt>
    <dgm:pt modelId="{BDCB85D8-0EF4-41FC-AB0F-5CD2E729B386}" type="parTrans" cxnId="{C24567FB-8083-4F97-8344-91F38BD7D352}">
      <dgm:prSet/>
      <dgm:spPr/>
      <dgm:t>
        <a:bodyPr/>
        <a:lstStyle/>
        <a:p>
          <a:endParaRPr lang="en-IN"/>
        </a:p>
      </dgm:t>
    </dgm:pt>
    <dgm:pt modelId="{DB4A13AE-438F-4EE0-84C3-53BDC303FC7A}" type="sibTrans" cxnId="{C24567FB-8083-4F97-8344-91F38BD7D352}">
      <dgm:prSet/>
      <dgm:spPr/>
      <dgm:t>
        <a:bodyPr/>
        <a:lstStyle/>
        <a:p>
          <a:endParaRPr lang="en-IN"/>
        </a:p>
      </dgm:t>
    </dgm:pt>
    <dgm:pt modelId="{C397BC6E-DBB1-4B49-9217-32A119802992}">
      <dgm:prSet/>
      <dgm:spPr/>
      <dgm:t>
        <a:bodyPr/>
        <a:lstStyle/>
        <a:p>
          <a:pPr>
            <a:buFont typeface="Arial" panose="020B0604020202020204" pitchFamily="34" charset="0"/>
            <a:buChar char="•"/>
          </a:pPr>
          <a:r>
            <a:rPr lang="en-US" b="0" i="0"/>
            <a:t>Game theory helps predict and understand potential attacks on a blockchain network.</a:t>
          </a:r>
        </a:p>
      </dgm:t>
    </dgm:pt>
    <dgm:pt modelId="{5CF40961-C9CE-4C17-831E-E99926ABE376}" type="parTrans" cxnId="{75FE87D5-ACD1-49D6-99D6-34EBA34EAABD}">
      <dgm:prSet/>
      <dgm:spPr/>
      <dgm:t>
        <a:bodyPr/>
        <a:lstStyle/>
        <a:p>
          <a:endParaRPr lang="en-IN"/>
        </a:p>
      </dgm:t>
    </dgm:pt>
    <dgm:pt modelId="{B45B1BE7-510E-440C-8DEE-7D041F2183D3}" type="sibTrans" cxnId="{75FE87D5-ACD1-49D6-99D6-34EBA34EAABD}">
      <dgm:prSet/>
      <dgm:spPr/>
      <dgm:t>
        <a:bodyPr/>
        <a:lstStyle/>
        <a:p>
          <a:endParaRPr lang="en-IN"/>
        </a:p>
      </dgm:t>
    </dgm:pt>
    <dgm:pt modelId="{DC884A82-9F8C-4D74-A442-865EC4E5B1F5}">
      <dgm:prSet/>
      <dgm:spPr/>
      <dgm:t>
        <a:bodyPr/>
        <a:lstStyle/>
        <a:p>
          <a:pPr>
            <a:buFont typeface="Arial" panose="020B0604020202020204" pitchFamily="34" charset="0"/>
            <a:buChar char="•"/>
          </a:pPr>
          <a:r>
            <a:rPr lang="en-US" b="0" i="0"/>
            <a:t>By analyzing how rational actors might exploit weaknesses, developers can strengthen the system's defenses.</a:t>
          </a:r>
        </a:p>
      </dgm:t>
    </dgm:pt>
    <dgm:pt modelId="{9007DDE1-4CDC-446B-8F90-64E101800638}" type="parTrans" cxnId="{69CEF81C-27D7-44FC-9660-C5F115F65653}">
      <dgm:prSet/>
      <dgm:spPr/>
      <dgm:t>
        <a:bodyPr/>
        <a:lstStyle/>
        <a:p>
          <a:endParaRPr lang="en-IN"/>
        </a:p>
      </dgm:t>
    </dgm:pt>
    <dgm:pt modelId="{992393DE-927F-4887-83E6-116637B99D63}" type="sibTrans" cxnId="{69CEF81C-27D7-44FC-9660-C5F115F65653}">
      <dgm:prSet/>
      <dgm:spPr/>
      <dgm:t>
        <a:bodyPr/>
        <a:lstStyle/>
        <a:p>
          <a:endParaRPr lang="en-IN"/>
        </a:p>
      </dgm:t>
    </dgm:pt>
    <dgm:pt modelId="{45AEB3CE-8F38-4A1B-B807-8871C7E5EBCA}">
      <dgm:prSet/>
      <dgm:spPr/>
      <dgm:t>
        <a:bodyPr/>
        <a:lstStyle/>
        <a:p>
          <a:pPr>
            <a:buFont typeface="Arial" panose="020B0604020202020204" pitchFamily="34" charset="0"/>
            <a:buChar char="•"/>
          </a:pPr>
          <a:r>
            <a:rPr lang="en-IN" b="1" i="0"/>
            <a:t>Token Economics:</a:t>
          </a:r>
          <a:endParaRPr lang="en-IN" b="0" i="0"/>
        </a:p>
      </dgm:t>
    </dgm:pt>
    <dgm:pt modelId="{0D81ACE7-A3E5-4671-93EA-973B75C38B92}" type="parTrans" cxnId="{CDBFA45E-4D1E-4BE6-8089-27503663E399}">
      <dgm:prSet/>
      <dgm:spPr/>
      <dgm:t>
        <a:bodyPr/>
        <a:lstStyle/>
        <a:p>
          <a:endParaRPr lang="en-IN"/>
        </a:p>
      </dgm:t>
    </dgm:pt>
    <dgm:pt modelId="{9207C084-236C-4245-918C-31E76B6EA488}" type="sibTrans" cxnId="{CDBFA45E-4D1E-4BE6-8089-27503663E399}">
      <dgm:prSet/>
      <dgm:spPr/>
      <dgm:t>
        <a:bodyPr/>
        <a:lstStyle/>
        <a:p>
          <a:endParaRPr lang="en-IN"/>
        </a:p>
      </dgm:t>
    </dgm:pt>
    <dgm:pt modelId="{54B1BD24-4FA4-4971-B67C-CA8150E74D28}">
      <dgm:prSet/>
      <dgm:spPr/>
      <dgm:t>
        <a:bodyPr/>
        <a:lstStyle/>
        <a:p>
          <a:pPr>
            <a:buFont typeface="Arial" panose="020B0604020202020204" pitchFamily="34" charset="0"/>
            <a:buChar char="•"/>
          </a:pPr>
          <a:r>
            <a:rPr lang="en-US" b="0" i="0"/>
            <a:t>Many blockchains use tokens to represent value or access to network services.</a:t>
          </a:r>
        </a:p>
      </dgm:t>
    </dgm:pt>
    <dgm:pt modelId="{062E139F-EBB6-4B63-AF0A-8E7DD9EB1466}" type="parTrans" cxnId="{D6D6D448-7A1E-4084-9C21-9F85DE44F26E}">
      <dgm:prSet/>
      <dgm:spPr/>
      <dgm:t>
        <a:bodyPr/>
        <a:lstStyle/>
        <a:p>
          <a:endParaRPr lang="en-IN"/>
        </a:p>
      </dgm:t>
    </dgm:pt>
    <dgm:pt modelId="{5B6241B3-A329-42C9-9A6F-F749E05A1753}" type="sibTrans" cxnId="{D6D6D448-7A1E-4084-9C21-9F85DE44F26E}">
      <dgm:prSet/>
      <dgm:spPr/>
      <dgm:t>
        <a:bodyPr/>
        <a:lstStyle/>
        <a:p>
          <a:endParaRPr lang="en-IN"/>
        </a:p>
      </dgm:t>
    </dgm:pt>
    <dgm:pt modelId="{4C7BE5E9-242D-449F-ADF2-66ED15AAF5FB}">
      <dgm:prSet/>
      <dgm:spPr/>
      <dgm:t>
        <a:bodyPr/>
        <a:lstStyle/>
        <a:p>
          <a:pPr>
            <a:buFont typeface="Arial" panose="020B0604020202020204" pitchFamily="34" charset="0"/>
            <a:buChar char="•"/>
          </a:pPr>
          <a:r>
            <a:rPr lang="en-US" b="0" i="0"/>
            <a:t>Game theory helps design how these tokens are distributed and used within the network, considering the impact on user behavior and overall system stability.</a:t>
          </a:r>
        </a:p>
      </dgm:t>
    </dgm:pt>
    <dgm:pt modelId="{A506A746-F1E6-4CA7-A325-68D7D81B4C7D}" type="parTrans" cxnId="{1524BF54-471A-415E-B061-D26696498F48}">
      <dgm:prSet/>
      <dgm:spPr/>
      <dgm:t>
        <a:bodyPr/>
        <a:lstStyle/>
        <a:p>
          <a:endParaRPr lang="en-IN"/>
        </a:p>
      </dgm:t>
    </dgm:pt>
    <dgm:pt modelId="{CE15A3E8-B2D6-4EAC-A69E-276DE30F6D92}" type="sibTrans" cxnId="{1524BF54-471A-415E-B061-D26696498F48}">
      <dgm:prSet/>
      <dgm:spPr/>
      <dgm:t>
        <a:bodyPr/>
        <a:lstStyle/>
        <a:p>
          <a:endParaRPr lang="en-IN"/>
        </a:p>
      </dgm:t>
    </dgm:pt>
    <dgm:pt modelId="{159060CE-D576-45A8-9684-88D58B5E8648}">
      <dgm:prSet/>
      <dgm:spPr/>
      <dgm:t>
        <a:bodyPr/>
        <a:lstStyle/>
        <a:p>
          <a:pPr>
            <a:buFont typeface="Arial" panose="020B0604020202020204" pitchFamily="34" charset="0"/>
            <a:buChar char="•"/>
          </a:pPr>
          <a:r>
            <a:rPr lang="en-IN" b="1" i="0"/>
            <a:t>Strategic Interactions:</a:t>
          </a:r>
          <a:endParaRPr lang="en-IN" b="0" i="0"/>
        </a:p>
      </dgm:t>
    </dgm:pt>
    <dgm:pt modelId="{F1DFF783-76C9-4DB3-B4CD-0FFA709A28A5}" type="parTrans" cxnId="{872EE900-07B3-48F2-8A50-CF46ADB75626}">
      <dgm:prSet/>
      <dgm:spPr/>
      <dgm:t>
        <a:bodyPr/>
        <a:lstStyle/>
        <a:p>
          <a:endParaRPr lang="en-IN"/>
        </a:p>
      </dgm:t>
    </dgm:pt>
    <dgm:pt modelId="{5C4B7EBD-0EAE-424E-8ABD-2A24CE7511E6}" type="sibTrans" cxnId="{872EE900-07B3-48F2-8A50-CF46ADB75626}">
      <dgm:prSet/>
      <dgm:spPr/>
      <dgm:t>
        <a:bodyPr/>
        <a:lstStyle/>
        <a:p>
          <a:endParaRPr lang="en-IN"/>
        </a:p>
      </dgm:t>
    </dgm:pt>
    <dgm:pt modelId="{840DB71B-552C-414A-95C6-C51BAD6DDF9C}">
      <dgm:prSet/>
      <dgm:spPr/>
      <dgm:t>
        <a:bodyPr/>
        <a:lstStyle/>
        <a:p>
          <a:pPr>
            <a:buFont typeface="Arial" panose="020B0604020202020204" pitchFamily="34" charset="0"/>
            <a:buChar char="•"/>
          </a:pPr>
          <a:r>
            <a:rPr lang="en-US" b="0" i="0"/>
            <a:t>Blockchain networks involve interactions between miners, validators, and users.</a:t>
          </a:r>
        </a:p>
      </dgm:t>
    </dgm:pt>
    <dgm:pt modelId="{B09E35FE-599B-489F-9769-588EB84FA949}" type="parTrans" cxnId="{CB4AD694-A298-4CD0-8484-D9860FE89411}">
      <dgm:prSet/>
      <dgm:spPr/>
      <dgm:t>
        <a:bodyPr/>
        <a:lstStyle/>
        <a:p>
          <a:endParaRPr lang="en-IN"/>
        </a:p>
      </dgm:t>
    </dgm:pt>
    <dgm:pt modelId="{67ED548E-F2CF-4152-8C16-9A6AEF9E0A72}" type="sibTrans" cxnId="{CB4AD694-A298-4CD0-8484-D9860FE89411}">
      <dgm:prSet/>
      <dgm:spPr/>
      <dgm:t>
        <a:bodyPr/>
        <a:lstStyle/>
        <a:p>
          <a:endParaRPr lang="en-IN"/>
        </a:p>
      </dgm:t>
    </dgm:pt>
    <dgm:pt modelId="{3F17AD87-1313-49B2-B141-44E0C45F8CC3}">
      <dgm:prSet/>
      <dgm:spPr/>
      <dgm:t>
        <a:bodyPr/>
        <a:lstStyle/>
        <a:p>
          <a:pPr>
            <a:buFont typeface="Arial" panose="020B0604020202020204" pitchFamily="34" charset="0"/>
            <a:buChar char="•"/>
          </a:pPr>
          <a:r>
            <a:rPr lang="en-US" b="0" i="0"/>
            <a:t>Game theory helps predict how these parties might act strategically, considering factors like competition for rewards and potential for collaboration.</a:t>
          </a:r>
        </a:p>
      </dgm:t>
    </dgm:pt>
    <dgm:pt modelId="{C5CB4A24-DE8F-4994-ABF8-A175A20415B8}" type="parTrans" cxnId="{752DF1A1-9D72-4146-BD23-EC8AA12A4EB6}">
      <dgm:prSet/>
      <dgm:spPr/>
      <dgm:t>
        <a:bodyPr/>
        <a:lstStyle/>
        <a:p>
          <a:endParaRPr lang="en-IN"/>
        </a:p>
      </dgm:t>
    </dgm:pt>
    <dgm:pt modelId="{38DDCE05-126E-45D3-AE06-9ED6EC91CE84}" type="sibTrans" cxnId="{752DF1A1-9D72-4146-BD23-EC8AA12A4EB6}">
      <dgm:prSet/>
      <dgm:spPr/>
      <dgm:t>
        <a:bodyPr/>
        <a:lstStyle/>
        <a:p>
          <a:endParaRPr lang="en-IN"/>
        </a:p>
      </dgm:t>
    </dgm:pt>
    <dgm:pt modelId="{E7D68D33-8ACB-454A-A970-246055F6B8D1}" type="pres">
      <dgm:prSet presAssocID="{694D4101-8C54-465E-A603-6858B8201003}" presName="Name0" presStyleCnt="0">
        <dgm:presLayoutVars>
          <dgm:dir/>
          <dgm:animLvl val="lvl"/>
          <dgm:resizeHandles val="exact"/>
        </dgm:presLayoutVars>
      </dgm:prSet>
      <dgm:spPr/>
    </dgm:pt>
    <dgm:pt modelId="{5AE588A2-E4BB-4A66-8FEB-2D3C07583A7A}" type="pres">
      <dgm:prSet presAssocID="{E6C8B5F6-9F0D-4895-ADAD-7F661AFF3314}" presName="linNode" presStyleCnt="0"/>
      <dgm:spPr/>
    </dgm:pt>
    <dgm:pt modelId="{F9814302-733E-4AAD-8FAB-01AAA64F8C93}" type="pres">
      <dgm:prSet presAssocID="{E6C8B5F6-9F0D-4895-ADAD-7F661AFF3314}" presName="parTx" presStyleLbl="revTx" presStyleIdx="0" presStyleCnt="5">
        <dgm:presLayoutVars>
          <dgm:chMax val="1"/>
          <dgm:bulletEnabled val="1"/>
        </dgm:presLayoutVars>
      </dgm:prSet>
      <dgm:spPr/>
    </dgm:pt>
    <dgm:pt modelId="{5727EA0B-4687-454F-BEB2-996EACCD9246}" type="pres">
      <dgm:prSet presAssocID="{E6C8B5F6-9F0D-4895-ADAD-7F661AFF3314}" presName="bracket" presStyleLbl="parChTrans1D1" presStyleIdx="0" presStyleCnt="5"/>
      <dgm:spPr/>
    </dgm:pt>
    <dgm:pt modelId="{2EEAA1FC-55CB-42CC-B240-0110D7BDA809}" type="pres">
      <dgm:prSet presAssocID="{E6C8B5F6-9F0D-4895-ADAD-7F661AFF3314}" presName="spH" presStyleCnt="0"/>
      <dgm:spPr/>
    </dgm:pt>
    <dgm:pt modelId="{F9087DEB-14AC-46C4-9AA7-CC1882394978}" type="pres">
      <dgm:prSet presAssocID="{E6C8B5F6-9F0D-4895-ADAD-7F661AFF3314}" presName="desTx" presStyleLbl="node1" presStyleIdx="0" presStyleCnt="5">
        <dgm:presLayoutVars>
          <dgm:bulletEnabled val="1"/>
        </dgm:presLayoutVars>
      </dgm:prSet>
      <dgm:spPr/>
    </dgm:pt>
    <dgm:pt modelId="{D119790D-AF08-4C73-A0C5-72EB9C880660}" type="pres">
      <dgm:prSet presAssocID="{799FECE6-65F8-43FC-90C6-77B712DFCC8B}" presName="spV" presStyleCnt="0"/>
      <dgm:spPr/>
    </dgm:pt>
    <dgm:pt modelId="{1A6513FC-71C4-4BCC-B5C0-D90B068C63EA}" type="pres">
      <dgm:prSet presAssocID="{D033CC0C-50DD-4DBE-8E49-87A81633031E}" presName="linNode" presStyleCnt="0"/>
      <dgm:spPr/>
    </dgm:pt>
    <dgm:pt modelId="{4CE831F9-5416-493F-B783-CB0ED61A2F0A}" type="pres">
      <dgm:prSet presAssocID="{D033CC0C-50DD-4DBE-8E49-87A81633031E}" presName="parTx" presStyleLbl="revTx" presStyleIdx="1" presStyleCnt="5">
        <dgm:presLayoutVars>
          <dgm:chMax val="1"/>
          <dgm:bulletEnabled val="1"/>
        </dgm:presLayoutVars>
      </dgm:prSet>
      <dgm:spPr/>
    </dgm:pt>
    <dgm:pt modelId="{23977FB5-2248-4990-8907-2EBD6318D845}" type="pres">
      <dgm:prSet presAssocID="{D033CC0C-50DD-4DBE-8E49-87A81633031E}" presName="bracket" presStyleLbl="parChTrans1D1" presStyleIdx="1" presStyleCnt="5"/>
      <dgm:spPr/>
    </dgm:pt>
    <dgm:pt modelId="{78E47164-5CB3-4A53-8CA8-C7E8261A5C47}" type="pres">
      <dgm:prSet presAssocID="{D033CC0C-50DD-4DBE-8E49-87A81633031E}" presName="spH" presStyleCnt="0"/>
      <dgm:spPr/>
    </dgm:pt>
    <dgm:pt modelId="{6117A1CC-9DD8-4E09-97D0-DAC98AA992A7}" type="pres">
      <dgm:prSet presAssocID="{D033CC0C-50DD-4DBE-8E49-87A81633031E}" presName="desTx" presStyleLbl="node1" presStyleIdx="1" presStyleCnt="5">
        <dgm:presLayoutVars>
          <dgm:bulletEnabled val="1"/>
        </dgm:presLayoutVars>
      </dgm:prSet>
      <dgm:spPr/>
    </dgm:pt>
    <dgm:pt modelId="{49A9E878-396B-405C-A850-3C26E21C792C}" type="pres">
      <dgm:prSet presAssocID="{E9CDD724-00D0-4614-B63D-9CC8810D540E}" presName="spV" presStyleCnt="0"/>
      <dgm:spPr/>
    </dgm:pt>
    <dgm:pt modelId="{61638D59-2A68-428F-A6FB-CE0BC1302A83}" type="pres">
      <dgm:prSet presAssocID="{B2D55004-3F4B-49B4-A342-14DC423C7C86}" presName="linNode" presStyleCnt="0"/>
      <dgm:spPr/>
    </dgm:pt>
    <dgm:pt modelId="{C23EB4E6-8854-415D-BA35-A8E04DC2AE78}" type="pres">
      <dgm:prSet presAssocID="{B2D55004-3F4B-49B4-A342-14DC423C7C86}" presName="parTx" presStyleLbl="revTx" presStyleIdx="2" presStyleCnt="5">
        <dgm:presLayoutVars>
          <dgm:chMax val="1"/>
          <dgm:bulletEnabled val="1"/>
        </dgm:presLayoutVars>
      </dgm:prSet>
      <dgm:spPr/>
    </dgm:pt>
    <dgm:pt modelId="{5E8CFDE4-F109-41BE-9E6E-8E422DEDB154}" type="pres">
      <dgm:prSet presAssocID="{B2D55004-3F4B-49B4-A342-14DC423C7C86}" presName="bracket" presStyleLbl="parChTrans1D1" presStyleIdx="2" presStyleCnt="5"/>
      <dgm:spPr/>
    </dgm:pt>
    <dgm:pt modelId="{DC365D66-1297-4C8C-B8B9-02E5364FF512}" type="pres">
      <dgm:prSet presAssocID="{B2D55004-3F4B-49B4-A342-14DC423C7C86}" presName="spH" presStyleCnt="0"/>
      <dgm:spPr/>
    </dgm:pt>
    <dgm:pt modelId="{56F2095E-F36C-41D9-B455-8EDE00F67772}" type="pres">
      <dgm:prSet presAssocID="{B2D55004-3F4B-49B4-A342-14DC423C7C86}" presName="desTx" presStyleLbl="node1" presStyleIdx="2" presStyleCnt="5">
        <dgm:presLayoutVars>
          <dgm:bulletEnabled val="1"/>
        </dgm:presLayoutVars>
      </dgm:prSet>
      <dgm:spPr/>
    </dgm:pt>
    <dgm:pt modelId="{2F5DBF0A-9429-4EAC-93EC-0EDB81074700}" type="pres">
      <dgm:prSet presAssocID="{DB4A13AE-438F-4EE0-84C3-53BDC303FC7A}" presName="spV" presStyleCnt="0"/>
      <dgm:spPr/>
    </dgm:pt>
    <dgm:pt modelId="{F159A007-9473-4BE0-93F1-81751090329A}" type="pres">
      <dgm:prSet presAssocID="{45AEB3CE-8F38-4A1B-B807-8871C7E5EBCA}" presName="linNode" presStyleCnt="0"/>
      <dgm:spPr/>
    </dgm:pt>
    <dgm:pt modelId="{662E5A02-EFE6-4ABA-9048-B3C6D1404286}" type="pres">
      <dgm:prSet presAssocID="{45AEB3CE-8F38-4A1B-B807-8871C7E5EBCA}" presName="parTx" presStyleLbl="revTx" presStyleIdx="3" presStyleCnt="5">
        <dgm:presLayoutVars>
          <dgm:chMax val="1"/>
          <dgm:bulletEnabled val="1"/>
        </dgm:presLayoutVars>
      </dgm:prSet>
      <dgm:spPr/>
    </dgm:pt>
    <dgm:pt modelId="{CBAB1582-17A4-45AB-ABFA-FB88BF82440B}" type="pres">
      <dgm:prSet presAssocID="{45AEB3CE-8F38-4A1B-B807-8871C7E5EBCA}" presName="bracket" presStyleLbl="parChTrans1D1" presStyleIdx="3" presStyleCnt="5"/>
      <dgm:spPr/>
    </dgm:pt>
    <dgm:pt modelId="{B0037301-774A-4F87-BCE7-855128E752D7}" type="pres">
      <dgm:prSet presAssocID="{45AEB3CE-8F38-4A1B-B807-8871C7E5EBCA}" presName="spH" presStyleCnt="0"/>
      <dgm:spPr/>
    </dgm:pt>
    <dgm:pt modelId="{AB6D86F8-5122-46C4-A835-F4F011340A56}" type="pres">
      <dgm:prSet presAssocID="{45AEB3CE-8F38-4A1B-B807-8871C7E5EBCA}" presName="desTx" presStyleLbl="node1" presStyleIdx="3" presStyleCnt="5">
        <dgm:presLayoutVars>
          <dgm:bulletEnabled val="1"/>
        </dgm:presLayoutVars>
      </dgm:prSet>
      <dgm:spPr/>
    </dgm:pt>
    <dgm:pt modelId="{3BECF23D-D164-4495-B27E-0348BFEA87CD}" type="pres">
      <dgm:prSet presAssocID="{9207C084-236C-4245-918C-31E76B6EA488}" presName="spV" presStyleCnt="0"/>
      <dgm:spPr/>
    </dgm:pt>
    <dgm:pt modelId="{E6FBAFC9-78D9-49B7-9DF0-1CF92FB2B9DD}" type="pres">
      <dgm:prSet presAssocID="{159060CE-D576-45A8-9684-88D58B5E8648}" presName="linNode" presStyleCnt="0"/>
      <dgm:spPr/>
    </dgm:pt>
    <dgm:pt modelId="{AA748692-C265-4D08-BF2A-4B960C0E5259}" type="pres">
      <dgm:prSet presAssocID="{159060CE-D576-45A8-9684-88D58B5E8648}" presName="parTx" presStyleLbl="revTx" presStyleIdx="4" presStyleCnt="5">
        <dgm:presLayoutVars>
          <dgm:chMax val="1"/>
          <dgm:bulletEnabled val="1"/>
        </dgm:presLayoutVars>
      </dgm:prSet>
      <dgm:spPr/>
    </dgm:pt>
    <dgm:pt modelId="{588E5C41-8F64-4E9A-ACB9-C4687C3E9FA1}" type="pres">
      <dgm:prSet presAssocID="{159060CE-D576-45A8-9684-88D58B5E8648}" presName="bracket" presStyleLbl="parChTrans1D1" presStyleIdx="4" presStyleCnt="5"/>
      <dgm:spPr/>
    </dgm:pt>
    <dgm:pt modelId="{CE1E1896-89F3-43F3-9875-2277F0B16AF1}" type="pres">
      <dgm:prSet presAssocID="{159060CE-D576-45A8-9684-88D58B5E8648}" presName="spH" presStyleCnt="0"/>
      <dgm:spPr/>
    </dgm:pt>
    <dgm:pt modelId="{9819B3F5-AFED-4122-BDB0-224B4FDEEEDD}" type="pres">
      <dgm:prSet presAssocID="{159060CE-D576-45A8-9684-88D58B5E8648}" presName="desTx" presStyleLbl="node1" presStyleIdx="4" presStyleCnt="5">
        <dgm:presLayoutVars>
          <dgm:bulletEnabled val="1"/>
        </dgm:presLayoutVars>
      </dgm:prSet>
      <dgm:spPr/>
    </dgm:pt>
  </dgm:ptLst>
  <dgm:cxnLst>
    <dgm:cxn modelId="{872EE900-07B3-48F2-8A50-CF46ADB75626}" srcId="{694D4101-8C54-465E-A603-6858B8201003}" destId="{159060CE-D576-45A8-9684-88D58B5E8648}" srcOrd="4" destOrd="0" parTransId="{F1DFF783-76C9-4DB3-B4CD-0FFA709A28A5}" sibTransId="{5C4B7EBD-0EAE-424E-8ABD-2A24CE7511E6}"/>
    <dgm:cxn modelId="{B0EB240B-431F-4AB5-AF0A-1199F9AB60E1}" type="presOf" srcId="{D0C602FB-BD42-4A20-9287-25E9B99B8E3F}" destId="{6117A1CC-9DD8-4E09-97D0-DAC98AA992A7}" srcOrd="0" destOrd="0" presId="urn:diagrams.loki3.com/BracketList"/>
    <dgm:cxn modelId="{69CEF81C-27D7-44FC-9660-C5F115F65653}" srcId="{B2D55004-3F4B-49B4-A342-14DC423C7C86}" destId="{DC884A82-9F8C-4D74-A442-865EC4E5B1F5}" srcOrd="1" destOrd="0" parTransId="{9007DDE1-4CDC-446B-8F90-64E101800638}" sibTransId="{992393DE-927F-4887-83E6-116637B99D63}"/>
    <dgm:cxn modelId="{68F59122-CDC8-491B-95ED-C307B7B6D7A9}" type="presOf" srcId="{3F17AD87-1313-49B2-B141-44E0C45F8CC3}" destId="{9819B3F5-AFED-4122-BDB0-224B4FDEEEDD}" srcOrd="0" destOrd="1" presId="urn:diagrams.loki3.com/BracketList"/>
    <dgm:cxn modelId="{92069B24-E4B0-4797-B8F4-115E52D4542D}" type="presOf" srcId="{E6C8B5F6-9F0D-4895-ADAD-7F661AFF3314}" destId="{F9814302-733E-4AAD-8FAB-01AAA64F8C93}" srcOrd="0" destOrd="0" presId="urn:diagrams.loki3.com/BracketList"/>
    <dgm:cxn modelId="{3422F739-7F79-493E-945F-D052470482AC}" srcId="{694D4101-8C54-465E-A603-6858B8201003}" destId="{E6C8B5F6-9F0D-4895-ADAD-7F661AFF3314}" srcOrd="0" destOrd="0" parTransId="{73582D4C-3C40-455B-AEA8-F2DD0628865B}" sibTransId="{799FECE6-65F8-43FC-90C6-77B712DFCC8B}"/>
    <dgm:cxn modelId="{A2B75E3C-F9FF-4795-8058-12CFB94A2419}" type="presOf" srcId="{45AEB3CE-8F38-4A1B-B807-8871C7E5EBCA}" destId="{662E5A02-EFE6-4ABA-9048-B3C6D1404286}" srcOrd="0" destOrd="0" presId="urn:diagrams.loki3.com/BracketList"/>
    <dgm:cxn modelId="{D3074F40-1E53-418F-9AB3-D9FF10FAFB96}" type="presOf" srcId="{159060CE-D576-45A8-9684-88D58B5E8648}" destId="{AA748692-C265-4D08-BF2A-4B960C0E5259}" srcOrd="0" destOrd="0" presId="urn:diagrams.loki3.com/BracketList"/>
    <dgm:cxn modelId="{CDBFA45E-4D1E-4BE6-8089-27503663E399}" srcId="{694D4101-8C54-465E-A603-6858B8201003}" destId="{45AEB3CE-8F38-4A1B-B807-8871C7E5EBCA}" srcOrd="3" destOrd="0" parTransId="{0D81ACE7-A3E5-4671-93EA-973B75C38B92}" sibTransId="{9207C084-236C-4245-918C-31E76B6EA488}"/>
    <dgm:cxn modelId="{B6A22F61-3D87-4719-A0AB-BB353B29F513}" type="presOf" srcId="{54B1BD24-4FA4-4971-B67C-CA8150E74D28}" destId="{AB6D86F8-5122-46C4-A835-F4F011340A56}" srcOrd="0" destOrd="0" presId="urn:diagrams.loki3.com/BracketList"/>
    <dgm:cxn modelId="{4AE21A43-4E9C-463F-84FC-D46B953CB12D}" type="presOf" srcId="{B2D55004-3F4B-49B4-A342-14DC423C7C86}" destId="{C23EB4E6-8854-415D-BA35-A8E04DC2AE78}" srcOrd="0" destOrd="0" presId="urn:diagrams.loki3.com/BracketList"/>
    <dgm:cxn modelId="{30A39A65-F543-4D22-8371-0A9EE8F13EB5}" srcId="{D033CC0C-50DD-4DBE-8E49-87A81633031E}" destId="{D0C602FB-BD42-4A20-9287-25E9B99B8E3F}" srcOrd="0" destOrd="0" parTransId="{E05C2AF9-8107-4715-81A1-C871FC50A088}" sibTransId="{142F067D-516D-4C1E-B096-B0A49CD0799B}"/>
    <dgm:cxn modelId="{E0726467-9A72-4465-9A48-734A3781579D}" srcId="{E6C8B5F6-9F0D-4895-ADAD-7F661AFF3314}" destId="{01EC3B7A-EDF2-4073-A5C9-59F73BD114A1}" srcOrd="1" destOrd="0" parTransId="{1350D230-D441-4D91-ADA6-02386C9B165F}" sibTransId="{394F51EF-B19D-4321-9870-B91E5ABBB7C0}"/>
    <dgm:cxn modelId="{D6D6D448-7A1E-4084-9C21-9F85DE44F26E}" srcId="{45AEB3CE-8F38-4A1B-B807-8871C7E5EBCA}" destId="{54B1BD24-4FA4-4971-B67C-CA8150E74D28}" srcOrd="0" destOrd="0" parTransId="{062E139F-EBB6-4B63-AF0A-8E7DD9EB1466}" sibTransId="{5B6241B3-A329-42C9-9A6F-F749E05A1753}"/>
    <dgm:cxn modelId="{79F1996B-E160-477C-82EA-C200E7D9576B}" type="presOf" srcId="{D033CC0C-50DD-4DBE-8E49-87A81633031E}" destId="{4CE831F9-5416-493F-B783-CB0ED61A2F0A}" srcOrd="0" destOrd="0" presId="urn:diagrams.loki3.com/BracketList"/>
    <dgm:cxn modelId="{1524BF54-471A-415E-B061-D26696498F48}" srcId="{45AEB3CE-8F38-4A1B-B807-8871C7E5EBCA}" destId="{4C7BE5E9-242D-449F-ADF2-66ED15AAF5FB}" srcOrd="1" destOrd="0" parTransId="{A506A746-F1E6-4CA7-A325-68D7D81B4C7D}" sibTransId="{CE15A3E8-B2D6-4EAC-A69E-276DE30F6D92}"/>
    <dgm:cxn modelId="{9D1C3375-5F96-4F63-9B83-5694B71DDAC8}" srcId="{E6C8B5F6-9F0D-4895-ADAD-7F661AFF3314}" destId="{9FCFC37C-5F6A-4B52-864F-D1B18329EBC4}" srcOrd="0" destOrd="0" parTransId="{162FBEDE-BFAA-46D3-8B87-CCEEFD4E600A}" sibTransId="{F595920D-EAFF-4E0C-A300-50FA433AE446}"/>
    <dgm:cxn modelId="{68E2D47F-FC80-412C-80B4-CB0266E9CDE2}" type="presOf" srcId="{694D4101-8C54-465E-A603-6858B8201003}" destId="{E7D68D33-8ACB-454A-A970-246055F6B8D1}" srcOrd="0" destOrd="0" presId="urn:diagrams.loki3.com/BracketList"/>
    <dgm:cxn modelId="{BDCEE983-5A78-484F-B623-F0809472EF82}" type="presOf" srcId="{840DB71B-552C-414A-95C6-C51BAD6DDF9C}" destId="{9819B3F5-AFED-4122-BDB0-224B4FDEEEDD}" srcOrd="0" destOrd="0" presId="urn:diagrams.loki3.com/BracketList"/>
    <dgm:cxn modelId="{CB4AD694-A298-4CD0-8484-D9860FE89411}" srcId="{159060CE-D576-45A8-9684-88D58B5E8648}" destId="{840DB71B-552C-414A-95C6-C51BAD6DDF9C}" srcOrd="0" destOrd="0" parTransId="{B09E35FE-599B-489F-9769-588EB84FA949}" sibTransId="{67ED548E-F2CF-4152-8C16-9A6AEF9E0A72}"/>
    <dgm:cxn modelId="{AAC39597-8031-453E-A965-69EDAEB2CDF8}" srcId="{D033CC0C-50DD-4DBE-8E49-87A81633031E}" destId="{BEEC88EF-2BD0-46BB-87BC-1A7604CAD63E}" srcOrd="1" destOrd="0" parTransId="{4703F2E0-ACDD-4F74-A7B5-240F1685351A}" sibTransId="{866C5AF1-F6A5-4CA4-8E9F-A9C0A991E26F}"/>
    <dgm:cxn modelId="{752DF1A1-9D72-4146-BD23-EC8AA12A4EB6}" srcId="{159060CE-D576-45A8-9684-88D58B5E8648}" destId="{3F17AD87-1313-49B2-B141-44E0C45F8CC3}" srcOrd="1" destOrd="0" parTransId="{C5CB4A24-DE8F-4994-ABF8-A175A20415B8}" sibTransId="{38DDCE05-126E-45D3-AE06-9ED6EC91CE84}"/>
    <dgm:cxn modelId="{942293C7-A15B-42BD-B383-08FD89E966F9}" srcId="{694D4101-8C54-465E-A603-6858B8201003}" destId="{D033CC0C-50DD-4DBE-8E49-87A81633031E}" srcOrd="1" destOrd="0" parTransId="{74542B2A-FB35-4163-9C15-16148A5347BC}" sibTransId="{E9CDD724-00D0-4614-B63D-9CC8810D540E}"/>
    <dgm:cxn modelId="{05391BCD-C650-4C60-9CFE-9A80264AC2FB}" type="presOf" srcId="{01EC3B7A-EDF2-4073-A5C9-59F73BD114A1}" destId="{F9087DEB-14AC-46C4-9AA7-CC1882394978}" srcOrd="0" destOrd="1" presId="urn:diagrams.loki3.com/BracketList"/>
    <dgm:cxn modelId="{75FE87D5-ACD1-49D6-99D6-34EBA34EAABD}" srcId="{B2D55004-3F4B-49B4-A342-14DC423C7C86}" destId="{C397BC6E-DBB1-4B49-9217-32A119802992}" srcOrd="0" destOrd="0" parTransId="{5CF40961-C9CE-4C17-831E-E99926ABE376}" sibTransId="{B45B1BE7-510E-440C-8DEE-7D041F2183D3}"/>
    <dgm:cxn modelId="{9539B6D6-76E0-4105-BC53-99F507897625}" type="presOf" srcId="{DC884A82-9F8C-4D74-A442-865EC4E5B1F5}" destId="{56F2095E-F36C-41D9-B455-8EDE00F67772}" srcOrd="0" destOrd="1" presId="urn:diagrams.loki3.com/BracketList"/>
    <dgm:cxn modelId="{CC1F85D7-8F57-4542-A829-E539CFF48CA7}" type="presOf" srcId="{C397BC6E-DBB1-4B49-9217-32A119802992}" destId="{56F2095E-F36C-41D9-B455-8EDE00F67772}" srcOrd="0" destOrd="0" presId="urn:diagrams.loki3.com/BracketList"/>
    <dgm:cxn modelId="{43DE94EE-C7CD-43DE-97C9-0E26532D526B}" type="presOf" srcId="{BEEC88EF-2BD0-46BB-87BC-1A7604CAD63E}" destId="{6117A1CC-9DD8-4E09-97D0-DAC98AA992A7}" srcOrd="0" destOrd="1" presId="urn:diagrams.loki3.com/BracketList"/>
    <dgm:cxn modelId="{B296A3F5-C7CD-4D0E-9F0B-ABB27D2F0281}" type="presOf" srcId="{9FCFC37C-5F6A-4B52-864F-D1B18329EBC4}" destId="{F9087DEB-14AC-46C4-9AA7-CC1882394978}" srcOrd="0" destOrd="0" presId="urn:diagrams.loki3.com/BracketList"/>
    <dgm:cxn modelId="{4F67E2FA-A957-46FC-9245-C19AC35A1741}" type="presOf" srcId="{4C7BE5E9-242D-449F-ADF2-66ED15AAF5FB}" destId="{AB6D86F8-5122-46C4-A835-F4F011340A56}" srcOrd="0" destOrd="1" presId="urn:diagrams.loki3.com/BracketList"/>
    <dgm:cxn modelId="{C24567FB-8083-4F97-8344-91F38BD7D352}" srcId="{694D4101-8C54-465E-A603-6858B8201003}" destId="{B2D55004-3F4B-49B4-A342-14DC423C7C86}" srcOrd="2" destOrd="0" parTransId="{BDCB85D8-0EF4-41FC-AB0F-5CD2E729B386}" sibTransId="{DB4A13AE-438F-4EE0-84C3-53BDC303FC7A}"/>
    <dgm:cxn modelId="{E09078DD-6040-499F-92CD-5A5DA2C1B200}" type="presParOf" srcId="{E7D68D33-8ACB-454A-A970-246055F6B8D1}" destId="{5AE588A2-E4BB-4A66-8FEB-2D3C07583A7A}" srcOrd="0" destOrd="0" presId="urn:diagrams.loki3.com/BracketList"/>
    <dgm:cxn modelId="{55C9BCF2-DFEA-417C-8B95-3F0DE918F9E2}" type="presParOf" srcId="{5AE588A2-E4BB-4A66-8FEB-2D3C07583A7A}" destId="{F9814302-733E-4AAD-8FAB-01AAA64F8C93}" srcOrd="0" destOrd="0" presId="urn:diagrams.loki3.com/BracketList"/>
    <dgm:cxn modelId="{2B83D5DE-F9FD-477B-A4E8-EB61A9BB8276}" type="presParOf" srcId="{5AE588A2-E4BB-4A66-8FEB-2D3C07583A7A}" destId="{5727EA0B-4687-454F-BEB2-996EACCD9246}" srcOrd="1" destOrd="0" presId="urn:diagrams.loki3.com/BracketList"/>
    <dgm:cxn modelId="{7D0B5879-7001-4634-A474-F11ADE9B3AC1}" type="presParOf" srcId="{5AE588A2-E4BB-4A66-8FEB-2D3C07583A7A}" destId="{2EEAA1FC-55CB-42CC-B240-0110D7BDA809}" srcOrd="2" destOrd="0" presId="urn:diagrams.loki3.com/BracketList"/>
    <dgm:cxn modelId="{FBB6A4CC-5F80-458C-96ED-6E3DE4877F66}" type="presParOf" srcId="{5AE588A2-E4BB-4A66-8FEB-2D3C07583A7A}" destId="{F9087DEB-14AC-46C4-9AA7-CC1882394978}" srcOrd="3" destOrd="0" presId="urn:diagrams.loki3.com/BracketList"/>
    <dgm:cxn modelId="{CA6E4D73-AAE0-4FF7-A0B4-1B0ACA37E74E}" type="presParOf" srcId="{E7D68D33-8ACB-454A-A970-246055F6B8D1}" destId="{D119790D-AF08-4C73-A0C5-72EB9C880660}" srcOrd="1" destOrd="0" presId="urn:diagrams.loki3.com/BracketList"/>
    <dgm:cxn modelId="{F52C4E7E-FA89-445C-909C-DEAA49CA25D8}" type="presParOf" srcId="{E7D68D33-8ACB-454A-A970-246055F6B8D1}" destId="{1A6513FC-71C4-4BCC-B5C0-D90B068C63EA}" srcOrd="2" destOrd="0" presId="urn:diagrams.loki3.com/BracketList"/>
    <dgm:cxn modelId="{C7ECDA3A-4CF2-46DC-B9E1-E880927527CF}" type="presParOf" srcId="{1A6513FC-71C4-4BCC-B5C0-D90B068C63EA}" destId="{4CE831F9-5416-493F-B783-CB0ED61A2F0A}" srcOrd="0" destOrd="0" presId="urn:diagrams.loki3.com/BracketList"/>
    <dgm:cxn modelId="{9B63C632-E348-4E95-B446-DB807216FB76}" type="presParOf" srcId="{1A6513FC-71C4-4BCC-B5C0-D90B068C63EA}" destId="{23977FB5-2248-4990-8907-2EBD6318D845}" srcOrd="1" destOrd="0" presId="urn:diagrams.loki3.com/BracketList"/>
    <dgm:cxn modelId="{827B9CDF-77F8-41F8-B93A-1F4B8EF01132}" type="presParOf" srcId="{1A6513FC-71C4-4BCC-B5C0-D90B068C63EA}" destId="{78E47164-5CB3-4A53-8CA8-C7E8261A5C47}" srcOrd="2" destOrd="0" presId="urn:diagrams.loki3.com/BracketList"/>
    <dgm:cxn modelId="{1CDBDB29-2A2A-46CA-AC95-ACB10B779796}" type="presParOf" srcId="{1A6513FC-71C4-4BCC-B5C0-D90B068C63EA}" destId="{6117A1CC-9DD8-4E09-97D0-DAC98AA992A7}" srcOrd="3" destOrd="0" presId="urn:diagrams.loki3.com/BracketList"/>
    <dgm:cxn modelId="{04D4EF3E-BE7C-41CE-92F2-18B1A93E6E07}" type="presParOf" srcId="{E7D68D33-8ACB-454A-A970-246055F6B8D1}" destId="{49A9E878-396B-405C-A850-3C26E21C792C}" srcOrd="3" destOrd="0" presId="urn:diagrams.loki3.com/BracketList"/>
    <dgm:cxn modelId="{1875FAE1-C159-40F2-B373-930E18C8FE99}" type="presParOf" srcId="{E7D68D33-8ACB-454A-A970-246055F6B8D1}" destId="{61638D59-2A68-428F-A6FB-CE0BC1302A83}" srcOrd="4" destOrd="0" presId="urn:diagrams.loki3.com/BracketList"/>
    <dgm:cxn modelId="{5CCD61A5-337E-4B03-805E-E2E921674972}" type="presParOf" srcId="{61638D59-2A68-428F-A6FB-CE0BC1302A83}" destId="{C23EB4E6-8854-415D-BA35-A8E04DC2AE78}" srcOrd="0" destOrd="0" presId="urn:diagrams.loki3.com/BracketList"/>
    <dgm:cxn modelId="{089482FC-2935-4B4B-89C2-0B658F226EA3}" type="presParOf" srcId="{61638D59-2A68-428F-A6FB-CE0BC1302A83}" destId="{5E8CFDE4-F109-41BE-9E6E-8E422DEDB154}" srcOrd="1" destOrd="0" presId="urn:diagrams.loki3.com/BracketList"/>
    <dgm:cxn modelId="{0446D4D5-1864-4FF8-B879-DB3BA1D1155B}" type="presParOf" srcId="{61638D59-2A68-428F-A6FB-CE0BC1302A83}" destId="{DC365D66-1297-4C8C-B8B9-02E5364FF512}" srcOrd="2" destOrd="0" presId="urn:diagrams.loki3.com/BracketList"/>
    <dgm:cxn modelId="{4875BFCC-AD32-42DC-9A2C-7F8C094FBFE4}" type="presParOf" srcId="{61638D59-2A68-428F-A6FB-CE0BC1302A83}" destId="{56F2095E-F36C-41D9-B455-8EDE00F67772}" srcOrd="3" destOrd="0" presId="urn:diagrams.loki3.com/BracketList"/>
    <dgm:cxn modelId="{B434B36E-46F9-4357-A46D-DE64E296E05C}" type="presParOf" srcId="{E7D68D33-8ACB-454A-A970-246055F6B8D1}" destId="{2F5DBF0A-9429-4EAC-93EC-0EDB81074700}" srcOrd="5" destOrd="0" presId="urn:diagrams.loki3.com/BracketList"/>
    <dgm:cxn modelId="{746B9054-6C02-4843-B1CA-15DC000807BF}" type="presParOf" srcId="{E7D68D33-8ACB-454A-A970-246055F6B8D1}" destId="{F159A007-9473-4BE0-93F1-81751090329A}" srcOrd="6" destOrd="0" presId="urn:diagrams.loki3.com/BracketList"/>
    <dgm:cxn modelId="{0D905D61-0946-48EB-A9E3-ED6E484AF18B}" type="presParOf" srcId="{F159A007-9473-4BE0-93F1-81751090329A}" destId="{662E5A02-EFE6-4ABA-9048-B3C6D1404286}" srcOrd="0" destOrd="0" presId="urn:diagrams.loki3.com/BracketList"/>
    <dgm:cxn modelId="{0DC5B247-FF0F-40A6-92B7-CD186DBFA836}" type="presParOf" srcId="{F159A007-9473-4BE0-93F1-81751090329A}" destId="{CBAB1582-17A4-45AB-ABFA-FB88BF82440B}" srcOrd="1" destOrd="0" presId="urn:diagrams.loki3.com/BracketList"/>
    <dgm:cxn modelId="{C2519BF0-1377-4CC0-8E33-C5EC96AD547B}" type="presParOf" srcId="{F159A007-9473-4BE0-93F1-81751090329A}" destId="{B0037301-774A-4F87-BCE7-855128E752D7}" srcOrd="2" destOrd="0" presId="urn:diagrams.loki3.com/BracketList"/>
    <dgm:cxn modelId="{A74C7711-63F8-4D68-8AA0-F6463ADF7501}" type="presParOf" srcId="{F159A007-9473-4BE0-93F1-81751090329A}" destId="{AB6D86F8-5122-46C4-A835-F4F011340A56}" srcOrd="3" destOrd="0" presId="urn:diagrams.loki3.com/BracketList"/>
    <dgm:cxn modelId="{0DD1014A-BAAA-4080-8961-211E9D5C5425}" type="presParOf" srcId="{E7D68D33-8ACB-454A-A970-246055F6B8D1}" destId="{3BECF23D-D164-4495-B27E-0348BFEA87CD}" srcOrd="7" destOrd="0" presId="urn:diagrams.loki3.com/BracketList"/>
    <dgm:cxn modelId="{5B7E6257-F6BF-41D3-8D7E-061215B81B2D}" type="presParOf" srcId="{E7D68D33-8ACB-454A-A970-246055F6B8D1}" destId="{E6FBAFC9-78D9-49B7-9DF0-1CF92FB2B9DD}" srcOrd="8" destOrd="0" presId="urn:diagrams.loki3.com/BracketList"/>
    <dgm:cxn modelId="{1985B894-91A4-4C0B-A44B-BB4DA4B7C25A}" type="presParOf" srcId="{E6FBAFC9-78D9-49B7-9DF0-1CF92FB2B9DD}" destId="{AA748692-C265-4D08-BF2A-4B960C0E5259}" srcOrd="0" destOrd="0" presId="urn:diagrams.loki3.com/BracketList"/>
    <dgm:cxn modelId="{5F48EB3C-98FE-4722-8806-7E3CC0C83432}" type="presParOf" srcId="{E6FBAFC9-78D9-49B7-9DF0-1CF92FB2B9DD}" destId="{588E5C41-8F64-4E9A-ACB9-C4687C3E9FA1}" srcOrd="1" destOrd="0" presId="urn:diagrams.loki3.com/BracketList"/>
    <dgm:cxn modelId="{52B43FE1-D0C2-4A21-9DAD-3BECF9C701F5}" type="presParOf" srcId="{E6FBAFC9-78D9-49B7-9DF0-1CF92FB2B9DD}" destId="{CE1E1896-89F3-43F3-9875-2277F0B16AF1}" srcOrd="2" destOrd="0" presId="urn:diagrams.loki3.com/BracketList"/>
    <dgm:cxn modelId="{5D7CF37C-C287-4D8B-A90B-BBBAF6AE8443}" type="presParOf" srcId="{E6FBAFC9-78D9-49B7-9DF0-1CF92FB2B9DD}" destId="{9819B3F5-AFED-4122-BDB0-224B4FDEEEDD}"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0690FA9-F0A1-4B30-AFD2-5553539B9DE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19A7C011-63BA-46C9-9D52-6217AE5445E9}">
      <dgm:prSet phldrT="[Text]"/>
      <dgm:spPr/>
      <dgm:t>
        <a:bodyPr/>
        <a:lstStyle/>
        <a:p>
          <a:r>
            <a:rPr lang="en-IN" b="1" i="0"/>
            <a:t>Proof of Work (PoW):</a:t>
          </a:r>
          <a:endParaRPr lang="en-IN"/>
        </a:p>
      </dgm:t>
    </dgm:pt>
    <dgm:pt modelId="{3244C82E-1203-4DD5-BCF6-7470BF56F7AC}" type="parTrans" cxnId="{DB39913D-3AEF-4EF2-A47E-737E6D59767F}">
      <dgm:prSet/>
      <dgm:spPr/>
      <dgm:t>
        <a:bodyPr/>
        <a:lstStyle/>
        <a:p>
          <a:endParaRPr lang="en-IN"/>
        </a:p>
      </dgm:t>
    </dgm:pt>
    <dgm:pt modelId="{C61270B7-A3C3-40D3-BD91-02638C272EB5}" type="sibTrans" cxnId="{DB39913D-3AEF-4EF2-A47E-737E6D59767F}">
      <dgm:prSet/>
      <dgm:spPr/>
      <dgm:t>
        <a:bodyPr/>
        <a:lstStyle/>
        <a:p>
          <a:endParaRPr lang="en-IN"/>
        </a:p>
      </dgm:t>
    </dgm:pt>
    <dgm:pt modelId="{C48CA780-7370-4689-938F-56F9D730C4EF}">
      <dgm:prSet/>
      <dgm:spPr/>
      <dgm:t>
        <a:bodyPr/>
        <a:lstStyle/>
        <a:p>
          <a:pPr>
            <a:buFont typeface="Arial" panose="020B0604020202020204" pitchFamily="34" charset="0"/>
            <a:buChar char="•"/>
          </a:pPr>
          <a:r>
            <a:rPr lang="en-US" b="1" i="0" dirty="0"/>
            <a:t>Nash Equilibrium:</a:t>
          </a:r>
          <a:r>
            <a:rPr lang="en-US" b="0" i="0" dirty="0"/>
            <a:t> In </a:t>
          </a:r>
          <a:r>
            <a:rPr lang="en-US" b="0" i="0" dirty="0" err="1"/>
            <a:t>PoW</a:t>
          </a:r>
          <a:r>
            <a:rPr lang="en-US" b="0" i="0" dirty="0"/>
            <a:t>, miners compete to solve complex puzzles and validate blocks. Game theory helps identify the Nash equilibrium, where no individual miner has an incentive to deviate from honest mining, as the cost of malicious behavior outweighs the potential rewards.</a:t>
          </a:r>
        </a:p>
      </dgm:t>
    </dgm:pt>
    <dgm:pt modelId="{F080272B-DC5E-4124-A21D-C927FBA0DC3F}" type="parTrans" cxnId="{1D9AB896-E0F1-449C-BD3F-DD581A219C22}">
      <dgm:prSet/>
      <dgm:spPr/>
      <dgm:t>
        <a:bodyPr/>
        <a:lstStyle/>
        <a:p>
          <a:endParaRPr lang="en-IN"/>
        </a:p>
      </dgm:t>
    </dgm:pt>
    <dgm:pt modelId="{ADFDE915-6F8B-48C7-BC2F-12C0A8557CD8}" type="sibTrans" cxnId="{1D9AB896-E0F1-449C-BD3F-DD581A219C22}">
      <dgm:prSet/>
      <dgm:spPr/>
      <dgm:t>
        <a:bodyPr/>
        <a:lstStyle/>
        <a:p>
          <a:endParaRPr lang="en-IN"/>
        </a:p>
      </dgm:t>
    </dgm:pt>
    <dgm:pt modelId="{110B55AC-8ACA-48C9-905D-398803E789ED}">
      <dgm:prSet/>
      <dgm:spPr/>
      <dgm:t>
        <a:bodyPr/>
        <a:lstStyle/>
        <a:p>
          <a:pPr>
            <a:buFont typeface="Arial" panose="020B0604020202020204" pitchFamily="34" charset="0"/>
            <a:buChar char="•"/>
          </a:pPr>
          <a:r>
            <a:rPr lang="en-US" b="1" i="0" dirty="0"/>
            <a:t>Security through Costliness:</a:t>
          </a:r>
          <a:r>
            <a:rPr lang="en-US" b="0" i="0" dirty="0"/>
            <a:t> </a:t>
          </a:r>
          <a:r>
            <a:rPr lang="en-US" b="0" i="0" dirty="0" err="1"/>
            <a:t>PoW</a:t>
          </a:r>
          <a:r>
            <a:rPr lang="en-US" b="0" i="0" dirty="0"/>
            <a:t> relies on the high cost of entry in terms of computational power and energy consumption. This high cost disincentivizes malicious actors, as attempting to manipulate the network would require significant resources and offer minimal return on investment.</a:t>
          </a:r>
        </a:p>
      </dgm:t>
    </dgm:pt>
    <dgm:pt modelId="{B1F8D09C-E35A-4FD7-B339-508AC38C76ED}" type="parTrans" cxnId="{16E5F0B6-CBA8-4BED-AE5C-5A8309234F59}">
      <dgm:prSet/>
      <dgm:spPr/>
      <dgm:t>
        <a:bodyPr/>
        <a:lstStyle/>
        <a:p>
          <a:endParaRPr lang="en-IN"/>
        </a:p>
      </dgm:t>
    </dgm:pt>
    <dgm:pt modelId="{07395272-DBD3-40D5-8928-960D6D673BBE}" type="sibTrans" cxnId="{16E5F0B6-CBA8-4BED-AE5C-5A8309234F59}">
      <dgm:prSet/>
      <dgm:spPr/>
      <dgm:t>
        <a:bodyPr/>
        <a:lstStyle/>
        <a:p>
          <a:endParaRPr lang="en-IN"/>
        </a:p>
      </dgm:t>
    </dgm:pt>
    <dgm:pt modelId="{EFF0B835-C1CC-4AEF-B54D-F771B26D0373}">
      <dgm:prSet/>
      <dgm:spPr/>
      <dgm:t>
        <a:bodyPr/>
        <a:lstStyle/>
        <a:p>
          <a:pPr>
            <a:buFont typeface="Arial" panose="020B0604020202020204" pitchFamily="34" charset="0"/>
            <a:buChar char="•"/>
          </a:pPr>
          <a:r>
            <a:rPr lang="en-US" b="1" i="0" dirty="0"/>
            <a:t>Collusion and Game Theory Analysis:</a:t>
          </a:r>
          <a:r>
            <a:rPr lang="en-US" b="0" i="0" dirty="0"/>
            <a:t> Game theory helps analyze the possibility of collusion, where a group of miners combines resources to gain control of the network. By analyzing the potential benefits and risks of cooperation, developers can adjust the difficulty of </a:t>
          </a:r>
          <a:r>
            <a:rPr lang="en-US" b="0" i="0" dirty="0" err="1"/>
            <a:t>PoW</a:t>
          </a:r>
          <a:r>
            <a:rPr lang="en-US" b="0" i="0" dirty="0"/>
            <a:t> puzzles and network parameters to minimize the threat of successful collusion attempts.</a:t>
          </a:r>
        </a:p>
      </dgm:t>
    </dgm:pt>
    <dgm:pt modelId="{7FCE3E63-110C-41AA-8CF1-71CDC9ED6E68}" type="parTrans" cxnId="{AE984C40-5807-4F1A-9CD9-15CA55789E95}">
      <dgm:prSet/>
      <dgm:spPr/>
      <dgm:t>
        <a:bodyPr/>
        <a:lstStyle/>
        <a:p>
          <a:endParaRPr lang="en-IN"/>
        </a:p>
      </dgm:t>
    </dgm:pt>
    <dgm:pt modelId="{6A5DEB97-2BE0-407D-986B-367FD6A783C8}" type="sibTrans" cxnId="{AE984C40-5807-4F1A-9CD9-15CA55789E95}">
      <dgm:prSet/>
      <dgm:spPr/>
      <dgm:t>
        <a:bodyPr/>
        <a:lstStyle/>
        <a:p>
          <a:endParaRPr lang="en-IN"/>
        </a:p>
      </dgm:t>
    </dgm:pt>
    <dgm:pt modelId="{7A94B21E-4876-488C-8839-AA5114EA5C27}" type="pres">
      <dgm:prSet presAssocID="{50690FA9-F0A1-4B30-AFD2-5553539B9DEA}" presName="linear" presStyleCnt="0">
        <dgm:presLayoutVars>
          <dgm:animLvl val="lvl"/>
          <dgm:resizeHandles val="exact"/>
        </dgm:presLayoutVars>
      </dgm:prSet>
      <dgm:spPr/>
    </dgm:pt>
    <dgm:pt modelId="{6B762D03-B3EE-4589-BDAC-AABFC0FBB173}" type="pres">
      <dgm:prSet presAssocID="{19A7C011-63BA-46C9-9D52-6217AE5445E9}" presName="parentText" presStyleLbl="node1" presStyleIdx="0" presStyleCnt="1">
        <dgm:presLayoutVars>
          <dgm:chMax val="0"/>
          <dgm:bulletEnabled val="1"/>
        </dgm:presLayoutVars>
      </dgm:prSet>
      <dgm:spPr/>
    </dgm:pt>
    <dgm:pt modelId="{4539768F-B376-49C9-BDDD-461535DEC094}" type="pres">
      <dgm:prSet presAssocID="{19A7C011-63BA-46C9-9D52-6217AE5445E9}" presName="childText" presStyleLbl="revTx" presStyleIdx="0" presStyleCnt="1">
        <dgm:presLayoutVars>
          <dgm:bulletEnabled val="1"/>
        </dgm:presLayoutVars>
      </dgm:prSet>
      <dgm:spPr/>
    </dgm:pt>
  </dgm:ptLst>
  <dgm:cxnLst>
    <dgm:cxn modelId="{122A3D37-3361-4742-BC22-D39B31FB0381}" type="presOf" srcId="{50690FA9-F0A1-4B30-AFD2-5553539B9DEA}" destId="{7A94B21E-4876-488C-8839-AA5114EA5C27}" srcOrd="0" destOrd="0" presId="urn:microsoft.com/office/officeart/2005/8/layout/vList2"/>
    <dgm:cxn modelId="{128D6C3C-4D65-4655-B611-A49F00EAEAE5}" type="presOf" srcId="{110B55AC-8ACA-48C9-905D-398803E789ED}" destId="{4539768F-B376-49C9-BDDD-461535DEC094}" srcOrd="0" destOrd="1" presId="urn:microsoft.com/office/officeart/2005/8/layout/vList2"/>
    <dgm:cxn modelId="{DB39913D-3AEF-4EF2-A47E-737E6D59767F}" srcId="{50690FA9-F0A1-4B30-AFD2-5553539B9DEA}" destId="{19A7C011-63BA-46C9-9D52-6217AE5445E9}" srcOrd="0" destOrd="0" parTransId="{3244C82E-1203-4DD5-BCF6-7470BF56F7AC}" sibTransId="{C61270B7-A3C3-40D3-BD91-02638C272EB5}"/>
    <dgm:cxn modelId="{AE984C40-5807-4F1A-9CD9-15CA55789E95}" srcId="{19A7C011-63BA-46C9-9D52-6217AE5445E9}" destId="{EFF0B835-C1CC-4AEF-B54D-F771B26D0373}" srcOrd="2" destOrd="0" parTransId="{7FCE3E63-110C-41AA-8CF1-71CDC9ED6E68}" sibTransId="{6A5DEB97-2BE0-407D-986B-367FD6A783C8}"/>
    <dgm:cxn modelId="{36400149-D80D-4FEC-BA89-0945B0BF13CF}" type="presOf" srcId="{EFF0B835-C1CC-4AEF-B54D-F771B26D0373}" destId="{4539768F-B376-49C9-BDDD-461535DEC094}" srcOrd="0" destOrd="2" presId="urn:microsoft.com/office/officeart/2005/8/layout/vList2"/>
    <dgm:cxn modelId="{6D806459-7C0B-46C0-91C5-2D8C7840A39F}" type="presOf" srcId="{C48CA780-7370-4689-938F-56F9D730C4EF}" destId="{4539768F-B376-49C9-BDDD-461535DEC094}" srcOrd="0" destOrd="0" presId="urn:microsoft.com/office/officeart/2005/8/layout/vList2"/>
    <dgm:cxn modelId="{1D9AB896-E0F1-449C-BD3F-DD581A219C22}" srcId="{19A7C011-63BA-46C9-9D52-6217AE5445E9}" destId="{C48CA780-7370-4689-938F-56F9D730C4EF}" srcOrd="0" destOrd="0" parTransId="{F080272B-DC5E-4124-A21D-C927FBA0DC3F}" sibTransId="{ADFDE915-6F8B-48C7-BC2F-12C0A8557CD8}"/>
    <dgm:cxn modelId="{16E5F0B6-CBA8-4BED-AE5C-5A8309234F59}" srcId="{19A7C011-63BA-46C9-9D52-6217AE5445E9}" destId="{110B55AC-8ACA-48C9-905D-398803E789ED}" srcOrd="1" destOrd="0" parTransId="{B1F8D09C-E35A-4FD7-B339-508AC38C76ED}" sibTransId="{07395272-DBD3-40D5-8928-960D6D673BBE}"/>
    <dgm:cxn modelId="{050510D6-43A5-4BB4-8882-9127A061E4D4}" type="presOf" srcId="{19A7C011-63BA-46C9-9D52-6217AE5445E9}" destId="{6B762D03-B3EE-4589-BDAC-AABFC0FBB173}" srcOrd="0" destOrd="0" presId="urn:microsoft.com/office/officeart/2005/8/layout/vList2"/>
    <dgm:cxn modelId="{7A0731E5-F95D-4064-830A-8F9D75007FF9}" type="presParOf" srcId="{7A94B21E-4876-488C-8839-AA5114EA5C27}" destId="{6B762D03-B3EE-4589-BDAC-AABFC0FBB173}" srcOrd="0" destOrd="0" presId="urn:microsoft.com/office/officeart/2005/8/layout/vList2"/>
    <dgm:cxn modelId="{82A2468B-3646-4AC6-BFFD-49C5827C4870}" type="presParOf" srcId="{7A94B21E-4876-488C-8839-AA5114EA5C27}" destId="{4539768F-B376-49C9-BDDD-461535DEC094}"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4B6F98F-A538-4D0D-BE6B-9E25FD7AD61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62BB68D4-143D-448A-BC3A-A44DAB0EC798}">
      <dgm:prSet phldrT="[Text]"/>
      <dgm:spPr/>
      <dgm:t>
        <a:bodyPr/>
        <a:lstStyle/>
        <a:p>
          <a:r>
            <a:rPr lang="en-IN" b="1" i="0"/>
            <a:t>Proof of Stake (PoS):</a:t>
          </a:r>
          <a:endParaRPr lang="en-IN"/>
        </a:p>
      </dgm:t>
    </dgm:pt>
    <dgm:pt modelId="{98C32B7F-0284-49D9-94CD-96B6B9A0B3C1}" type="parTrans" cxnId="{16A2C452-DF24-4D13-8138-6DC638777E1F}">
      <dgm:prSet/>
      <dgm:spPr/>
      <dgm:t>
        <a:bodyPr/>
        <a:lstStyle/>
        <a:p>
          <a:endParaRPr lang="en-IN"/>
        </a:p>
      </dgm:t>
    </dgm:pt>
    <dgm:pt modelId="{5E905DE8-C3F5-4F9A-800F-31597F28EAC0}" type="sibTrans" cxnId="{16A2C452-DF24-4D13-8138-6DC638777E1F}">
      <dgm:prSet/>
      <dgm:spPr/>
      <dgm:t>
        <a:bodyPr/>
        <a:lstStyle/>
        <a:p>
          <a:endParaRPr lang="en-IN"/>
        </a:p>
      </dgm:t>
    </dgm:pt>
    <dgm:pt modelId="{31AAE653-3EE4-430F-88C8-C899BF3EA27F}">
      <dgm:prSet/>
      <dgm:spPr/>
      <dgm:t>
        <a:bodyPr/>
        <a:lstStyle/>
        <a:p>
          <a:pPr>
            <a:buFont typeface="Arial" panose="020B0604020202020204" pitchFamily="34" charset="0"/>
            <a:buChar char="•"/>
          </a:pPr>
          <a:r>
            <a:rPr lang="en-US" b="1" i="0" dirty="0"/>
            <a:t>Skin in the Game:</a:t>
          </a:r>
          <a:r>
            <a:rPr lang="en-US" b="0" i="0" dirty="0"/>
            <a:t> In </a:t>
          </a:r>
          <a:r>
            <a:rPr lang="en-US" b="0" i="0" dirty="0" err="1"/>
            <a:t>PoS</a:t>
          </a:r>
          <a:r>
            <a:rPr lang="en-US" b="0" i="0" dirty="0"/>
            <a:t>, validators are chosen based on the amount of cryptocurrency they have staked. This creates a "skin in the game" scenario, where validators have a direct financial incentive to act honestly, as malicious behavior can lead to loss of their staked tokens.</a:t>
          </a:r>
        </a:p>
      </dgm:t>
    </dgm:pt>
    <dgm:pt modelId="{13B87A16-F70D-461B-9012-EC73FD0D874D}" type="parTrans" cxnId="{96B38BAF-1685-4D1F-ACC5-B10C82C119FE}">
      <dgm:prSet/>
      <dgm:spPr/>
      <dgm:t>
        <a:bodyPr/>
        <a:lstStyle/>
        <a:p>
          <a:endParaRPr lang="en-IN"/>
        </a:p>
      </dgm:t>
    </dgm:pt>
    <dgm:pt modelId="{BEE95C59-9FA1-421E-BCD5-C115691FB112}" type="sibTrans" cxnId="{96B38BAF-1685-4D1F-ACC5-B10C82C119FE}">
      <dgm:prSet/>
      <dgm:spPr/>
      <dgm:t>
        <a:bodyPr/>
        <a:lstStyle/>
        <a:p>
          <a:endParaRPr lang="en-IN"/>
        </a:p>
      </dgm:t>
    </dgm:pt>
    <dgm:pt modelId="{BA7C3F0C-F8B1-4045-9EFF-D0F0A5B8AFF1}">
      <dgm:prSet/>
      <dgm:spPr/>
      <dgm:t>
        <a:bodyPr/>
        <a:lstStyle/>
        <a:p>
          <a:pPr>
            <a:buFont typeface="Arial" panose="020B0604020202020204" pitchFamily="34" charset="0"/>
            <a:buChar char="•"/>
          </a:pPr>
          <a:r>
            <a:rPr lang="en-US" b="1" i="0" dirty="0"/>
            <a:t>Stake Slashing:</a:t>
          </a:r>
          <a:r>
            <a:rPr lang="en-US" b="0" i="0" dirty="0"/>
            <a:t> </a:t>
          </a:r>
          <a:r>
            <a:rPr lang="en-US" b="0" i="0" dirty="0" err="1"/>
            <a:t>PoS</a:t>
          </a:r>
          <a:r>
            <a:rPr lang="en-US" b="0" i="0" dirty="0"/>
            <a:t> protocols often implement stake slashing, where validators who act dishonestly lose a portion of their stake. This punishment further discourages malicious behavior by adding a significant cost associated with it.</a:t>
          </a:r>
        </a:p>
      </dgm:t>
    </dgm:pt>
    <dgm:pt modelId="{E5276D58-7BFE-40F9-A5A3-7BBB6B2EB407}" type="parTrans" cxnId="{C5888FE7-5ACF-485D-B005-7E6E35E0BFAD}">
      <dgm:prSet/>
      <dgm:spPr/>
      <dgm:t>
        <a:bodyPr/>
        <a:lstStyle/>
        <a:p>
          <a:endParaRPr lang="en-IN"/>
        </a:p>
      </dgm:t>
    </dgm:pt>
    <dgm:pt modelId="{BE017F60-E81A-4AA3-889E-6D79635D873F}" type="sibTrans" cxnId="{C5888FE7-5ACF-485D-B005-7E6E35E0BFAD}">
      <dgm:prSet/>
      <dgm:spPr/>
      <dgm:t>
        <a:bodyPr/>
        <a:lstStyle/>
        <a:p>
          <a:endParaRPr lang="en-IN"/>
        </a:p>
      </dgm:t>
    </dgm:pt>
    <dgm:pt modelId="{E2B55ED9-C391-46A8-928A-E14144F017BD}">
      <dgm:prSet/>
      <dgm:spPr/>
      <dgm:t>
        <a:bodyPr/>
        <a:lstStyle/>
        <a:p>
          <a:pPr>
            <a:buFont typeface="Arial" panose="020B0604020202020204" pitchFamily="34" charset="0"/>
            <a:buChar char="•"/>
          </a:pPr>
          <a:r>
            <a:rPr lang="en-IN" b="1" i="0" dirty="0"/>
            <a:t>Byzantine Generals' Problem (BGP):</a:t>
          </a:r>
          <a:r>
            <a:rPr lang="en-IN" b="0" i="0" dirty="0"/>
            <a:t> </a:t>
          </a:r>
          <a:r>
            <a:rPr lang="en-IN" b="0" i="0" dirty="0" err="1"/>
            <a:t>PoS</a:t>
          </a:r>
          <a:r>
            <a:rPr lang="en-IN" b="0" i="0" dirty="0"/>
            <a:t> protocols need to address the Byzantine Generals' Problem (BGP), which arises when participants might have faulty information or malicious intent. Game theory helps design mechanisms to ensure validators reach consensus even in such scenarios.</a:t>
          </a:r>
        </a:p>
      </dgm:t>
    </dgm:pt>
    <dgm:pt modelId="{12D12A81-8D95-4089-90BF-90980C4E7DA7}" type="parTrans" cxnId="{4385CD2C-7F6C-46DB-B8B8-F30B60E01172}">
      <dgm:prSet/>
      <dgm:spPr/>
      <dgm:t>
        <a:bodyPr/>
        <a:lstStyle/>
        <a:p>
          <a:endParaRPr lang="en-IN"/>
        </a:p>
      </dgm:t>
    </dgm:pt>
    <dgm:pt modelId="{2D634D12-8AB4-4145-A410-996F14EDD657}" type="sibTrans" cxnId="{4385CD2C-7F6C-46DB-B8B8-F30B60E01172}">
      <dgm:prSet/>
      <dgm:spPr/>
      <dgm:t>
        <a:bodyPr/>
        <a:lstStyle/>
        <a:p>
          <a:endParaRPr lang="en-IN"/>
        </a:p>
      </dgm:t>
    </dgm:pt>
    <dgm:pt modelId="{3B172DB8-FE22-4028-B510-1365410FB7DB}" type="pres">
      <dgm:prSet presAssocID="{34B6F98F-A538-4D0D-BE6B-9E25FD7AD616}" presName="linear" presStyleCnt="0">
        <dgm:presLayoutVars>
          <dgm:animLvl val="lvl"/>
          <dgm:resizeHandles val="exact"/>
        </dgm:presLayoutVars>
      </dgm:prSet>
      <dgm:spPr/>
    </dgm:pt>
    <dgm:pt modelId="{F83D153D-D74E-4EEE-9B52-599776BC3A2C}" type="pres">
      <dgm:prSet presAssocID="{62BB68D4-143D-448A-BC3A-A44DAB0EC798}" presName="parentText" presStyleLbl="node1" presStyleIdx="0" presStyleCnt="1">
        <dgm:presLayoutVars>
          <dgm:chMax val="0"/>
          <dgm:bulletEnabled val="1"/>
        </dgm:presLayoutVars>
      </dgm:prSet>
      <dgm:spPr/>
    </dgm:pt>
    <dgm:pt modelId="{49CF0BEB-7D27-4333-A348-BE588EEB37BB}" type="pres">
      <dgm:prSet presAssocID="{62BB68D4-143D-448A-BC3A-A44DAB0EC798}" presName="childText" presStyleLbl="revTx" presStyleIdx="0" presStyleCnt="1">
        <dgm:presLayoutVars>
          <dgm:bulletEnabled val="1"/>
        </dgm:presLayoutVars>
      </dgm:prSet>
      <dgm:spPr/>
    </dgm:pt>
  </dgm:ptLst>
  <dgm:cxnLst>
    <dgm:cxn modelId="{9BCB6608-B7BF-4478-8A91-C7BC8733864D}" type="presOf" srcId="{BA7C3F0C-F8B1-4045-9EFF-D0F0A5B8AFF1}" destId="{49CF0BEB-7D27-4333-A348-BE588EEB37BB}" srcOrd="0" destOrd="1" presId="urn:microsoft.com/office/officeart/2005/8/layout/vList2"/>
    <dgm:cxn modelId="{4385CD2C-7F6C-46DB-B8B8-F30B60E01172}" srcId="{62BB68D4-143D-448A-BC3A-A44DAB0EC798}" destId="{E2B55ED9-C391-46A8-928A-E14144F017BD}" srcOrd="2" destOrd="0" parTransId="{12D12A81-8D95-4089-90BF-90980C4E7DA7}" sibTransId="{2D634D12-8AB4-4145-A410-996F14EDD657}"/>
    <dgm:cxn modelId="{2C6B4037-EB69-4499-8B77-3963F945FCE1}" type="presOf" srcId="{E2B55ED9-C391-46A8-928A-E14144F017BD}" destId="{49CF0BEB-7D27-4333-A348-BE588EEB37BB}" srcOrd="0" destOrd="2" presId="urn:microsoft.com/office/officeart/2005/8/layout/vList2"/>
    <dgm:cxn modelId="{3DEF634E-5CC3-4931-8984-DE57DF100F27}" type="presOf" srcId="{62BB68D4-143D-448A-BC3A-A44DAB0EC798}" destId="{F83D153D-D74E-4EEE-9B52-599776BC3A2C}" srcOrd="0" destOrd="0" presId="urn:microsoft.com/office/officeart/2005/8/layout/vList2"/>
    <dgm:cxn modelId="{16A2C452-DF24-4D13-8138-6DC638777E1F}" srcId="{34B6F98F-A538-4D0D-BE6B-9E25FD7AD616}" destId="{62BB68D4-143D-448A-BC3A-A44DAB0EC798}" srcOrd="0" destOrd="0" parTransId="{98C32B7F-0284-49D9-94CD-96B6B9A0B3C1}" sibTransId="{5E905DE8-C3F5-4F9A-800F-31597F28EAC0}"/>
    <dgm:cxn modelId="{CD4A3E8B-98C0-4CE4-AD3C-DC103B6EBE7C}" type="presOf" srcId="{34B6F98F-A538-4D0D-BE6B-9E25FD7AD616}" destId="{3B172DB8-FE22-4028-B510-1365410FB7DB}" srcOrd="0" destOrd="0" presId="urn:microsoft.com/office/officeart/2005/8/layout/vList2"/>
    <dgm:cxn modelId="{6F2CD69B-7146-4A0A-834E-728723DB381D}" type="presOf" srcId="{31AAE653-3EE4-430F-88C8-C899BF3EA27F}" destId="{49CF0BEB-7D27-4333-A348-BE588EEB37BB}" srcOrd="0" destOrd="0" presId="urn:microsoft.com/office/officeart/2005/8/layout/vList2"/>
    <dgm:cxn modelId="{96B38BAF-1685-4D1F-ACC5-B10C82C119FE}" srcId="{62BB68D4-143D-448A-BC3A-A44DAB0EC798}" destId="{31AAE653-3EE4-430F-88C8-C899BF3EA27F}" srcOrd="0" destOrd="0" parTransId="{13B87A16-F70D-461B-9012-EC73FD0D874D}" sibTransId="{BEE95C59-9FA1-421E-BCD5-C115691FB112}"/>
    <dgm:cxn modelId="{C5888FE7-5ACF-485D-B005-7E6E35E0BFAD}" srcId="{62BB68D4-143D-448A-BC3A-A44DAB0EC798}" destId="{BA7C3F0C-F8B1-4045-9EFF-D0F0A5B8AFF1}" srcOrd="1" destOrd="0" parTransId="{E5276D58-7BFE-40F9-A5A3-7BBB6B2EB407}" sibTransId="{BE017F60-E81A-4AA3-889E-6D79635D873F}"/>
    <dgm:cxn modelId="{F52FD82E-AEA7-4EE6-96CF-367EEC5936F7}" type="presParOf" srcId="{3B172DB8-FE22-4028-B510-1365410FB7DB}" destId="{F83D153D-D74E-4EEE-9B52-599776BC3A2C}" srcOrd="0" destOrd="0" presId="urn:microsoft.com/office/officeart/2005/8/layout/vList2"/>
    <dgm:cxn modelId="{7E84DC19-2BC2-43C5-9B27-B1C8C32AA5E9}" type="presParOf" srcId="{3B172DB8-FE22-4028-B510-1365410FB7DB}" destId="{49CF0BEB-7D27-4333-A348-BE588EEB37BB}"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F4651B1-123F-4D92-979B-4F64F81CF997}"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IN"/>
        </a:p>
      </dgm:t>
    </dgm:pt>
    <dgm:pt modelId="{C8C8C309-6BA0-45BC-A46E-31109EA8D540}">
      <dgm:prSet phldrT="[Text]"/>
      <dgm:spPr/>
      <dgm:t>
        <a:bodyPr/>
        <a:lstStyle/>
        <a:p>
          <a:r>
            <a:rPr lang="en-IN" b="1" i="0" dirty="0"/>
            <a:t>Blockchains</a:t>
          </a:r>
          <a:r>
            <a:rPr lang="en-IN" b="0" i="0" dirty="0"/>
            <a:t>:</a:t>
          </a:r>
          <a:endParaRPr lang="en-IN" dirty="0"/>
        </a:p>
      </dgm:t>
    </dgm:pt>
    <dgm:pt modelId="{01DCF8C8-ED90-4380-81DD-938E4BC031D8}" type="parTrans" cxnId="{19218AD2-CA68-4EF2-A23D-3E27507BBA03}">
      <dgm:prSet/>
      <dgm:spPr/>
      <dgm:t>
        <a:bodyPr/>
        <a:lstStyle/>
        <a:p>
          <a:endParaRPr lang="en-IN"/>
        </a:p>
      </dgm:t>
    </dgm:pt>
    <dgm:pt modelId="{7E7ADFE7-916C-4EAD-A7AF-870EEBB532B7}" type="sibTrans" cxnId="{19218AD2-CA68-4EF2-A23D-3E27507BBA03}">
      <dgm:prSet/>
      <dgm:spPr/>
      <dgm:t>
        <a:bodyPr/>
        <a:lstStyle/>
        <a:p>
          <a:endParaRPr lang="en-IN"/>
        </a:p>
      </dgm:t>
    </dgm:pt>
    <dgm:pt modelId="{EC0D459D-AA32-424B-A1BE-4C933D46BFF9}">
      <dgm:prSet/>
      <dgm:spPr/>
      <dgm:t>
        <a:bodyPr/>
        <a:lstStyle/>
        <a:p>
          <a:pPr>
            <a:buFont typeface="Arial" panose="020B0604020202020204" pitchFamily="34" charset="0"/>
            <a:buChar char="•"/>
          </a:pPr>
          <a:r>
            <a:rPr lang="en-US" b="0" i="0" dirty="0" err="1"/>
            <a:t>Algorand</a:t>
          </a:r>
          <a:r>
            <a:rPr lang="en-US" b="0" i="0" dirty="0"/>
            <a:t>: Unique in rewarding all token holders based on their stake, not just active validators.</a:t>
          </a:r>
        </a:p>
      </dgm:t>
    </dgm:pt>
    <dgm:pt modelId="{5F00DB3D-36B1-4325-85D3-3EFEAB42FE41}" type="parTrans" cxnId="{544D5645-5319-4F19-85E1-9882899324F8}">
      <dgm:prSet/>
      <dgm:spPr/>
      <dgm:t>
        <a:bodyPr/>
        <a:lstStyle/>
        <a:p>
          <a:endParaRPr lang="en-IN"/>
        </a:p>
      </dgm:t>
    </dgm:pt>
    <dgm:pt modelId="{9B241B14-E78B-4609-9EB1-049956CA1898}" type="sibTrans" cxnId="{544D5645-5319-4F19-85E1-9882899324F8}">
      <dgm:prSet/>
      <dgm:spPr/>
      <dgm:t>
        <a:bodyPr/>
        <a:lstStyle/>
        <a:p>
          <a:endParaRPr lang="en-IN"/>
        </a:p>
      </dgm:t>
    </dgm:pt>
    <dgm:pt modelId="{8B7EEA90-94B0-4FDC-BFEC-2D6B29BE6D37}">
      <dgm:prSet/>
      <dgm:spPr/>
      <dgm:t>
        <a:bodyPr/>
        <a:lstStyle/>
        <a:p>
          <a:pPr>
            <a:buFont typeface="Arial" panose="020B0604020202020204" pitchFamily="34" charset="0"/>
            <a:buChar char="•"/>
          </a:pPr>
          <a:r>
            <a:rPr lang="en-US" b="0" i="0" dirty="0"/>
            <a:t>Avalanche, Cosmos, Ethereum 2.0: Reward only active validators who participate in block creation and consensus.</a:t>
          </a:r>
        </a:p>
      </dgm:t>
    </dgm:pt>
    <dgm:pt modelId="{DEEBC8ED-A4BC-4E5B-9F40-C7627811AC84}" type="parTrans" cxnId="{3DEFB810-49C0-4B8D-B968-32B3357AE14D}">
      <dgm:prSet/>
      <dgm:spPr/>
      <dgm:t>
        <a:bodyPr/>
        <a:lstStyle/>
        <a:p>
          <a:endParaRPr lang="en-IN"/>
        </a:p>
      </dgm:t>
    </dgm:pt>
    <dgm:pt modelId="{54A961B7-2AF1-44E0-B072-EF8B46DDB02A}" type="sibTrans" cxnId="{3DEFB810-49C0-4B8D-B968-32B3357AE14D}">
      <dgm:prSet/>
      <dgm:spPr/>
      <dgm:t>
        <a:bodyPr/>
        <a:lstStyle/>
        <a:p>
          <a:endParaRPr lang="en-IN"/>
        </a:p>
      </dgm:t>
    </dgm:pt>
    <dgm:pt modelId="{0D5F5250-C6AA-4C2B-9D35-9C08231AD54F}">
      <dgm:prSet/>
      <dgm:spPr/>
      <dgm:t>
        <a:bodyPr/>
        <a:lstStyle/>
        <a:p>
          <a:pPr>
            <a:buFont typeface="Arial" panose="020B0604020202020204" pitchFamily="34" charset="0"/>
            <a:buChar char="•"/>
          </a:pPr>
          <a:r>
            <a:rPr lang="en-US" b="0" i="0" dirty="0"/>
            <a:t>Cardano, </a:t>
          </a:r>
          <a:r>
            <a:rPr lang="en-US" b="0" i="0" dirty="0" err="1"/>
            <a:t>Polkadot</a:t>
          </a:r>
          <a:r>
            <a:rPr lang="en-US" b="0" i="0" dirty="0"/>
            <a:t>: Reward can be distributed between validators and those who delegate their stake (nominators in </a:t>
          </a:r>
          <a:r>
            <a:rPr lang="en-US" b="0" i="0" dirty="0" err="1"/>
            <a:t>Polkadot</a:t>
          </a:r>
          <a:r>
            <a:rPr lang="en-US" b="0" i="0" dirty="0"/>
            <a:t>).</a:t>
          </a:r>
        </a:p>
      </dgm:t>
    </dgm:pt>
    <dgm:pt modelId="{1D1547CE-374A-4F86-BBEE-D1F1E61E57C9}" type="parTrans" cxnId="{B4A1F8B9-9684-4345-AFEF-8674DB9A9FA6}">
      <dgm:prSet/>
      <dgm:spPr/>
      <dgm:t>
        <a:bodyPr/>
        <a:lstStyle/>
        <a:p>
          <a:endParaRPr lang="en-IN"/>
        </a:p>
      </dgm:t>
    </dgm:pt>
    <dgm:pt modelId="{7A48696D-F9A9-42CD-A5D4-CD884303979F}" type="sibTrans" cxnId="{B4A1F8B9-9684-4345-AFEF-8674DB9A9FA6}">
      <dgm:prSet/>
      <dgm:spPr/>
      <dgm:t>
        <a:bodyPr/>
        <a:lstStyle/>
        <a:p>
          <a:endParaRPr lang="en-IN"/>
        </a:p>
      </dgm:t>
    </dgm:pt>
    <dgm:pt modelId="{1F797690-F656-41EA-A44B-E45100BC0BFB}">
      <dgm:prSet/>
      <dgm:spPr/>
      <dgm:t>
        <a:bodyPr/>
        <a:lstStyle/>
        <a:p>
          <a:r>
            <a:rPr lang="en-IN" b="1" i="0"/>
            <a:t>Key Differences</a:t>
          </a:r>
          <a:r>
            <a:rPr lang="en-IN" b="0" i="0"/>
            <a:t>:</a:t>
          </a:r>
        </a:p>
      </dgm:t>
    </dgm:pt>
    <dgm:pt modelId="{8302596A-DE2C-4F94-B38C-2C3A42887469}" type="parTrans" cxnId="{D505D119-3EB1-412B-A8BC-C8BDEEA1CC68}">
      <dgm:prSet/>
      <dgm:spPr/>
      <dgm:t>
        <a:bodyPr/>
        <a:lstStyle/>
        <a:p>
          <a:endParaRPr lang="en-IN"/>
        </a:p>
      </dgm:t>
    </dgm:pt>
    <dgm:pt modelId="{167F677E-3125-49D6-AF30-C3DBD09F04C7}" type="sibTrans" cxnId="{D505D119-3EB1-412B-A8BC-C8BDEEA1CC68}">
      <dgm:prSet/>
      <dgm:spPr/>
      <dgm:t>
        <a:bodyPr/>
        <a:lstStyle/>
        <a:p>
          <a:endParaRPr lang="en-IN"/>
        </a:p>
      </dgm:t>
    </dgm:pt>
    <dgm:pt modelId="{EFD5E9DD-9508-462B-B3AB-2AB03887B31D}">
      <dgm:prSet/>
      <dgm:spPr/>
      <dgm:t>
        <a:bodyPr/>
        <a:lstStyle/>
        <a:p>
          <a:pPr>
            <a:buFont typeface="Arial" panose="020B0604020202020204" pitchFamily="34" charset="0"/>
            <a:buChar char="•"/>
          </a:pPr>
          <a:r>
            <a:rPr lang="en-IN" b="1" i="0" dirty="0"/>
            <a:t>Reward Distribution</a:t>
          </a:r>
          <a:r>
            <a:rPr lang="en-IN" b="0" i="0" dirty="0"/>
            <a:t>:</a:t>
          </a:r>
        </a:p>
      </dgm:t>
    </dgm:pt>
    <dgm:pt modelId="{FB0A35D4-7414-4285-95A2-8A75F9787BDA}" type="parTrans" cxnId="{7E6A5420-8A6B-4BE7-BD0E-D6D7F626AE2A}">
      <dgm:prSet/>
      <dgm:spPr/>
      <dgm:t>
        <a:bodyPr/>
        <a:lstStyle/>
        <a:p>
          <a:endParaRPr lang="en-IN"/>
        </a:p>
      </dgm:t>
    </dgm:pt>
    <dgm:pt modelId="{33BF3F28-F1DB-4273-A1E9-09CFB97490A3}" type="sibTrans" cxnId="{7E6A5420-8A6B-4BE7-BD0E-D6D7F626AE2A}">
      <dgm:prSet/>
      <dgm:spPr/>
      <dgm:t>
        <a:bodyPr/>
        <a:lstStyle/>
        <a:p>
          <a:endParaRPr lang="en-IN"/>
        </a:p>
      </dgm:t>
    </dgm:pt>
    <dgm:pt modelId="{B0AFBFC9-C52C-4F64-88C2-F09797B3941E}">
      <dgm:prSet/>
      <dgm:spPr/>
      <dgm:t>
        <a:bodyPr/>
        <a:lstStyle/>
        <a:p>
          <a:pPr>
            <a:buFont typeface="Arial" panose="020B0604020202020204" pitchFamily="34" charset="0"/>
            <a:buChar char="•"/>
          </a:pPr>
          <a:r>
            <a:rPr lang="en-IN" b="0" i="0" dirty="0" err="1"/>
            <a:t>Algorand</a:t>
          </a:r>
          <a:r>
            <a:rPr lang="en-IN" b="0" i="0" dirty="0"/>
            <a:t> promotes broader participation.</a:t>
          </a:r>
        </a:p>
      </dgm:t>
    </dgm:pt>
    <dgm:pt modelId="{56880C48-E6B3-4C4F-B17A-1B57060EE1D4}" type="parTrans" cxnId="{D0ED5506-6C87-4527-9262-4E9CACE86F4A}">
      <dgm:prSet/>
      <dgm:spPr/>
      <dgm:t>
        <a:bodyPr/>
        <a:lstStyle/>
        <a:p>
          <a:endParaRPr lang="en-IN"/>
        </a:p>
      </dgm:t>
    </dgm:pt>
    <dgm:pt modelId="{A143788D-2335-47C3-982A-8A1C82819ED0}" type="sibTrans" cxnId="{D0ED5506-6C87-4527-9262-4E9CACE86F4A}">
      <dgm:prSet/>
      <dgm:spPr/>
      <dgm:t>
        <a:bodyPr/>
        <a:lstStyle/>
        <a:p>
          <a:endParaRPr lang="en-IN"/>
        </a:p>
      </dgm:t>
    </dgm:pt>
    <dgm:pt modelId="{5AAB377A-1A9B-4E66-A3EF-9CB942B0726D}">
      <dgm:prSet/>
      <dgm:spPr/>
      <dgm:t>
        <a:bodyPr/>
        <a:lstStyle/>
        <a:p>
          <a:pPr>
            <a:buFont typeface="Arial" panose="020B0604020202020204" pitchFamily="34" charset="0"/>
            <a:buChar char="•"/>
          </a:pPr>
          <a:r>
            <a:rPr lang="en-US" b="0" i="0" dirty="0"/>
            <a:t>Others focus on validator activity and network security.</a:t>
          </a:r>
        </a:p>
      </dgm:t>
    </dgm:pt>
    <dgm:pt modelId="{02FEF29E-18B8-41C3-9104-070BE7363680}" type="parTrans" cxnId="{4F8173BF-9048-4824-B084-8BF682821526}">
      <dgm:prSet/>
      <dgm:spPr/>
      <dgm:t>
        <a:bodyPr/>
        <a:lstStyle/>
        <a:p>
          <a:endParaRPr lang="en-IN"/>
        </a:p>
      </dgm:t>
    </dgm:pt>
    <dgm:pt modelId="{6D05F22C-41C9-45E1-A17F-8FD809AA14D6}" type="sibTrans" cxnId="{4F8173BF-9048-4824-B084-8BF682821526}">
      <dgm:prSet/>
      <dgm:spPr/>
      <dgm:t>
        <a:bodyPr/>
        <a:lstStyle/>
        <a:p>
          <a:endParaRPr lang="en-IN"/>
        </a:p>
      </dgm:t>
    </dgm:pt>
    <dgm:pt modelId="{25E80260-C290-44C2-B251-A222B0C02A47}">
      <dgm:prSet/>
      <dgm:spPr/>
      <dgm:t>
        <a:bodyPr/>
        <a:lstStyle/>
        <a:p>
          <a:pPr>
            <a:buFont typeface="Arial" panose="020B0604020202020204" pitchFamily="34" charset="0"/>
            <a:buChar char="•"/>
          </a:pPr>
          <a:r>
            <a:rPr lang="en-IN" b="1" i="0" dirty="0"/>
            <a:t>Stake Weighting</a:t>
          </a:r>
          <a:r>
            <a:rPr lang="en-IN" b="0" i="0" dirty="0"/>
            <a:t>:</a:t>
          </a:r>
        </a:p>
      </dgm:t>
    </dgm:pt>
    <dgm:pt modelId="{EF55D345-7480-4A44-AF19-5A1D7095CA26}" type="parTrans" cxnId="{EB3F54FE-3806-4555-A0E3-2EDBAB938E9E}">
      <dgm:prSet/>
      <dgm:spPr/>
      <dgm:t>
        <a:bodyPr/>
        <a:lstStyle/>
        <a:p>
          <a:endParaRPr lang="en-IN"/>
        </a:p>
      </dgm:t>
    </dgm:pt>
    <dgm:pt modelId="{752A7E25-4F89-4C24-A6E8-B8FBF985BA7F}" type="sibTrans" cxnId="{EB3F54FE-3806-4555-A0E3-2EDBAB938E9E}">
      <dgm:prSet/>
      <dgm:spPr/>
      <dgm:t>
        <a:bodyPr/>
        <a:lstStyle/>
        <a:p>
          <a:endParaRPr lang="en-IN"/>
        </a:p>
      </dgm:t>
    </dgm:pt>
    <dgm:pt modelId="{74B90F88-CE51-48FB-BA77-351848266943}">
      <dgm:prSet/>
      <dgm:spPr/>
      <dgm:t>
        <a:bodyPr/>
        <a:lstStyle/>
        <a:p>
          <a:pPr>
            <a:buFont typeface="Arial" panose="020B0604020202020204" pitchFamily="34" charset="0"/>
            <a:buChar char="•"/>
          </a:pPr>
          <a:r>
            <a:rPr lang="en-US" b="0" i="0"/>
            <a:t>Cardano and Polkadot allow delegators to participate indirectly.</a:t>
          </a:r>
        </a:p>
      </dgm:t>
    </dgm:pt>
    <dgm:pt modelId="{AD3D109A-6E2A-4758-9844-D2600DB4A4D4}" type="parTrans" cxnId="{4F85AF69-DB87-4975-A6CF-07D4A6252111}">
      <dgm:prSet/>
      <dgm:spPr/>
      <dgm:t>
        <a:bodyPr/>
        <a:lstStyle/>
        <a:p>
          <a:endParaRPr lang="en-IN"/>
        </a:p>
      </dgm:t>
    </dgm:pt>
    <dgm:pt modelId="{867E642C-EBDC-4DBA-B427-4BCB23FB29FF}" type="sibTrans" cxnId="{4F85AF69-DB87-4975-A6CF-07D4A6252111}">
      <dgm:prSet/>
      <dgm:spPr/>
      <dgm:t>
        <a:bodyPr/>
        <a:lstStyle/>
        <a:p>
          <a:endParaRPr lang="en-IN"/>
        </a:p>
      </dgm:t>
    </dgm:pt>
    <dgm:pt modelId="{4F945CB8-233E-40D2-A937-3991E28F596C}">
      <dgm:prSet/>
      <dgm:spPr/>
      <dgm:t>
        <a:bodyPr/>
        <a:lstStyle/>
        <a:p>
          <a:pPr>
            <a:buFont typeface="Arial" panose="020B0604020202020204" pitchFamily="34" charset="0"/>
            <a:buChar char="•"/>
          </a:pPr>
          <a:r>
            <a:rPr lang="en-US" b="0" i="0" dirty="0"/>
            <a:t>Ethereum 2.0 and Avalanche might favor larger validators.</a:t>
          </a:r>
        </a:p>
      </dgm:t>
    </dgm:pt>
    <dgm:pt modelId="{D0CD37D8-600C-4F6B-AAA8-160F1B47E3DB}" type="parTrans" cxnId="{54152418-C5DE-4B1E-8F60-73E6435455B8}">
      <dgm:prSet/>
      <dgm:spPr/>
      <dgm:t>
        <a:bodyPr/>
        <a:lstStyle/>
        <a:p>
          <a:endParaRPr lang="en-IN"/>
        </a:p>
      </dgm:t>
    </dgm:pt>
    <dgm:pt modelId="{3A77FFB9-D304-404F-ACFE-2027CA1387E6}" type="sibTrans" cxnId="{54152418-C5DE-4B1E-8F60-73E6435455B8}">
      <dgm:prSet/>
      <dgm:spPr/>
      <dgm:t>
        <a:bodyPr/>
        <a:lstStyle/>
        <a:p>
          <a:endParaRPr lang="en-IN"/>
        </a:p>
      </dgm:t>
    </dgm:pt>
    <dgm:pt modelId="{14DFB30E-0E4E-4DCB-9CCA-5F21FB2BF4BB}">
      <dgm:prSet/>
      <dgm:spPr/>
      <dgm:t>
        <a:bodyPr/>
        <a:lstStyle/>
        <a:p>
          <a:r>
            <a:rPr lang="en-IN" b="1" i="0"/>
            <a:t>Similarities</a:t>
          </a:r>
          <a:r>
            <a:rPr lang="en-IN" b="0" i="0"/>
            <a:t>:</a:t>
          </a:r>
        </a:p>
      </dgm:t>
    </dgm:pt>
    <dgm:pt modelId="{480B1D8A-FB3B-47BF-A626-BAD1361FBB25}" type="parTrans" cxnId="{8DB5A839-4081-4DE9-AEB9-8DB83A4B2B4E}">
      <dgm:prSet/>
      <dgm:spPr/>
      <dgm:t>
        <a:bodyPr/>
        <a:lstStyle/>
        <a:p>
          <a:endParaRPr lang="en-IN"/>
        </a:p>
      </dgm:t>
    </dgm:pt>
    <dgm:pt modelId="{75E86925-7AE5-4B6D-B0F5-5CC9B138E3B3}" type="sibTrans" cxnId="{8DB5A839-4081-4DE9-AEB9-8DB83A4B2B4E}">
      <dgm:prSet/>
      <dgm:spPr/>
      <dgm:t>
        <a:bodyPr/>
        <a:lstStyle/>
        <a:p>
          <a:endParaRPr lang="en-IN"/>
        </a:p>
      </dgm:t>
    </dgm:pt>
    <dgm:pt modelId="{802741CA-E85E-47EB-98B1-661815F8E911}">
      <dgm:prSet/>
      <dgm:spPr/>
      <dgm:t>
        <a:bodyPr/>
        <a:lstStyle/>
        <a:p>
          <a:pPr>
            <a:buFont typeface="Arial" panose="020B0604020202020204" pitchFamily="34" charset="0"/>
            <a:buChar char="•"/>
          </a:pPr>
          <a:r>
            <a:rPr lang="en-US" b="0" i="0" dirty="0"/>
            <a:t>All use staking as a way to secure the network.</a:t>
          </a:r>
        </a:p>
      </dgm:t>
    </dgm:pt>
    <dgm:pt modelId="{84F96639-BF3E-47AF-B46D-340587FEBC56}" type="parTrans" cxnId="{55516548-FCBE-4625-B73A-548A4E14FD7E}">
      <dgm:prSet/>
      <dgm:spPr/>
      <dgm:t>
        <a:bodyPr/>
        <a:lstStyle/>
        <a:p>
          <a:endParaRPr lang="en-IN"/>
        </a:p>
      </dgm:t>
    </dgm:pt>
    <dgm:pt modelId="{04C93D51-A67B-4209-869D-31CF70B1A0C1}" type="sibTrans" cxnId="{55516548-FCBE-4625-B73A-548A4E14FD7E}">
      <dgm:prSet/>
      <dgm:spPr/>
      <dgm:t>
        <a:bodyPr/>
        <a:lstStyle/>
        <a:p>
          <a:endParaRPr lang="en-IN"/>
        </a:p>
      </dgm:t>
    </dgm:pt>
    <dgm:pt modelId="{C279765E-328D-45B5-8307-2E733A9F97CC}">
      <dgm:prSet/>
      <dgm:spPr/>
      <dgm:t>
        <a:bodyPr/>
        <a:lstStyle/>
        <a:p>
          <a:pPr>
            <a:buFont typeface="Arial" panose="020B0604020202020204" pitchFamily="34" charset="0"/>
            <a:buChar char="•"/>
          </a:pPr>
          <a:r>
            <a:rPr lang="en-US" b="0" i="0" dirty="0"/>
            <a:t>All have mechanisms to penalize malicious behavior (slashing).</a:t>
          </a:r>
        </a:p>
      </dgm:t>
    </dgm:pt>
    <dgm:pt modelId="{8EB2DA27-2B91-4036-A4DC-DCFF857B907F}" type="parTrans" cxnId="{D17CC8D1-61E6-4083-B95D-681B77629DEC}">
      <dgm:prSet/>
      <dgm:spPr/>
      <dgm:t>
        <a:bodyPr/>
        <a:lstStyle/>
        <a:p>
          <a:endParaRPr lang="en-IN"/>
        </a:p>
      </dgm:t>
    </dgm:pt>
    <dgm:pt modelId="{3609661F-814B-4150-9DA7-32DD648B92FB}" type="sibTrans" cxnId="{D17CC8D1-61E6-4083-B95D-681B77629DEC}">
      <dgm:prSet/>
      <dgm:spPr/>
      <dgm:t>
        <a:bodyPr/>
        <a:lstStyle/>
        <a:p>
          <a:endParaRPr lang="en-IN"/>
        </a:p>
      </dgm:t>
    </dgm:pt>
    <dgm:pt modelId="{3B3050B7-E6B2-451F-A865-4FAC304635B2}">
      <dgm:prSet phldrT="[Text]"/>
      <dgm:spPr/>
      <dgm:t>
        <a:bodyPr/>
        <a:lstStyle/>
        <a:p>
          <a:r>
            <a:rPr lang="en-IN" b="1" dirty="0"/>
            <a:t>Reward Systems</a:t>
          </a:r>
          <a:r>
            <a:rPr lang="en-IN" dirty="0"/>
            <a:t>:</a:t>
          </a:r>
        </a:p>
      </dgm:t>
    </dgm:pt>
    <dgm:pt modelId="{48A104ED-1C91-4343-8E12-B2E8A929A1BF}" type="parTrans" cxnId="{DA00D514-D4E4-4F93-93B8-85877D4BEBB5}">
      <dgm:prSet/>
      <dgm:spPr/>
      <dgm:t>
        <a:bodyPr/>
        <a:lstStyle/>
        <a:p>
          <a:endParaRPr lang="en-IN"/>
        </a:p>
      </dgm:t>
    </dgm:pt>
    <dgm:pt modelId="{DE22B7B0-B2B7-4041-8DCD-764F7EFA0C68}" type="sibTrans" cxnId="{DA00D514-D4E4-4F93-93B8-85877D4BEBB5}">
      <dgm:prSet/>
      <dgm:spPr/>
      <dgm:t>
        <a:bodyPr/>
        <a:lstStyle/>
        <a:p>
          <a:endParaRPr lang="en-IN"/>
        </a:p>
      </dgm:t>
    </dgm:pt>
    <dgm:pt modelId="{2EBED09B-04EE-4EA9-A877-0FD85B948FB1}" type="pres">
      <dgm:prSet presAssocID="{1F4651B1-123F-4D92-979B-4F64F81CF997}" presName="Name0" presStyleCnt="0">
        <dgm:presLayoutVars>
          <dgm:chMax/>
          <dgm:chPref val="3"/>
          <dgm:dir/>
          <dgm:animOne val="branch"/>
          <dgm:animLvl val="lvl"/>
        </dgm:presLayoutVars>
      </dgm:prSet>
      <dgm:spPr/>
    </dgm:pt>
    <dgm:pt modelId="{943E87F5-DC44-4148-8ABC-C940E121AD99}" type="pres">
      <dgm:prSet presAssocID="{C8C8C309-6BA0-45BC-A46E-31109EA8D540}" presName="composite" presStyleCnt="0"/>
      <dgm:spPr/>
    </dgm:pt>
    <dgm:pt modelId="{E37C8408-CA63-4B86-ABE3-B08FFE65261F}" type="pres">
      <dgm:prSet presAssocID="{C8C8C309-6BA0-45BC-A46E-31109EA8D540}" presName="FirstChild" presStyleLbl="revTx" presStyleIdx="0" presStyleCnt="4">
        <dgm:presLayoutVars>
          <dgm:chMax val="0"/>
          <dgm:chPref val="0"/>
          <dgm:bulletEnabled val="1"/>
        </dgm:presLayoutVars>
      </dgm:prSet>
      <dgm:spPr/>
    </dgm:pt>
    <dgm:pt modelId="{2B1C245A-E7F7-4455-8AA9-ECCA51B34E07}" type="pres">
      <dgm:prSet presAssocID="{C8C8C309-6BA0-45BC-A46E-31109EA8D540}" presName="Parent" presStyleLbl="alignNode1" presStyleIdx="0" presStyleCnt="4">
        <dgm:presLayoutVars>
          <dgm:chMax val="3"/>
          <dgm:chPref val="3"/>
          <dgm:bulletEnabled val="1"/>
        </dgm:presLayoutVars>
      </dgm:prSet>
      <dgm:spPr/>
    </dgm:pt>
    <dgm:pt modelId="{22938E68-AE66-4087-8FAE-1BE7F19C68C3}" type="pres">
      <dgm:prSet presAssocID="{C8C8C309-6BA0-45BC-A46E-31109EA8D540}" presName="Accent" presStyleLbl="parChTrans1D1" presStyleIdx="0" presStyleCnt="4"/>
      <dgm:spPr/>
    </dgm:pt>
    <dgm:pt modelId="{21C1EEE8-7621-4867-A0E3-18E878E439BB}" type="pres">
      <dgm:prSet presAssocID="{7E7ADFE7-916C-4EAD-A7AF-870EEBB532B7}" presName="sibTrans" presStyleCnt="0"/>
      <dgm:spPr/>
    </dgm:pt>
    <dgm:pt modelId="{C2D25593-9A64-445D-9F33-7A2FFA372EFF}" type="pres">
      <dgm:prSet presAssocID="{1F797690-F656-41EA-A44B-E45100BC0BFB}" presName="composite" presStyleCnt="0"/>
      <dgm:spPr/>
    </dgm:pt>
    <dgm:pt modelId="{BF178FA8-63C1-48D1-9852-1FBEAD87BE9D}" type="pres">
      <dgm:prSet presAssocID="{1F797690-F656-41EA-A44B-E45100BC0BFB}" presName="FirstChild" presStyleLbl="revTx" presStyleIdx="1" presStyleCnt="4">
        <dgm:presLayoutVars>
          <dgm:chMax val="0"/>
          <dgm:chPref val="0"/>
          <dgm:bulletEnabled val="1"/>
        </dgm:presLayoutVars>
      </dgm:prSet>
      <dgm:spPr/>
    </dgm:pt>
    <dgm:pt modelId="{9369FC9F-8A15-49FA-B15A-4793BF997736}" type="pres">
      <dgm:prSet presAssocID="{1F797690-F656-41EA-A44B-E45100BC0BFB}" presName="Parent" presStyleLbl="alignNode1" presStyleIdx="1" presStyleCnt="4">
        <dgm:presLayoutVars>
          <dgm:chMax val="3"/>
          <dgm:chPref val="3"/>
          <dgm:bulletEnabled val="1"/>
        </dgm:presLayoutVars>
      </dgm:prSet>
      <dgm:spPr/>
    </dgm:pt>
    <dgm:pt modelId="{8FDCC351-B03F-4212-8727-EFDAD9EA0DFF}" type="pres">
      <dgm:prSet presAssocID="{1F797690-F656-41EA-A44B-E45100BC0BFB}" presName="Accent" presStyleLbl="parChTrans1D1" presStyleIdx="1" presStyleCnt="4"/>
      <dgm:spPr/>
    </dgm:pt>
    <dgm:pt modelId="{4A5EEBB2-B188-4D09-B9ED-DDB7C222A8DF}" type="pres">
      <dgm:prSet presAssocID="{167F677E-3125-49D6-AF30-C3DBD09F04C7}" presName="sibTrans" presStyleCnt="0"/>
      <dgm:spPr/>
    </dgm:pt>
    <dgm:pt modelId="{B4D9AFEA-473E-47C7-930C-27F59925EC54}" type="pres">
      <dgm:prSet presAssocID="{25E80260-C290-44C2-B251-A222B0C02A47}" presName="composite" presStyleCnt="0"/>
      <dgm:spPr/>
    </dgm:pt>
    <dgm:pt modelId="{E4328E4D-941D-4439-A1AF-C17F4625DD7F}" type="pres">
      <dgm:prSet presAssocID="{25E80260-C290-44C2-B251-A222B0C02A47}" presName="FirstChild" presStyleLbl="revTx" presStyleIdx="2" presStyleCnt="4">
        <dgm:presLayoutVars>
          <dgm:chMax val="0"/>
          <dgm:chPref val="0"/>
          <dgm:bulletEnabled val="1"/>
        </dgm:presLayoutVars>
      </dgm:prSet>
      <dgm:spPr/>
    </dgm:pt>
    <dgm:pt modelId="{F38A3EB3-9A55-479B-99AF-6A345B6D0B7F}" type="pres">
      <dgm:prSet presAssocID="{25E80260-C290-44C2-B251-A222B0C02A47}" presName="Parent" presStyleLbl="alignNode1" presStyleIdx="2" presStyleCnt="4">
        <dgm:presLayoutVars>
          <dgm:chMax val="3"/>
          <dgm:chPref val="3"/>
          <dgm:bulletEnabled val="1"/>
        </dgm:presLayoutVars>
      </dgm:prSet>
      <dgm:spPr/>
    </dgm:pt>
    <dgm:pt modelId="{B9875855-1656-4893-96F3-B537E3ED255E}" type="pres">
      <dgm:prSet presAssocID="{25E80260-C290-44C2-B251-A222B0C02A47}" presName="Accent" presStyleLbl="parChTrans1D1" presStyleIdx="2" presStyleCnt="4"/>
      <dgm:spPr/>
    </dgm:pt>
    <dgm:pt modelId="{5732352C-7A11-48AD-99C4-32613566042A}" type="pres">
      <dgm:prSet presAssocID="{752A7E25-4F89-4C24-A6E8-B8FBF985BA7F}" presName="sibTrans" presStyleCnt="0"/>
      <dgm:spPr/>
    </dgm:pt>
    <dgm:pt modelId="{9497BA95-A1A1-4740-80C3-C034849968B3}" type="pres">
      <dgm:prSet presAssocID="{14DFB30E-0E4E-4DCB-9CCA-5F21FB2BF4BB}" presName="composite" presStyleCnt="0"/>
      <dgm:spPr/>
    </dgm:pt>
    <dgm:pt modelId="{068C0402-1EFB-4F0B-9209-63D5E65CE666}" type="pres">
      <dgm:prSet presAssocID="{14DFB30E-0E4E-4DCB-9CCA-5F21FB2BF4BB}" presName="FirstChild" presStyleLbl="revTx" presStyleIdx="3" presStyleCnt="4">
        <dgm:presLayoutVars>
          <dgm:chMax val="0"/>
          <dgm:chPref val="0"/>
          <dgm:bulletEnabled val="1"/>
        </dgm:presLayoutVars>
      </dgm:prSet>
      <dgm:spPr/>
    </dgm:pt>
    <dgm:pt modelId="{AE5C492B-152E-4257-9C1E-CFC44B8156F3}" type="pres">
      <dgm:prSet presAssocID="{14DFB30E-0E4E-4DCB-9CCA-5F21FB2BF4BB}" presName="Parent" presStyleLbl="alignNode1" presStyleIdx="3" presStyleCnt="4">
        <dgm:presLayoutVars>
          <dgm:chMax val="3"/>
          <dgm:chPref val="3"/>
          <dgm:bulletEnabled val="1"/>
        </dgm:presLayoutVars>
      </dgm:prSet>
      <dgm:spPr/>
    </dgm:pt>
    <dgm:pt modelId="{62D574E2-71ED-4D00-A248-B5FE4D6ED6B0}" type="pres">
      <dgm:prSet presAssocID="{14DFB30E-0E4E-4DCB-9CCA-5F21FB2BF4BB}" presName="Accent" presStyleLbl="parChTrans1D1" presStyleIdx="3" presStyleCnt="4"/>
      <dgm:spPr/>
    </dgm:pt>
  </dgm:ptLst>
  <dgm:cxnLst>
    <dgm:cxn modelId="{D0ED5506-6C87-4527-9262-4E9CACE86F4A}" srcId="{EFD5E9DD-9508-462B-B3AB-2AB03887B31D}" destId="{B0AFBFC9-C52C-4F64-88C2-F09797B3941E}" srcOrd="0" destOrd="0" parTransId="{56880C48-E6B3-4C4F-B17A-1B57060EE1D4}" sibTransId="{A143788D-2335-47C3-982A-8A1C82819ED0}"/>
    <dgm:cxn modelId="{CA4A6E08-92A1-4880-BB08-F8587D6273DA}" type="presOf" srcId="{8B7EEA90-94B0-4FDC-BFEC-2D6B29BE6D37}" destId="{E37C8408-CA63-4B86-ABE3-B08FFE65261F}" srcOrd="0" destOrd="2" presId="urn:microsoft.com/office/officeart/2011/layout/TabList"/>
    <dgm:cxn modelId="{CF5BE009-A2E3-4148-923B-C140199C7191}" type="presOf" srcId="{B0AFBFC9-C52C-4F64-88C2-F09797B3941E}" destId="{BF178FA8-63C1-48D1-9852-1FBEAD87BE9D}" srcOrd="0" destOrd="1" presId="urn:microsoft.com/office/officeart/2011/layout/TabList"/>
    <dgm:cxn modelId="{F3F2C60D-5BC3-4719-ACD5-74D48EDB4AB3}" type="presOf" srcId="{25E80260-C290-44C2-B251-A222B0C02A47}" destId="{F38A3EB3-9A55-479B-99AF-6A345B6D0B7F}" srcOrd="0" destOrd="0" presId="urn:microsoft.com/office/officeart/2011/layout/TabList"/>
    <dgm:cxn modelId="{4C6F3010-604C-4C35-9AD5-48C96BBC54CD}" type="presOf" srcId="{1F797690-F656-41EA-A44B-E45100BC0BFB}" destId="{9369FC9F-8A15-49FA-B15A-4793BF997736}" srcOrd="0" destOrd="0" presId="urn:microsoft.com/office/officeart/2011/layout/TabList"/>
    <dgm:cxn modelId="{3DEFB810-49C0-4B8D-B968-32B3357AE14D}" srcId="{3B3050B7-E6B2-451F-A865-4FAC304635B2}" destId="{8B7EEA90-94B0-4FDC-BFEC-2D6B29BE6D37}" srcOrd="1" destOrd="0" parTransId="{DEEBC8ED-A4BC-4E5B-9F40-C7627811AC84}" sibTransId="{54A961B7-2AF1-44E0-B072-EF8B46DDB02A}"/>
    <dgm:cxn modelId="{DA00D514-D4E4-4F93-93B8-85877D4BEBB5}" srcId="{C8C8C309-6BA0-45BC-A46E-31109EA8D540}" destId="{3B3050B7-E6B2-451F-A865-4FAC304635B2}" srcOrd="0" destOrd="0" parTransId="{48A104ED-1C91-4343-8E12-B2E8A929A1BF}" sibTransId="{DE22B7B0-B2B7-4041-8DCD-764F7EFA0C68}"/>
    <dgm:cxn modelId="{4C4B0B15-3C3D-4D30-9414-AC8F899E8F0A}" type="presOf" srcId="{3B3050B7-E6B2-451F-A865-4FAC304635B2}" destId="{E37C8408-CA63-4B86-ABE3-B08FFE65261F}" srcOrd="0" destOrd="0" presId="urn:microsoft.com/office/officeart/2011/layout/TabList"/>
    <dgm:cxn modelId="{54152418-C5DE-4B1E-8F60-73E6435455B8}" srcId="{74B90F88-CE51-48FB-BA77-351848266943}" destId="{4F945CB8-233E-40D2-A937-3991E28F596C}" srcOrd="0" destOrd="0" parTransId="{D0CD37D8-600C-4F6B-AAA8-160F1B47E3DB}" sibTransId="{3A77FFB9-D304-404F-ACFE-2027CA1387E6}"/>
    <dgm:cxn modelId="{D505D119-3EB1-412B-A8BC-C8BDEEA1CC68}" srcId="{1F4651B1-123F-4D92-979B-4F64F81CF997}" destId="{1F797690-F656-41EA-A44B-E45100BC0BFB}" srcOrd="1" destOrd="0" parTransId="{8302596A-DE2C-4F94-B38C-2C3A42887469}" sibTransId="{167F677E-3125-49D6-AF30-C3DBD09F04C7}"/>
    <dgm:cxn modelId="{7E6A5420-8A6B-4BE7-BD0E-D6D7F626AE2A}" srcId="{1F797690-F656-41EA-A44B-E45100BC0BFB}" destId="{EFD5E9DD-9508-462B-B3AB-2AB03887B31D}" srcOrd="0" destOrd="0" parTransId="{FB0A35D4-7414-4285-95A2-8A75F9787BDA}" sibTransId="{33BF3F28-F1DB-4273-A1E9-09CFB97490A3}"/>
    <dgm:cxn modelId="{8DB5A839-4081-4DE9-AEB9-8DB83A4B2B4E}" srcId="{1F4651B1-123F-4D92-979B-4F64F81CF997}" destId="{14DFB30E-0E4E-4DCB-9CCA-5F21FB2BF4BB}" srcOrd="3" destOrd="0" parTransId="{480B1D8A-FB3B-47BF-A626-BAD1361FBB25}" sibTransId="{75E86925-7AE5-4B6D-B0F5-5CC9B138E3B3}"/>
    <dgm:cxn modelId="{13DB8B64-3BFC-4E86-8BF1-42C453204E3F}" type="presOf" srcId="{1F4651B1-123F-4D92-979B-4F64F81CF997}" destId="{2EBED09B-04EE-4EA9-A877-0FD85B948FB1}" srcOrd="0" destOrd="0" presId="urn:microsoft.com/office/officeart/2011/layout/TabList"/>
    <dgm:cxn modelId="{544D5645-5319-4F19-85E1-9882899324F8}" srcId="{3B3050B7-E6B2-451F-A865-4FAC304635B2}" destId="{EC0D459D-AA32-424B-A1BE-4C933D46BFF9}" srcOrd="0" destOrd="0" parTransId="{5F00DB3D-36B1-4325-85D3-3EFEAB42FE41}" sibTransId="{9B241B14-E78B-4609-9EB1-049956CA1898}"/>
    <dgm:cxn modelId="{55516548-FCBE-4625-B73A-548A4E14FD7E}" srcId="{14DFB30E-0E4E-4DCB-9CCA-5F21FB2BF4BB}" destId="{802741CA-E85E-47EB-98B1-661815F8E911}" srcOrd="0" destOrd="0" parTransId="{84F96639-BF3E-47AF-B46D-340587FEBC56}" sibTransId="{04C93D51-A67B-4209-869D-31CF70B1A0C1}"/>
    <dgm:cxn modelId="{4F85AF69-DB87-4975-A6CF-07D4A6252111}" srcId="{25E80260-C290-44C2-B251-A222B0C02A47}" destId="{74B90F88-CE51-48FB-BA77-351848266943}" srcOrd="0" destOrd="0" parTransId="{AD3D109A-6E2A-4758-9844-D2600DB4A4D4}" sibTransId="{867E642C-EBDC-4DBA-B427-4BCB23FB29FF}"/>
    <dgm:cxn modelId="{8424006A-210A-414C-B091-EF61D37A85F9}" type="presOf" srcId="{C8C8C309-6BA0-45BC-A46E-31109EA8D540}" destId="{2B1C245A-E7F7-4455-8AA9-ECCA51B34E07}" srcOrd="0" destOrd="0" presId="urn:microsoft.com/office/officeart/2011/layout/TabList"/>
    <dgm:cxn modelId="{19D48D6B-A85E-464E-BE3C-F523F64AE497}" type="presOf" srcId="{5AAB377A-1A9B-4E66-A3EF-9CB942B0726D}" destId="{BF178FA8-63C1-48D1-9852-1FBEAD87BE9D}" srcOrd="0" destOrd="2" presId="urn:microsoft.com/office/officeart/2011/layout/TabList"/>
    <dgm:cxn modelId="{E7DC6A4E-1058-4E36-A489-9363E8EFC8FE}" type="presOf" srcId="{4F945CB8-233E-40D2-A937-3991E28F596C}" destId="{E4328E4D-941D-4439-A1AF-C17F4625DD7F}" srcOrd="0" destOrd="1" presId="urn:microsoft.com/office/officeart/2011/layout/TabList"/>
    <dgm:cxn modelId="{B6B81D70-9D1F-4BCA-AA3C-297ED7412D67}" type="presOf" srcId="{0D5F5250-C6AA-4C2B-9D35-9C08231AD54F}" destId="{E37C8408-CA63-4B86-ABE3-B08FFE65261F}" srcOrd="0" destOrd="3" presId="urn:microsoft.com/office/officeart/2011/layout/TabList"/>
    <dgm:cxn modelId="{73909752-8618-4D74-8097-D4C036BACE8E}" type="presOf" srcId="{EFD5E9DD-9508-462B-B3AB-2AB03887B31D}" destId="{BF178FA8-63C1-48D1-9852-1FBEAD87BE9D}" srcOrd="0" destOrd="0" presId="urn:microsoft.com/office/officeart/2011/layout/TabList"/>
    <dgm:cxn modelId="{1236AD52-6588-48B3-ACEE-E29895DEB1AC}" type="presOf" srcId="{14DFB30E-0E4E-4DCB-9CCA-5F21FB2BF4BB}" destId="{AE5C492B-152E-4257-9C1E-CFC44B8156F3}" srcOrd="0" destOrd="0" presId="urn:microsoft.com/office/officeart/2011/layout/TabList"/>
    <dgm:cxn modelId="{B4A1F8B9-9684-4345-AFEF-8674DB9A9FA6}" srcId="{3B3050B7-E6B2-451F-A865-4FAC304635B2}" destId="{0D5F5250-C6AA-4C2B-9D35-9C08231AD54F}" srcOrd="2" destOrd="0" parTransId="{1D1547CE-374A-4F86-BBEE-D1F1E61E57C9}" sibTransId="{7A48696D-F9A9-42CD-A5D4-CD884303979F}"/>
    <dgm:cxn modelId="{4F8173BF-9048-4824-B084-8BF682821526}" srcId="{EFD5E9DD-9508-462B-B3AB-2AB03887B31D}" destId="{5AAB377A-1A9B-4E66-A3EF-9CB942B0726D}" srcOrd="1" destOrd="0" parTransId="{02FEF29E-18B8-41C3-9104-070BE7363680}" sibTransId="{6D05F22C-41C9-45E1-A17F-8FD809AA14D6}"/>
    <dgm:cxn modelId="{F34AF7C4-EBE9-47D2-98D1-49BD7CBA9160}" type="presOf" srcId="{74B90F88-CE51-48FB-BA77-351848266943}" destId="{E4328E4D-941D-4439-A1AF-C17F4625DD7F}" srcOrd="0" destOrd="0" presId="urn:microsoft.com/office/officeart/2011/layout/TabList"/>
    <dgm:cxn modelId="{D17CC8D1-61E6-4083-B95D-681B77629DEC}" srcId="{802741CA-E85E-47EB-98B1-661815F8E911}" destId="{C279765E-328D-45B5-8307-2E733A9F97CC}" srcOrd="0" destOrd="0" parTransId="{8EB2DA27-2B91-4036-A4DC-DCFF857B907F}" sibTransId="{3609661F-814B-4150-9DA7-32DD648B92FB}"/>
    <dgm:cxn modelId="{053BEFD1-2962-4C2F-9C3B-05AB2874DB7F}" type="presOf" srcId="{C279765E-328D-45B5-8307-2E733A9F97CC}" destId="{068C0402-1EFB-4F0B-9209-63D5E65CE666}" srcOrd="0" destOrd="1" presId="urn:microsoft.com/office/officeart/2011/layout/TabList"/>
    <dgm:cxn modelId="{19218AD2-CA68-4EF2-A23D-3E27507BBA03}" srcId="{1F4651B1-123F-4D92-979B-4F64F81CF997}" destId="{C8C8C309-6BA0-45BC-A46E-31109EA8D540}" srcOrd="0" destOrd="0" parTransId="{01DCF8C8-ED90-4380-81DD-938E4BC031D8}" sibTransId="{7E7ADFE7-916C-4EAD-A7AF-870EEBB532B7}"/>
    <dgm:cxn modelId="{1B8CB5DA-18F9-4ECB-9A8D-23CCDFF3BEC2}" type="presOf" srcId="{802741CA-E85E-47EB-98B1-661815F8E911}" destId="{068C0402-1EFB-4F0B-9209-63D5E65CE666}" srcOrd="0" destOrd="0" presId="urn:microsoft.com/office/officeart/2011/layout/TabList"/>
    <dgm:cxn modelId="{E3D020EA-409F-4138-BB43-FE486BF5D5D0}" type="presOf" srcId="{EC0D459D-AA32-424B-A1BE-4C933D46BFF9}" destId="{E37C8408-CA63-4B86-ABE3-B08FFE65261F}" srcOrd="0" destOrd="1" presId="urn:microsoft.com/office/officeart/2011/layout/TabList"/>
    <dgm:cxn modelId="{EB3F54FE-3806-4555-A0E3-2EDBAB938E9E}" srcId="{1F4651B1-123F-4D92-979B-4F64F81CF997}" destId="{25E80260-C290-44C2-B251-A222B0C02A47}" srcOrd="2" destOrd="0" parTransId="{EF55D345-7480-4A44-AF19-5A1D7095CA26}" sibTransId="{752A7E25-4F89-4C24-A6E8-B8FBF985BA7F}"/>
    <dgm:cxn modelId="{A767D6CA-ED5A-46F5-9CB1-3720DA0959BC}" type="presParOf" srcId="{2EBED09B-04EE-4EA9-A877-0FD85B948FB1}" destId="{943E87F5-DC44-4148-8ABC-C940E121AD99}" srcOrd="0" destOrd="0" presId="urn:microsoft.com/office/officeart/2011/layout/TabList"/>
    <dgm:cxn modelId="{3E4047BE-C6F9-405C-A948-1AE84D55EA06}" type="presParOf" srcId="{943E87F5-DC44-4148-8ABC-C940E121AD99}" destId="{E37C8408-CA63-4B86-ABE3-B08FFE65261F}" srcOrd="0" destOrd="0" presId="urn:microsoft.com/office/officeart/2011/layout/TabList"/>
    <dgm:cxn modelId="{19D0B15A-29CE-4551-942E-CA5E3165565E}" type="presParOf" srcId="{943E87F5-DC44-4148-8ABC-C940E121AD99}" destId="{2B1C245A-E7F7-4455-8AA9-ECCA51B34E07}" srcOrd="1" destOrd="0" presId="urn:microsoft.com/office/officeart/2011/layout/TabList"/>
    <dgm:cxn modelId="{1F41EF3F-DFDA-43C5-83CE-C43C93E2FA9A}" type="presParOf" srcId="{943E87F5-DC44-4148-8ABC-C940E121AD99}" destId="{22938E68-AE66-4087-8FAE-1BE7F19C68C3}" srcOrd="2" destOrd="0" presId="urn:microsoft.com/office/officeart/2011/layout/TabList"/>
    <dgm:cxn modelId="{8B09A171-45DD-42B3-B576-609A291B42D9}" type="presParOf" srcId="{2EBED09B-04EE-4EA9-A877-0FD85B948FB1}" destId="{21C1EEE8-7621-4867-A0E3-18E878E439BB}" srcOrd="1" destOrd="0" presId="urn:microsoft.com/office/officeart/2011/layout/TabList"/>
    <dgm:cxn modelId="{AF1C1B40-0CF7-44D0-A568-B5DA31DB4B3B}" type="presParOf" srcId="{2EBED09B-04EE-4EA9-A877-0FD85B948FB1}" destId="{C2D25593-9A64-445D-9F33-7A2FFA372EFF}" srcOrd="2" destOrd="0" presId="urn:microsoft.com/office/officeart/2011/layout/TabList"/>
    <dgm:cxn modelId="{41A1F193-DA95-48CA-BFC2-C790FB0133CA}" type="presParOf" srcId="{C2D25593-9A64-445D-9F33-7A2FFA372EFF}" destId="{BF178FA8-63C1-48D1-9852-1FBEAD87BE9D}" srcOrd="0" destOrd="0" presId="urn:microsoft.com/office/officeart/2011/layout/TabList"/>
    <dgm:cxn modelId="{D415C98E-5582-4758-A2AA-70C4E590531D}" type="presParOf" srcId="{C2D25593-9A64-445D-9F33-7A2FFA372EFF}" destId="{9369FC9F-8A15-49FA-B15A-4793BF997736}" srcOrd="1" destOrd="0" presId="urn:microsoft.com/office/officeart/2011/layout/TabList"/>
    <dgm:cxn modelId="{5AEF4C46-F903-43A0-AE32-58D1E0D2786E}" type="presParOf" srcId="{C2D25593-9A64-445D-9F33-7A2FFA372EFF}" destId="{8FDCC351-B03F-4212-8727-EFDAD9EA0DFF}" srcOrd="2" destOrd="0" presId="urn:microsoft.com/office/officeart/2011/layout/TabList"/>
    <dgm:cxn modelId="{604B7E98-6350-4552-9FFA-9DE653AA2AFA}" type="presParOf" srcId="{2EBED09B-04EE-4EA9-A877-0FD85B948FB1}" destId="{4A5EEBB2-B188-4D09-B9ED-DDB7C222A8DF}" srcOrd="3" destOrd="0" presId="urn:microsoft.com/office/officeart/2011/layout/TabList"/>
    <dgm:cxn modelId="{CE6C41D9-3223-4AA7-B236-A1ABC0CC1472}" type="presParOf" srcId="{2EBED09B-04EE-4EA9-A877-0FD85B948FB1}" destId="{B4D9AFEA-473E-47C7-930C-27F59925EC54}" srcOrd="4" destOrd="0" presId="urn:microsoft.com/office/officeart/2011/layout/TabList"/>
    <dgm:cxn modelId="{4BAACC99-59CC-4F44-A126-AA52FD5111D5}" type="presParOf" srcId="{B4D9AFEA-473E-47C7-930C-27F59925EC54}" destId="{E4328E4D-941D-4439-A1AF-C17F4625DD7F}" srcOrd="0" destOrd="0" presId="urn:microsoft.com/office/officeart/2011/layout/TabList"/>
    <dgm:cxn modelId="{DFD9CAE4-C05D-4EF1-AC4D-0E0EBF11BD49}" type="presParOf" srcId="{B4D9AFEA-473E-47C7-930C-27F59925EC54}" destId="{F38A3EB3-9A55-479B-99AF-6A345B6D0B7F}" srcOrd="1" destOrd="0" presId="urn:microsoft.com/office/officeart/2011/layout/TabList"/>
    <dgm:cxn modelId="{E1188398-8B35-44D3-8FA5-D95EF71209EF}" type="presParOf" srcId="{B4D9AFEA-473E-47C7-930C-27F59925EC54}" destId="{B9875855-1656-4893-96F3-B537E3ED255E}" srcOrd="2" destOrd="0" presId="urn:microsoft.com/office/officeart/2011/layout/TabList"/>
    <dgm:cxn modelId="{DDAED143-C726-49C2-AF54-3D55D75D818D}" type="presParOf" srcId="{2EBED09B-04EE-4EA9-A877-0FD85B948FB1}" destId="{5732352C-7A11-48AD-99C4-32613566042A}" srcOrd="5" destOrd="0" presId="urn:microsoft.com/office/officeart/2011/layout/TabList"/>
    <dgm:cxn modelId="{17A8CF38-E374-4793-ACBE-4C6F429FB1B3}" type="presParOf" srcId="{2EBED09B-04EE-4EA9-A877-0FD85B948FB1}" destId="{9497BA95-A1A1-4740-80C3-C034849968B3}" srcOrd="6" destOrd="0" presId="urn:microsoft.com/office/officeart/2011/layout/TabList"/>
    <dgm:cxn modelId="{C34BCD9A-FBC3-4F45-8D0E-BE5F0B244AF1}" type="presParOf" srcId="{9497BA95-A1A1-4740-80C3-C034849968B3}" destId="{068C0402-1EFB-4F0B-9209-63D5E65CE666}" srcOrd="0" destOrd="0" presId="urn:microsoft.com/office/officeart/2011/layout/TabList"/>
    <dgm:cxn modelId="{10D0B53D-AE83-427D-99CC-7DBF9B37ED94}" type="presParOf" srcId="{9497BA95-A1A1-4740-80C3-C034849968B3}" destId="{AE5C492B-152E-4257-9C1E-CFC44B8156F3}" srcOrd="1" destOrd="0" presId="urn:microsoft.com/office/officeart/2011/layout/TabList"/>
    <dgm:cxn modelId="{3A12C0CA-498D-4B6F-BF90-BC9304879F0B}" type="presParOf" srcId="{9497BA95-A1A1-4740-80C3-C034849968B3}" destId="{62D574E2-71ED-4D00-A248-B5FE4D6ED6B0}"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3154659-9C7F-474B-AE5B-584EB4A3DDC7}" type="doc">
      <dgm:prSet loTypeId="urn:diagrams.loki3.com/BracketList" loCatId="list" qsTypeId="urn:microsoft.com/office/officeart/2005/8/quickstyle/simple1" qsCatId="simple" csTypeId="urn:microsoft.com/office/officeart/2005/8/colors/accent1_2" csCatId="accent1" phldr="1"/>
      <dgm:spPr/>
      <dgm:t>
        <a:bodyPr/>
        <a:lstStyle/>
        <a:p>
          <a:endParaRPr lang="en-IN"/>
        </a:p>
      </dgm:t>
    </dgm:pt>
    <dgm:pt modelId="{D703655C-0A9D-4818-A147-E6C4EB64DFEA}">
      <dgm:prSet phldrT="[Text]"/>
      <dgm:spPr/>
      <dgm:t>
        <a:bodyPr/>
        <a:lstStyle/>
        <a:p>
          <a:r>
            <a:rPr lang="en-IN" b="1" i="0"/>
            <a:t>1. Scalability Issues:</a:t>
          </a:r>
          <a:endParaRPr lang="en-IN"/>
        </a:p>
      </dgm:t>
    </dgm:pt>
    <dgm:pt modelId="{8A88175E-9711-4A24-B6FB-1C33435F3A64}" type="parTrans" cxnId="{10B661A9-3583-411A-9CE2-5756ABE95CE6}">
      <dgm:prSet/>
      <dgm:spPr/>
      <dgm:t>
        <a:bodyPr/>
        <a:lstStyle/>
        <a:p>
          <a:endParaRPr lang="en-IN"/>
        </a:p>
      </dgm:t>
    </dgm:pt>
    <dgm:pt modelId="{6429C95E-3467-48FC-86A6-872A8F5F9D2F}" type="sibTrans" cxnId="{10B661A9-3583-411A-9CE2-5756ABE95CE6}">
      <dgm:prSet/>
      <dgm:spPr/>
      <dgm:t>
        <a:bodyPr/>
        <a:lstStyle/>
        <a:p>
          <a:endParaRPr lang="en-IN"/>
        </a:p>
      </dgm:t>
    </dgm:pt>
    <dgm:pt modelId="{E6FEB643-131B-4326-95E7-A4BB7C2879FD}">
      <dgm:prSet/>
      <dgm:spPr/>
      <dgm:t>
        <a:bodyPr/>
        <a:lstStyle/>
        <a:p>
          <a:pPr>
            <a:buFont typeface="Arial" panose="020B0604020202020204" pitchFamily="34" charset="0"/>
            <a:buChar char="•"/>
          </a:pPr>
          <a:r>
            <a:rPr lang="en-US" b="1" i="0" dirty="0"/>
            <a:t>Limited Transaction Throughput:</a:t>
          </a:r>
          <a:r>
            <a:rPr lang="en-US" b="0" i="0" dirty="0"/>
            <a:t> Traditional blockchains, like Bitcoin, can only handle a limited number of transactions per second (TPS). This low throughput makes them unsuitable for large-scale applications, where millions of transactions might occur daily. Imagine a grocery store checkout line - if only a few people could be processed every minute, it would create massive delays and frustration.</a:t>
          </a:r>
        </a:p>
      </dgm:t>
    </dgm:pt>
    <dgm:pt modelId="{B4C0AACC-240F-432D-BCA1-697E0E403F5A}" type="parTrans" cxnId="{A3D6FBA3-C8B8-4FBF-BAB2-16796BDF5E98}">
      <dgm:prSet/>
      <dgm:spPr/>
      <dgm:t>
        <a:bodyPr/>
        <a:lstStyle/>
        <a:p>
          <a:endParaRPr lang="en-IN"/>
        </a:p>
      </dgm:t>
    </dgm:pt>
    <dgm:pt modelId="{DFB1D13C-BEB4-44F4-AFDE-AC8838F3A2F7}" type="sibTrans" cxnId="{A3D6FBA3-C8B8-4FBF-BAB2-16796BDF5E98}">
      <dgm:prSet/>
      <dgm:spPr/>
      <dgm:t>
        <a:bodyPr/>
        <a:lstStyle/>
        <a:p>
          <a:endParaRPr lang="en-IN"/>
        </a:p>
      </dgm:t>
    </dgm:pt>
    <dgm:pt modelId="{DE0662EB-402A-4C1A-B47B-CC478DD06A59}">
      <dgm:prSet/>
      <dgm:spPr/>
      <dgm:t>
        <a:bodyPr/>
        <a:lstStyle/>
        <a:p>
          <a:pPr>
            <a:buFont typeface="Arial" panose="020B0604020202020204" pitchFamily="34" charset="0"/>
            <a:buChar char="•"/>
          </a:pPr>
          <a:r>
            <a:rPr lang="en-US" b="1" i="0" dirty="0"/>
            <a:t>Resource Consumption:</a:t>
          </a:r>
          <a:r>
            <a:rPr lang="en-US" b="0" i="0" dirty="0"/>
            <a:t> Processing blockchain transactions requires significant computational power and energy. This raises concerns about scalability and environmental impact, hindering wider adoption. It's like running a power-hungry computer 24/7 for every transaction on the network.</a:t>
          </a:r>
        </a:p>
      </dgm:t>
    </dgm:pt>
    <dgm:pt modelId="{7FE8D441-93F5-4417-91CD-4485C8C53052}" type="parTrans" cxnId="{5A6F7595-96C4-4901-8E40-781194B8C4F5}">
      <dgm:prSet/>
      <dgm:spPr/>
      <dgm:t>
        <a:bodyPr/>
        <a:lstStyle/>
        <a:p>
          <a:endParaRPr lang="en-IN"/>
        </a:p>
      </dgm:t>
    </dgm:pt>
    <dgm:pt modelId="{DB115B33-D632-45D7-8B91-A82DB2277483}" type="sibTrans" cxnId="{5A6F7595-96C4-4901-8E40-781194B8C4F5}">
      <dgm:prSet/>
      <dgm:spPr/>
      <dgm:t>
        <a:bodyPr/>
        <a:lstStyle/>
        <a:p>
          <a:endParaRPr lang="en-IN"/>
        </a:p>
      </dgm:t>
    </dgm:pt>
    <dgm:pt modelId="{5A2DBD63-E265-45F3-9120-DF595CCE228C}">
      <dgm:prSet/>
      <dgm:spPr/>
      <dgm:t>
        <a:bodyPr/>
        <a:lstStyle/>
        <a:p>
          <a:r>
            <a:rPr lang="en-IN" b="1" i="0"/>
            <a:t>2. Implementation Complexity:</a:t>
          </a:r>
          <a:endParaRPr lang="en-IN" b="0" i="0"/>
        </a:p>
      </dgm:t>
    </dgm:pt>
    <dgm:pt modelId="{0C98171C-4A6F-4427-B037-BB53CC7415E4}" type="parTrans" cxnId="{4B03E2EE-47D9-48E6-993B-BB1AE1811B5E}">
      <dgm:prSet/>
      <dgm:spPr/>
      <dgm:t>
        <a:bodyPr/>
        <a:lstStyle/>
        <a:p>
          <a:endParaRPr lang="en-IN"/>
        </a:p>
      </dgm:t>
    </dgm:pt>
    <dgm:pt modelId="{18F25778-1DFA-4A86-AF92-9EDE5BA605ED}" type="sibTrans" cxnId="{4B03E2EE-47D9-48E6-993B-BB1AE1811B5E}">
      <dgm:prSet/>
      <dgm:spPr/>
      <dgm:t>
        <a:bodyPr/>
        <a:lstStyle/>
        <a:p>
          <a:endParaRPr lang="en-IN"/>
        </a:p>
      </dgm:t>
    </dgm:pt>
    <dgm:pt modelId="{1F54C955-D4AD-4B70-8723-8835D71AF130}">
      <dgm:prSet/>
      <dgm:spPr/>
      <dgm:t>
        <a:bodyPr/>
        <a:lstStyle/>
        <a:p>
          <a:pPr>
            <a:buFont typeface="Arial" panose="020B0604020202020204" pitchFamily="34" charset="0"/>
            <a:buChar char="•"/>
          </a:pPr>
          <a:r>
            <a:rPr lang="en-US" b="1" i="0" dirty="0"/>
            <a:t>Technical Expertise:</a:t>
          </a:r>
          <a:r>
            <a:rPr lang="en-US" b="0" i="0" dirty="0"/>
            <a:t> Integrating blockchain technology into existing systems requires specialized technical expertise, which is currently scarce. This creates a barrier for businesses and organizations, who might not have the resources or knowledge to implement it effectively. It's like trying to build a complex machine without the proper tools or training.</a:t>
          </a:r>
        </a:p>
      </dgm:t>
    </dgm:pt>
    <dgm:pt modelId="{B5672BBB-F036-49DE-916B-370243EF60A4}" type="parTrans" cxnId="{77954DFF-B9C2-4585-827B-7018D8F0F1DB}">
      <dgm:prSet/>
      <dgm:spPr/>
      <dgm:t>
        <a:bodyPr/>
        <a:lstStyle/>
        <a:p>
          <a:endParaRPr lang="en-IN"/>
        </a:p>
      </dgm:t>
    </dgm:pt>
    <dgm:pt modelId="{32F29749-7400-4FED-9BA8-75B58649E2DF}" type="sibTrans" cxnId="{77954DFF-B9C2-4585-827B-7018D8F0F1DB}">
      <dgm:prSet/>
      <dgm:spPr/>
      <dgm:t>
        <a:bodyPr/>
        <a:lstStyle/>
        <a:p>
          <a:endParaRPr lang="en-IN"/>
        </a:p>
      </dgm:t>
    </dgm:pt>
    <dgm:pt modelId="{5032C7A2-2DB5-4B51-BA9F-EABAFF1660CF}">
      <dgm:prSet/>
      <dgm:spPr/>
      <dgm:t>
        <a:bodyPr/>
        <a:lstStyle/>
        <a:p>
          <a:pPr>
            <a:buFont typeface="Arial" panose="020B0604020202020204" pitchFamily="34" charset="0"/>
            <a:buChar char="•"/>
          </a:pPr>
          <a:r>
            <a:rPr lang="en-US" b="1" i="0" dirty="0"/>
            <a:t>Lack of Standardization:</a:t>
          </a:r>
          <a:r>
            <a:rPr lang="en-US" b="0" i="0" dirty="0"/>
            <a:t> The blockchain landscape is fragmented, with different protocols and standards competing for dominance. This lack of standardization makes it difficult for developers to build interoperable applications that work seamlessly across different blockchain platforms. It's like having different power outlets in different countries, making it difficult to use your devices everywhere.</a:t>
          </a:r>
        </a:p>
      </dgm:t>
    </dgm:pt>
    <dgm:pt modelId="{ADFDA22A-CCED-4310-9B1A-0C8589C2FD77}" type="parTrans" cxnId="{55B3D02D-8023-44E6-9AF1-58A662BAEADC}">
      <dgm:prSet/>
      <dgm:spPr/>
      <dgm:t>
        <a:bodyPr/>
        <a:lstStyle/>
        <a:p>
          <a:endParaRPr lang="en-IN"/>
        </a:p>
      </dgm:t>
    </dgm:pt>
    <dgm:pt modelId="{9E9A2815-D652-42B9-8C7F-4F832B4BF75A}" type="sibTrans" cxnId="{55B3D02D-8023-44E6-9AF1-58A662BAEADC}">
      <dgm:prSet/>
      <dgm:spPr/>
      <dgm:t>
        <a:bodyPr/>
        <a:lstStyle/>
        <a:p>
          <a:endParaRPr lang="en-IN"/>
        </a:p>
      </dgm:t>
    </dgm:pt>
    <dgm:pt modelId="{5A362190-12F4-440F-AA3E-50A0B896900B}">
      <dgm:prSet/>
      <dgm:spPr/>
      <dgm:t>
        <a:bodyPr/>
        <a:lstStyle/>
        <a:p>
          <a:r>
            <a:rPr lang="en-US" b="1" i="0"/>
            <a:t>3. Need for Robust Incentive Structures:</a:t>
          </a:r>
          <a:endParaRPr lang="en-US" b="0" i="0"/>
        </a:p>
      </dgm:t>
    </dgm:pt>
    <dgm:pt modelId="{642B7A3B-9195-46F7-8173-9B71B6B2E0F4}" type="parTrans" cxnId="{09EF7592-32B6-4B90-B518-D1C63B8D3BEE}">
      <dgm:prSet/>
      <dgm:spPr/>
      <dgm:t>
        <a:bodyPr/>
        <a:lstStyle/>
        <a:p>
          <a:endParaRPr lang="en-IN"/>
        </a:p>
      </dgm:t>
    </dgm:pt>
    <dgm:pt modelId="{1D27A369-C8C7-44EF-BAA2-65FCAF05973F}" type="sibTrans" cxnId="{09EF7592-32B6-4B90-B518-D1C63B8D3BEE}">
      <dgm:prSet/>
      <dgm:spPr/>
      <dgm:t>
        <a:bodyPr/>
        <a:lstStyle/>
        <a:p>
          <a:endParaRPr lang="en-IN"/>
        </a:p>
      </dgm:t>
    </dgm:pt>
    <dgm:pt modelId="{03BE1C5D-AB75-4999-B8DB-9F284606C98E}">
      <dgm:prSet/>
      <dgm:spPr/>
      <dgm:t>
        <a:bodyPr/>
        <a:lstStyle/>
        <a:p>
          <a:pPr>
            <a:buFont typeface="Arial" panose="020B0604020202020204" pitchFamily="34" charset="0"/>
            <a:buChar char="•"/>
          </a:pPr>
          <a:r>
            <a:rPr lang="en-US" b="1" i="0" dirty="0"/>
            <a:t>Maintaining Network Security:</a:t>
          </a:r>
          <a:r>
            <a:rPr lang="en-US" b="0" i="0" dirty="0"/>
            <a:t> Blockchains rely on distributed networks of computers, called miners or validators, to verify and process transactions. These participants need incentives to continue contributing to the network's security and operation. Without proper incentives, the network might become vulnerable to attacks or collapse entirely. It's like offering people rewards for helping to maintain a public good, like a community garden.</a:t>
          </a:r>
        </a:p>
      </dgm:t>
    </dgm:pt>
    <dgm:pt modelId="{2440E5CF-43FB-47D3-AEC6-453804FC8F2F}" type="parTrans" cxnId="{CC353B0F-F70F-49B3-8B5F-DCF4E4061D14}">
      <dgm:prSet/>
      <dgm:spPr/>
      <dgm:t>
        <a:bodyPr/>
        <a:lstStyle/>
        <a:p>
          <a:endParaRPr lang="en-IN"/>
        </a:p>
      </dgm:t>
    </dgm:pt>
    <dgm:pt modelId="{0C6BF3D6-2180-4702-B378-F3FBC4A043EC}" type="sibTrans" cxnId="{CC353B0F-F70F-49B3-8B5F-DCF4E4061D14}">
      <dgm:prSet/>
      <dgm:spPr/>
      <dgm:t>
        <a:bodyPr/>
        <a:lstStyle/>
        <a:p>
          <a:endParaRPr lang="en-IN"/>
        </a:p>
      </dgm:t>
    </dgm:pt>
    <dgm:pt modelId="{48756953-A2A3-445C-842F-D38636346BEC}">
      <dgm:prSet/>
      <dgm:spPr/>
      <dgm:t>
        <a:bodyPr/>
        <a:lstStyle/>
        <a:p>
          <a:pPr>
            <a:buFont typeface="Arial" panose="020B0604020202020204" pitchFamily="34" charset="0"/>
            <a:buChar char="•"/>
          </a:pPr>
          <a:r>
            <a:rPr lang="en-US" b="1" i="0" dirty="0"/>
            <a:t>Aligning Incentives:</a:t>
          </a:r>
          <a:r>
            <a:rPr lang="en-US" b="0" i="0" dirty="0"/>
            <a:t> Designing incentive structures that align with the long-term goals of the network and its participants can be challenging. If the incentives are not well-designed, they can lead to unintended consequences, such as gaming the system or prioritizing short-term gains over long-term sustainability. It's like creating a reward system that encourages people to act in the best interests of the group, not just for themselves.</a:t>
          </a:r>
        </a:p>
      </dgm:t>
    </dgm:pt>
    <dgm:pt modelId="{45F1FE32-11EF-42D9-AD45-67D00438C8F7}" type="parTrans" cxnId="{F6461FCB-28FA-4D82-BB6B-B61C4E9430A6}">
      <dgm:prSet/>
      <dgm:spPr/>
      <dgm:t>
        <a:bodyPr/>
        <a:lstStyle/>
        <a:p>
          <a:endParaRPr lang="en-IN"/>
        </a:p>
      </dgm:t>
    </dgm:pt>
    <dgm:pt modelId="{09F79CCA-276B-4F80-A3FD-5EE284752A5F}" type="sibTrans" cxnId="{F6461FCB-28FA-4D82-BB6B-B61C4E9430A6}">
      <dgm:prSet/>
      <dgm:spPr/>
      <dgm:t>
        <a:bodyPr/>
        <a:lstStyle/>
        <a:p>
          <a:endParaRPr lang="en-IN"/>
        </a:p>
      </dgm:t>
    </dgm:pt>
    <dgm:pt modelId="{34CE9777-C123-4B85-B83B-76C28B137DCE}" type="pres">
      <dgm:prSet presAssocID="{E3154659-9C7F-474B-AE5B-584EB4A3DDC7}" presName="Name0" presStyleCnt="0">
        <dgm:presLayoutVars>
          <dgm:dir/>
          <dgm:animLvl val="lvl"/>
          <dgm:resizeHandles val="exact"/>
        </dgm:presLayoutVars>
      </dgm:prSet>
      <dgm:spPr/>
    </dgm:pt>
    <dgm:pt modelId="{B2935ABE-3137-4FC3-BF32-FACADC0527BC}" type="pres">
      <dgm:prSet presAssocID="{D703655C-0A9D-4818-A147-E6C4EB64DFEA}" presName="linNode" presStyleCnt="0"/>
      <dgm:spPr/>
    </dgm:pt>
    <dgm:pt modelId="{DEB75C82-9F22-4B66-8389-292ED16A6655}" type="pres">
      <dgm:prSet presAssocID="{D703655C-0A9D-4818-A147-E6C4EB64DFEA}" presName="parTx" presStyleLbl="revTx" presStyleIdx="0" presStyleCnt="3">
        <dgm:presLayoutVars>
          <dgm:chMax val="1"/>
          <dgm:bulletEnabled val="1"/>
        </dgm:presLayoutVars>
      </dgm:prSet>
      <dgm:spPr/>
    </dgm:pt>
    <dgm:pt modelId="{A848ACDA-B10E-4DAD-93E9-14FFDBC0020A}" type="pres">
      <dgm:prSet presAssocID="{D703655C-0A9D-4818-A147-E6C4EB64DFEA}" presName="bracket" presStyleLbl="parChTrans1D1" presStyleIdx="0" presStyleCnt="3"/>
      <dgm:spPr/>
    </dgm:pt>
    <dgm:pt modelId="{B89F53FD-3946-4752-835C-F498BD76706E}" type="pres">
      <dgm:prSet presAssocID="{D703655C-0A9D-4818-A147-E6C4EB64DFEA}" presName="spH" presStyleCnt="0"/>
      <dgm:spPr/>
    </dgm:pt>
    <dgm:pt modelId="{37D8A619-B1A1-4135-93B0-EBB976CD2C6A}" type="pres">
      <dgm:prSet presAssocID="{D703655C-0A9D-4818-A147-E6C4EB64DFEA}" presName="desTx" presStyleLbl="node1" presStyleIdx="0" presStyleCnt="3">
        <dgm:presLayoutVars>
          <dgm:bulletEnabled val="1"/>
        </dgm:presLayoutVars>
      </dgm:prSet>
      <dgm:spPr/>
    </dgm:pt>
    <dgm:pt modelId="{06E3980F-9EBA-4541-A83C-ECFE9305823A}" type="pres">
      <dgm:prSet presAssocID="{6429C95E-3467-48FC-86A6-872A8F5F9D2F}" presName="spV" presStyleCnt="0"/>
      <dgm:spPr/>
    </dgm:pt>
    <dgm:pt modelId="{84B1D308-554F-4357-9F79-8FEF1926BC81}" type="pres">
      <dgm:prSet presAssocID="{5A2DBD63-E265-45F3-9120-DF595CCE228C}" presName="linNode" presStyleCnt="0"/>
      <dgm:spPr/>
    </dgm:pt>
    <dgm:pt modelId="{6281A9FF-0ED7-4E59-B5C7-AFF9F04F916F}" type="pres">
      <dgm:prSet presAssocID="{5A2DBD63-E265-45F3-9120-DF595CCE228C}" presName="parTx" presStyleLbl="revTx" presStyleIdx="1" presStyleCnt="3">
        <dgm:presLayoutVars>
          <dgm:chMax val="1"/>
          <dgm:bulletEnabled val="1"/>
        </dgm:presLayoutVars>
      </dgm:prSet>
      <dgm:spPr/>
    </dgm:pt>
    <dgm:pt modelId="{C4A4A524-6625-433C-AA18-9B5294C80A1C}" type="pres">
      <dgm:prSet presAssocID="{5A2DBD63-E265-45F3-9120-DF595CCE228C}" presName="bracket" presStyleLbl="parChTrans1D1" presStyleIdx="1" presStyleCnt="3"/>
      <dgm:spPr/>
    </dgm:pt>
    <dgm:pt modelId="{25BB017F-A1FB-408B-A5B8-DD3DC66A64A4}" type="pres">
      <dgm:prSet presAssocID="{5A2DBD63-E265-45F3-9120-DF595CCE228C}" presName="spH" presStyleCnt="0"/>
      <dgm:spPr/>
    </dgm:pt>
    <dgm:pt modelId="{ACC2D27E-5B9C-4C1C-A4D4-A50AC5B7C372}" type="pres">
      <dgm:prSet presAssocID="{5A2DBD63-E265-45F3-9120-DF595CCE228C}" presName="desTx" presStyleLbl="node1" presStyleIdx="1" presStyleCnt="3">
        <dgm:presLayoutVars>
          <dgm:bulletEnabled val="1"/>
        </dgm:presLayoutVars>
      </dgm:prSet>
      <dgm:spPr/>
    </dgm:pt>
    <dgm:pt modelId="{E0F271D0-1F1E-4655-9F1A-8609FD0314A0}" type="pres">
      <dgm:prSet presAssocID="{18F25778-1DFA-4A86-AF92-9EDE5BA605ED}" presName="spV" presStyleCnt="0"/>
      <dgm:spPr/>
    </dgm:pt>
    <dgm:pt modelId="{9770EA7B-CAC7-4DD5-A0A0-6DC78BD91548}" type="pres">
      <dgm:prSet presAssocID="{5A362190-12F4-440F-AA3E-50A0B896900B}" presName="linNode" presStyleCnt="0"/>
      <dgm:spPr/>
    </dgm:pt>
    <dgm:pt modelId="{969A5670-7BBB-4B5E-A09A-E792C98D83B7}" type="pres">
      <dgm:prSet presAssocID="{5A362190-12F4-440F-AA3E-50A0B896900B}" presName="parTx" presStyleLbl="revTx" presStyleIdx="2" presStyleCnt="3">
        <dgm:presLayoutVars>
          <dgm:chMax val="1"/>
          <dgm:bulletEnabled val="1"/>
        </dgm:presLayoutVars>
      </dgm:prSet>
      <dgm:spPr/>
    </dgm:pt>
    <dgm:pt modelId="{8C9B95AA-89E8-4041-A299-AAF6F4892B6F}" type="pres">
      <dgm:prSet presAssocID="{5A362190-12F4-440F-AA3E-50A0B896900B}" presName="bracket" presStyleLbl="parChTrans1D1" presStyleIdx="2" presStyleCnt="3"/>
      <dgm:spPr/>
    </dgm:pt>
    <dgm:pt modelId="{1911D007-1609-40AF-88E6-6395080EF5AF}" type="pres">
      <dgm:prSet presAssocID="{5A362190-12F4-440F-AA3E-50A0B896900B}" presName="spH" presStyleCnt="0"/>
      <dgm:spPr/>
    </dgm:pt>
    <dgm:pt modelId="{8FD18B86-5AA1-4B68-AD8D-1CABA3FE75E1}" type="pres">
      <dgm:prSet presAssocID="{5A362190-12F4-440F-AA3E-50A0B896900B}" presName="desTx" presStyleLbl="node1" presStyleIdx="2" presStyleCnt="3">
        <dgm:presLayoutVars>
          <dgm:bulletEnabled val="1"/>
        </dgm:presLayoutVars>
      </dgm:prSet>
      <dgm:spPr/>
    </dgm:pt>
  </dgm:ptLst>
  <dgm:cxnLst>
    <dgm:cxn modelId="{CC353B0F-F70F-49B3-8B5F-DCF4E4061D14}" srcId="{5A362190-12F4-440F-AA3E-50A0B896900B}" destId="{03BE1C5D-AB75-4999-B8DB-9F284606C98E}" srcOrd="0" destOrd="0" parTransId="{2440E5CF-43FB-47D3-AEC6-453804FC8F2F}" sibTransId="{0C6BF3D6-2180-4702-B378-F3FBC4A043EC}"/>
    <dgm:cxn modelId="{5CC6E20F-A598-475C-B696-BA6F1546F541}" type="presOf" srcId="{03BE1C5D-AB75-4999-B8DB-9F284606C98E}" destId="{8FD18B86-5AA1-4B68-AD8D-1CABA3FE75E1}" srcOrd="0" destOrd="0" presId="urn:diagrams.loki3.com/BracketList"/>
    <dgm:cxn modelId="{55B3D02D-8023-44E6-9AF1-58A662BAEADC}" srcId="{5A2DBD63-E265-45F3-9120-DF595CCE228C}" destId="{5032C7A2-2DB5-4B51-BA9F-EABAFF1660CF}" srcOrd="1" destOrd="0" parTransId="{ADFDA22A-CCED-4310-9B1A-0C8589C2FD77}" sibTransId="{9E9A2815-D652-42B9-8C7F-4F832B4BF75A}"/>
    <dgm:cxn modelId="{7D37BF39-2155-46FD-8DF8-F78A3A017F46}" type="presOf" srcId="{D703655C-0A9D-4818-A147-E6C4EB64DFEA}" destId="{DEB75C82-9F22-4B66-8389-292ED16A6655}" srcOrd="0" destOrd="0" presId="urn:diagrams.loki3.com/BracketList"/>
    <dgm:cxn modelId="{5C41A465-6EAE-45DF-9A02-3911A562D184}" type="presOf" srcId="{5A362190-12F4-440F-AA3E-50A0B896900B}" destId="{969A5670-7BBB-4B5E-A09A-E792C98D83B7}" srcOrd="0" destOrd="0" presId="urn:diagrams.loki3.com/BracketList"/>
    <dgm:cxn modelId="{CE53437F-3332-4C66-B993-5BC5035986A1}" type="presOf" srcId="{5A2DBD63-E265-45F3-9120-DF595CCE228C}" destId="{6281A9FF-0ED7-4E59-B5C7-AFF9F04F916F}" srcOrd="0" destOrd="0" presId="urn:diagrams.loki3.com/BracketList"/>
    <dgm:cxn modelId="{09EF7592-32B6-4B90-B518-D1C63B8D3BEE}" srcId="{E3154659-9C7F-474B-AE5B-584EB4A3DDC7}" destId="{5A362190-12F4-440F-AA3E-50A0B896900B}" srcOrd="2" destOrd="0" parTransId="{642B7A3B-9195-46F7-8173-9B71B6B2E0F4}" sibTransId="{1D27A369-C8C7-44EF-BAA2-65FCAF05973F}"/>
    <dgm:cxn modelId="{5A6F7595-96C4-4901-8E40-781194B8C4F5}" srcId="{D703655C-0A9D-4818-A147-E6C4EB64DFEA}" destId="{DE0662EB-402A-4C1A-B47B-CC478DD06A59}" srcOrd="1" destOrd="0" parTransId="{7FE8D441-93F5-4417-91CD-4485C8C53052}" sibTransId="{DB115B33-D632-45D7-8B91-A82DB2277483}"/>
    <dgm:cxn modelId="{99E6399F-9153-4881-BCC7-81EB87918BE6}" type="presOf" srcId="{E3154659-9C7F-474B-AE5B-584EB4A3DDC7}" destId="{34CE9777-C123-4B85-B83B-76C28B137DCE}" srcOrd="0" destOrd="0" presId="urn:diagrams.loki3.com/BracketList"/>
    <dgm:cxn modelId="{A3D6FBA3-C8B8-4FBF-BAB2-16796BDF5E98}" srcId="{D703655C-0A9D-4818-A147-E6C4EB64DFEA}" destId="{E6FEB643-131B-4326-95E7-A4BB7C2879FD}" srcOrd="0" destOrd="0" parTransId="{B4C0AACC-240F-432D-BCA1-697E0E403F5A}" sibTransId="{DFB1D13C-BEB4-44F4-AFDE-AC8838F3A2F7}"/>
    <dgm:cxn modelId="{7EB669A5-C167-4A35-8BDF-3B0190F47A65}" type="presOf" srcId="{E6FEB643-131B-4326-95E7-A4BB7C2879FD}" destId="{37D8A619-B1A1-4135-93B0-EBB976CD2C6A}" srcOrd="0" destOrd="0" presId="urn:diagrams.loki3.com/BracketList"/>
    <dgm:cxn modelId="{10B661A9-3583-411A-9CE2-5756ABE95CE6}" srcId="{E3154659-9C7F-474B-AE5B-584EB4A3DDC7}" destId="{D703655C-0A9D-4818-A147-E6C4EB64DFEA}" srcOrd="0" destOrd="0" parTransId="{8A88175E-9711-4A24-B6FB-1C33435F3A64}" sibTransId="{6429C95E-3467-48FC-86A6-872A8F5F9D2F}"/>
    <dgm:cxn modelId="{014075B6-9CC2-419F-8CA0-DD5F4666FE30}" type="presOf" srcId="{DE0662EB-402A-4C1A-B47B-CC478DD06A59}" destId="{37D8A619-B1A1-4135-93B0-EBB976CD2C6A}" srcOrd="0" destOrd="1" presId="urn:diagrams.loki3.com/BracketList"/>
    <dgm:cxn modelId="{632B30C8-A0DC-4638-A0AD-794872A9E000}" type="presOf" srcId="{48756953-A2A3-445C-842F-D38636346BEC}" destId="{8FD18B86-5AA1-4B68-AD8D-1CABA3FE75E1}" srcOrd="0" destOrd="1" presId="urn:diagrams.loki3.com/BracketList"/>
    <dgm:cxn modelId="{77BE8CC8-C6F1-4460-99D8-44673DAB4A13}" type="presOf" srcId="{5032C7A2-2DB5-4B51-BA9F-EABAFF1660CF}" destId="{ACC2D27E-5B9C-4C1C-A4D4-A50AC5B7C372}" srcOrd="0" destOrd="1" presId="urn:diagrams.loki3.com/BracketList"/>
    <dgm:cxn modelId="{F6461FCB-28FA-4D82-BB6B-B61C4E9430A6}" srcId="{5A362190-12F4-440F-AA3E-50A0B896900B}" destId="{48756953-A2A3-445C-842F-D38636346BEC}" srcOrd="1" destOrd="0" parTransId="{45F1FE32-11EF-42D9-AD45-67D00438C8F7}" sibTransId="{09F79CCA-276B-4F80-A3FD-5EE284752A5F}"/>
    <dgm:cxn modelId="{4B03E2EE-47D9-48E6-993B-BB1AE1811B5E}" srcId="{E3154659-9C7F-474B-AE5B-584EB4A3DDC7}" destId="{5A2DBD63-E265-45F3-9120-DF595CCE228C}" srcOrd="1" destOrd="0" parTransId="{0C98171C-4A6F-4427-B037-BB53CC7415E4}" sibTransId="{18F25778-1DFA-4A86-AF92-9EDE5BA605ED}"/>
    <dgm:cxn modelId="{5BFFB9F0-B084-43CF-A0C6-A940B7F5A4E0}" type="presOf" srcId="{1F54C955-D4AD-4B70-8723-8835D71AF130}" destId="{ACC2D27E-5B9C-4C1C-A4D4-A50AC5B7C372}" srcOrd="0" destOrd="0" presId="urn:diagrams.loki3.com/BracketList"/>
    <dgm:cxn modelId="{77954DFF-B9C2-4585-827B-7018D8F0F1DB}" srcId="{5A2DBD63-E265-45F3-9120-DF595CCE228C}" destId="{1F54C955-D4AD-4B70-8723-8835D71AF130}" srcOrd="0" destOrd="0" parTransId="{B5672BBB-F036-49DE-916B-370243EF60A4}" sibTransId="{32F29749-7400-4FED-9BA8-75B58649E2DF}"/>
    <dgm:cxn modelId="{0D7C475F-02B0-4C84-AC7C-2BFF8F205111}" type="presParOf" srcId="{34CE9777-C123-4B85-B83B-76C28B137DCE}" destId="{B2935ABE-3137-4FC3-BF32-FACADC0527BC}" srcOrd="0" destOrd="0" presId="urn:diagrams.loki3.com/BracketList"/>
    <dgm:cxn modelId="{82BD7109-1C6F-4CCA-8DBE-5F8E0E547452}" type="presParOf" srcId="{B2935ABE-3137-4FC3-BF32-FACADC0527BC}" destId="{DEB75C82-9F22-4B66-8389-292ED16A6655}" srcOrd="0" destOrd="0" presId="urn:diagrams.loki3.com/BracketList"/>
    <dgm:cxn modelId="{A25DD6ED-FCA1-4BFD-8E33-7EC8657AB941}" type="presParOf" srcId="{B2935ABE-3137-4FC3-BF32-FACADC0527BC}" destId="{A848ACDA-B10E-4DAD-93E9-14FFDBC0020A}" srcOrd="1" destOrd="0" presId="urn:diagrams.loki3.com/BracketList"/>
    <dgm:cxn modelId="{6AB3D389-423F-4A4C-BDE8-A3E7B2FD0835}" type="presParOf" srcId="{B2935ABE-3137-4FC3-BF32-FACADC0527BC}" destId="{B89F53FD-3946-4752-835C-F498BD76706E}" srcOrd="2" destOrd="0" presId="urn:diagrams.loki3.com/BracketList"/>
    <dgm:cxn modelId="{638C8FA8-1727-4256-93F8-99B86CA6178F}" type="presParOf" srcId="{B2935ABE-3137-4FC3-BF32-FACADC0527BC}" destId="{37D8A619-B1A1-4135-93B0-EBB976CD2C6A}" srcOrd="3" destOrd="0" presId="urn:diagrams.loki3.com/BracketList"/>
    <dgm:cxn modelId="{7987E6F0-5F38-483E-938D-64803F39E82A}" type="presParOf" srcId="{34CE9777-C123-4B85-B83B-76C28B137DCE}" destId="{06E3980F-9EBA-4541-A83C-ECFE9305823A}" srcOrd="1" destOrd="0" presId="urn:diagrams.loki3.com/BracketList"/>
    <dgm:cxn modelId="{41323E71-E06D-4060-964C-AAEED7C89BF8}" type="presParOf" srcId="{34CE9777-C123-4B85-B83B-76C28B137DCE}" destId="{84B1D308-554F-4357-9F79-8FEF1926BC81}" srcOrd="2" destOrd="0" presId="urn:diagrams.loki3.com/BracketList"/>
    <dgm:cxn modelId="{C7410BA0-B743-4743-87E9-BA98F0FE0DE3}" type="presParOf" srcId="{84B1D308-554F-4357-9F79-8FEF1926BC81}" destId="{6281A9FF-0ED7-4E59-B5C7-AFF9F04F916F}" srcOrd="0" destOrd="0" presId="urn:diagrams.loki3.com/BracketList"/>
    <dgm:cxn modelId="{FBA1A2AE-1BA9-405A-8CCD-D92E97819790}" type="presParOf" srcId="{84B1D308-554F-4357-9F79-8FEF1926BC81}" destId="{C4A4A524-6625-433C-AA18-9B5294C80A1C}" srcOrd="1" destOrd="0" presId="urn:diagrams.loki3.com/BracketList"/>
    <dgm:cxn modelId="{66AA1C59-5AA1-427C-9FEA-D478525CFBB0}" type="presParOf" srcId="{84B1D308-554F-4357-9F79-8FEF1926BC81}" destId="{25BB017F-A1FB-408B-A5B8-DD3DC66A64A4}" srcOrd="2" destOrd="0" presId="urn:diagrams.loki3.com/BracketList"/>
    <dgm:cxn modelId="{5CEB4F41-9B0B-4DCF-9CC8-FC43FF1E8215}" type="presParOf" srcId="{84B1D308-554F-4357-9F79-8FEF1926BC81}" destId="{ACC2D27E-5B9C-4C1C-A4D4-A50AC5B7C372}" srcOrd="3" destOrd="0" presId="urn:diagrams.loki3.com/BracketList"/>
    <dgm:cxn modelId="{3536FE1C-E4D4-4036-A70E-0699F5DC0D3A}" type="presParOf" srcId="{34CE9777-C123-4B85-B83B-76C28B137DCE}" destId="{E0F271D0-1F1E-4655-9F1A-8609FD0314A0}" srcOrd="3" destOrd="0" presId="urn:diagrams.loki3.com/BracketList"/>
    <dgm:cxn modelId="{769F4D13-4FFF-419F-9078-BAC56562E61C}" type="presParOf" srcId="{34CE9777-C123-4B85-B83B-76C28B137DCE}" destId="{9770EA7B-CAC7-4DD5-A0A0-6DC78BD91548}" srcOrd="4" destOrd="0" presId="urn:diagrams.loki3.com/BracketList"/>
    <dgm:cxn modelId="{B39ED589-7A57-45A3-B874-889A2D6FEE0F}" type="presParOf" srcId="{9770EA7B-CAC7-4DD5-A0A0-6DC78BD91548}" destId="{969A5670-7BBB-4B5E-A09A-E792C98D83B7}" srcOrd="0" destOrd="0" presId="urn:diagrams.loki3.com/BracketList"/>
    <dgm:cxn modelId="{F5F311B0-9624-4F3C-BE47-1D9659732C19}" type="presParOf" srcId="{9770EA7B-CAC7-4DD5-A0A0-6DC78BD91548}" destId="{8C9B95AA-89E8-4041-A299-AAF6F4892B6F}" srcOrd="1" destOrd="0" presId="urn:diagrams.loki3.com/BracketList"/>
    <dgm:cxn modelId="{0AF3676B-A455-4C1F-BB5B-66799B34E1ED}" type="presParOf" srcId="{9770EA7B-CAC7-4DD5-A0A0-6DC78BD91548}" destId="{1911D007-1609-40AF-88E6-6395080EF5AF}" srcOrd="2" destOrd="0" presId="urn:diagrams.loki3.com/BracketList"/>
    <dgm:cxn modelId="{2DEA694C-38B3-4C44-9766-B2ED8B790A26}" type="presParOf" srcId="{9770EA7B-CAC7-4DD5-A0A0-6DC78BD91548}" destId="{8FD18B86-5AA1-4B68-AD8D-1CABA3FE75E1}"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DC52EA9-E280-4C58-89AF-3DF46E8F8EB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8FF0EFBD-B712-4BAF-996B-31CCC328FE50}">
      <dgm:prSet phldrT="[Text]"/>
      <dgm:spPr/>
      <dgm:t>
        <a:bodyPr/>
        <a:lstStyle/>
        <a:p>
          <a:r>
            <a:rPr lang="en-US" b="1" i="0" dirty="0"/>
            <a:t>Benefits of Network Slicing in 6G:</a:t>
          </a:r>
          <a:endParaRPr lang="en-IN" dirty="0"/>
        </a:p>
      </dgm:t>
    </dgm:pt>
    <dgm:pt modelId="{B6361ED9-002A-42A9-AB56-BAE646704B83}" type="parTrans" cxnId="{B891C85C-0CA3-4092-A0D2-6AB8B04C2848}">
      <dgm:prSet/>
      <dgm:spPr/>
      <dgm:t>
        <a:bodyPr/>
        <a:lstStyle/>
        <a:p>
          <a:endParaRPr lang="en-IN"/>
        </a:p>
      </dgm:t>
    </dgm:pt>
    <dgm:pt modelId="{FC2BF417-AED6-4AE2-B8CC-A5DA4A82EA7B}" type="sibTrans" cxnId="{B891C85C-0CA3-4092-A0D2-6AB8B04C2848}">
      <dgm:prSet/>
      <dgm:spPr/>
      <dgm:t>
        <a:bodyPr/>
        <a:lstStyle/>
        <a:p>
          <a:endParaRPr lang="en-IN"/>
        </a:p>
      </dgm:t>
    </dgm:pt>
    <dgm:pt modelId="{5934D519-72A2-4ACB-978A-649D044B28FE}">
      <dgm:prSet/>
      <dgm:spPr/>
      <dgm:t>
        <a:bodyPr/>
        <a:lstStyle/>
        <a:p>
          <a:pPr>
            <a:buFont typeface="Arial" panose="020B0604020202020204" pitchFamily="34" charset="0"/>
            <a:buChar char="•"/>
          </a:pPr>
          <a:r>
            <a:rPr lang="en-US" b="1" i="0"/>
            <a:t>Customization:</a:t>
          </a:r>
          <a:r>
            <a:rPr lang="en-US" b="0" i="0"/>
            <a:t> 6G networks will cater to a wider range of applications with diverse demands. Network slicing allows tailoring network resources (bandwidth, latency, reliability) to meet the specific needs of each application, like creating a high-speed lane for autonomous vehicles and a low-latency lane for remote surgeries.</a:t>
          </a:r>
        </a:p>
      </dgm:t>
    </dgm:pt>
    <dgm:pt modelId="{341F1A75-0E49-4790-9015-41E59844215E}" type="parTrans" cxnId="{AD428CD2-56FC-48B8-B4EA-F00A4FB0BBBD}">
      <dgm:prSet/>
      <dgm:spPr/>
      <dgm:t>
        <a:bodyPr/>
        <a:lstStyle/>
        <a:p>
          <a:endParaRPr lang="en-IN"/>
        </a:p>
      </dgm:t>
    </dgm:pt>
    <dgm:pt modelId="{3B840E0F-8635-4D2B-B235-442EB1A16624}" type="sibTrans" cxnId="{AD428CD2-56FC-48B8-B4EA-F00A4FB0BBBD}">
      <dgm:prSet/>
      <dgm:spPr/>
      <dgm:t>
        <a:bodyPr/>
        <a:lstStyle/>
        <a:p>
          <a:endParaRPr lang="en-IN"/>
        </a:p>
      </dgm:t>
    </dgm:pt>
    <dgm:pt modelId="{90E01799-6BCB-43E7-8096-E19E00DC1EA8}">
      <dgm:prSet/>
      <dgm:spPr/>
      <dgm:t>
        <a:bodyPr/>
        <a:lstStyle/>
        <a:p>
          <a:pPr>
            <a:buFont typeface="Arial" panose="020B0604020202020204" pitchFamily="34" charset="0"/>
            <a:buChar char="•"/>
          </a:pPr>
          <a:r>
            <a:rPr lang="en-US" b="1" i="0"/>
            <a:t>Efficiency:</a:t>
          </a:r>
          <a:r>
            <a:rPr lang="en-US" b="0" i="0"/>
            <a:t> By allocating resources efficiently based on individual needs, network slicing optimizes network utilization and avoids resource wastage.</a:t>
          </a:r>
        </a:p>
      </dgm:t>
    </dgm:pt>
    <dgm:pt modelId="{3FC42101-1B05-4E0A-A78C-2C755119A062}" type="parTrans" cxnId="{D873C4F8-93B6-4A10-9F84-7A4EE8CAE616}">
      <dgm:prSet/>
      <dgm:spPr/>
      <dgm:t>
        <a:bodyPr/>
        <a:lstStyle/>
        <a:p>
          <a:endParaRPr lang="en-IN"/>
        </a:p>
      </dgm:t>
    </dgm:pt>
    <dgm:pt modelId="{DAB9E199-DD51-4B24-B5C4-D213985FE272}" type="sibTrans" cxnId="{D873C4F8-93B6-4A10-9F84-7A4EE8CAE616}">
      <dgm:prSet/>
      <dgm:spPr/>
      <dgm:t>
        <a:bodyPr/>
        <a:lstStyle/>
        <a:p>
          <a:endParaRPr lang="en-IN"/>
        </a:p>
      </dgm:t>
    </dgm:pt>
    <dgm:pt modelId="{41B447A3-6A11-4466-A3B7-B250ABEE8881}">
      <dgm:prSet/>
      <dgm:spPr/>
      <dgm:t>
        <a:bodyPr/>
        <a:lstStyle/>
        <a:p>
          <a:pPr>
            <a:buFont typeface="Arial" panose="020B0604020202020204" pitchFamily="34" charset="0"/>
            <a:buChar char="•"/>
          </a:pPr>
          <a:r>
            <a:rPr lang="en-US" b="1" i="0"/>
            <a:t>Flexibility:</a:t>
          </a:r>
          <a:r>
            <a:rPr lang="en-US" b="0" i="0"/>
            <a:t> Slices can be dynamically created, modified, and terminated based on real-time traffic and application requirements, enabling a more agile and responsive network.</a:t>
          </a:r>
        </a:p>
      </dgm:t>
    </dgm:pt>
    <dgm:pt modelId="{B478FDD8-F0E4-4E09-B034-B23A1A230100}" type="parTrans" cxnId="{44572A77-350E-48A2-92B9-6937CD86F92C}">
      <dgm:prSet/>
      <dgm:spPr/>
      <dgm:t>
        <a:bodyPr/>
        <a:lstStyle/>
        <a:p>
          <a:endParaRPr lang="en-IN"/>
        </a:p>
      </dgm:t>
    </dgm:pt>
    <dgm:pt modelId="{587D7C94-5CB8-4DEA-BD27-4F655231E81A}" type="sibTrans" cxnId="{44572A77-350E-48A2-92B9-6937CD86F92C}">
      <dgm:prSet/>
      <dgm:spPr/>
      <dgm:t>
        <a:bodyPr/>
        <a:lstStyle/>
        <a:p>
          <a:endParaRPr lang="en-IN"/>
        </a:p>
      </dgm:t>
    </dgm:pt>
    <dgm:pt modelId="{32FD5114-D589-4F3D-BEE5-8E17A7921819}">
      <dgm:prSet/>
      <dgm:spPr/>
      <dgm:t>
        <a:bodyPr/>
        <a:lstStyle/>
        <a:p>
          <a:pPr>
            <a:buFont typeface="Arial" panose="020B0604020202020204" pitchFamily="34" charset="0"/>
            <a:buChar char="•"/>
          </a:pPr>
          <a:r>
            <a:rPr lang="en-US" b="1" i="0"/>
            <a:t>Innovation:</a:t>
          </a:r>
          <a:r>
            <a:rPr lang="en-US" b="0" i="0"/>
            <a:t> Network slicing opens doors for new business models and services by offering dedicated and secure network environments for specific applications, fostering innovation in various sectors.</a:t>
          </a:r>
        </a:p>
      </dgm:t>
    </dgm:pt>
    <dgm:pt modelId="{2E5A8FEE-5D64-438A-B15A-0336D23D54A0}" type="parTrans" cxnId="{1CCE84D6-F128-43DA-8A7D-08830126E3D9}">
      <dgm:prSet/>
      <dgm:spPr/>
      <dgm:t>
        <a:bodyPr/>
        <a:lstStyle/>
        <a:p>
          <a:endParaRPr lang="en-IN"/>
        </a:p>
      </dgm:t>
    </dgm:pt>
    <dgm:pt modelId="{33C93067-8FC6-4159-A3CF-C551BF94FBD4}" type="sibTrans" cxnId="{1CCE84D6-F128-43DA-8A7D-08830126E3D9}">
      <dgm:prSet/>
      <dgm:spPr/>
      <dgm:t>
        <a:bodyPr/>
        <a:lstStyle/>
        <a:p>
          <a:endParaRPr lang="en-IN"/>
        </a:p>
      </dgm:t>
    </dgm:pt>
    <dgm:pt modelId="{493F75B9-5BD8-4488-9C0B-31FE1CE94AF6}" type="pres">
      <dgm:prSet presAssocID="{6DC52EA9-E280-4C58-89AF-3DF46E8F8EBE}" presName="vert0" presStyleCnt="0">
        <dgm:presLayoutVars>
          <dgm:dir/>
          <dgm:animOne val="branch"/>
          <dgm:animLvl val="lvl"/>
        </dgm:presLayoutVars>
      </dgm:prSet>
      <dgm:spPr/>
    </dgm:pt>
    <dgm:pt modelId="{797B0109-165D-4522-A08F-8287515B33F3}" type="pres">
      <dgm:prSet presAssocID="{8FF0EFBD-B712-4BAF-996B-31CCC328FE50}" presName="thickLine" presStyleLbl="alignNode1" presStyleIdx="0" presStyleCnt="5"/>
      <dgm:spPr/>
    </dgm:pt>
    <dgm:pt modelId="{1C5EC398-7011-487A-AFA6-5E99FC9AC342}" type="pres">
      <dgm:prSet presAssocID="{8FF0EFBD-B712-4BAF-996B-31CCC328FE50}" presName="horz1" presStyleCnt="0"/>
      <dgm:spPr/>
    </dgm:pt>
    <dgm:pt modelId="{2039CB7C-E149-46D0-A22C-DD67E3806A34}" type="pres">
      <dgm:prSet presAssocID="{8FF0EFBD-B712-4BAF-996B-31CCC328FE50}" presName="tx1" presStyleLbl="revTx" presStyleIdx="0" presStyleCnt="5"/>
      <dgm:spPr/>
    </dgm:pt>
    <dgm:pt modelId="{FA993305-2566-4431-A345-AC939BBEBFFD}" type="pres">
      <dgm:prSet presAssocID="{8FF0EFBD-B712-4BAF-996B-31CCC328FE50}" presName="vert1" presStyleCnt="0"/>
      <dgm:spPr/>
    </dgm:pt>
    <dgm:pt modelId="{840872C5-3657-48BA-9C77-089970B36ECF}" type="pres">
      <dgm:prSet presAssocID="{5934D519-72A2-4ACB-978A-649D044B28FE}" presName="thickLine" presStyleLbl="alignNode1" presStyleIdx="1" presStyleCnt="5"/>
      <dgm:spPr/>
    </dgm:pt>
    <dgm:pt modelId="{E94DF06F-86C2-43E5-B6AF-B44926349353}" type="pres">
      <dgm:prSet presAssocID="{5934D519-72A2-4ACB-978A-649D044B28FE}" presName="horz1" presStyleCnt="0"/>
      <dgm:spPr/>
    </dgm:pt>
    <dgm:pt modelId="{B50188A5-629F-4F04-8AFC-DD0869536C4E}" type="pres">
      <dgm:prSet presAssocID="{5934D519-72A2-4ACB-978A-649D044B28FE}" presName="tx1" presStyleLbl="revTx" presStyleIdx="1" presStyleCnt="5"/>
      <dgm:spPr/>
    </dgm:pt>
    <dgm:pt modelId="{A0F7EA88-C702-4D0C-9E1B-D1F4508E6200}" type="pres">
      <dgm:prSet presAssocID="{5934D519-72A2-4ACB-978A-649D044B28FE}" presName="vert1" presStyleCnt="0"/>
      <dgm:spPr/>
    </dgm:pt>
    <dgm:pt modelId="{A9334FD3-C024-4169-9DD2-7A6411F65293}" type="pres">
      <dgm:prSet presAssocID="{90E01799-6BCB-43E7-8096-E19E00DC1EA8}" presName="thickLine" presStyleLbl="alignNode1" presStyleIdx="2" presStyleCnt="5"/>
      <dgm:spPr/>
    </dgm:pt>
    <dgm:pt modelId="{A0C72649-29D2-49DC-B8A0-D38EE846F81A}" type="pres">
      <dgm:prSet presAssocID="{90E01799-6BCB-43E7-8096-E19E00DC1EA8}" presName="horz1" presStyleCnt="0"/>
      <dgm:spPr/>
    </dgm:pt>
    <dgm:pt modelId="{0784C15E-7E2F-4846-BC73-47D8EA909CB5}" type="pres">
      <dgm:prSet presAssocID="{90E01799-6BCB-43E7-8096-E19E00DC1EA8}" presName="tx1" presStyleLbl="revTx" presStyleIdx="2" presStyleCnt="5"/>
      <dgm:spPr/>
    </dgm:pt>
    <dgm:pt modelId="{30609165-E72F-4287-8778-C4C70BF815B6}" type="pres">
      <dgm:prSet presAssocID="{90E01799-6BCB-43E7-8096-E19E00DC1EA8}" presName="vert1" presStyleCnt="0"/>
      <dgm:spPr/>
    </dgm:pt>
    <dgm:pt modelId="{9F183338-4DF0-42CD-B8C7-A38F3FA88010}" type="pres">
      <dgm:prSet presAssocID="{41B447A3-6A11-4466-A3B7-B250ABEE8881}" presName="thickLine" presStyleLbl="alignNode1" presStyleIdx="3" presStyleCnt="5"/>
      <dgm:spPr/>
    </dgm:pt>
    <dgm:pt modelId="{96610842-9FDD-4851-9045-BEBFA02FCD0A}" type="pres">
      <dgm:prSet presAssocID="{41B447A3-6A11-4466-A3B7-B250ABEE8881}" presName="horz1" presStyleCnt="0"/>
      <dgm:spPr/>
    </dgm:pt>
    <dgm:pt modelId="{CF6B07D8-AA11-44DA-9CBF-045772751080}" type="pres">
      <dgm:prSet presAssocID="{41B447A3-6A11-4466-A3B7-B250ABEE8881}" presName="tx1" presStyleLbl="revTx" presStyleIdx="3" presStyleCnt="5"/>
      <dgm:spPr/>
    </dgm:pt>
    <dgm:pt modelId="{2EFEBD86-81EE-4587-A016-72029D1E2ACF}" type="pres">
      <dgm:prSet presAssocID="{41B447A3-6A11-4466-A3B7-B250ABEE8881}" presName="vert1" presStyleCnt="0"/>
      <dgm:spPr/>
    </dgm:pt>
    <dgm:pt modelId="{77D15651-02AD-4B30-AE98-98B690314B48}" type="pres">
      <dgm:prSet presAssocID="{32FD5114-D589-4F3D-BEE5-8E17A7921819}" presName="thickLine" presStyleLbl="alignNode1" presStyleIdx="4" presStyleCnt="5"/>
      <dgm:spPr/>
    </dgm:pt>
    <dgm:pt modelId="{6BDD4DCA-FA0E-4D34-A3B8-06207ACFD554}" type="pres">
      <dgm:prSet presAssocID="{32FD5114-D589-4F3D-BEE5-8E17A7921819}" presName="horz1" presStyleCnt="0"/>
      <dgm:spPr/>
    </dgm:pt>
    <dgm:pt modelId="{8C2AC297-16E0-42E9-B8E1-AD07454B9CDF}" type="pres">
      <dgm:prSet presAssocID="{32FD5114-D589-4F3D-BEE5-8E17A7921819}" presName="tx1" presStyleLbl="revTx" presStyleIdx="4" presStyleCnt="5"/>
      <dgm:spPr/>
    </dgm:pt>
    <dgm:pt modelId="{E173D088-668C-4ECD-AC18-D9DEE5B9608A}" type="pres">
      <dgm:prSet presAssocID="{32FD5114-D589-4F3D-BEE5-8E17A7921819}" presName="vert1" presStyleCnt="0"/>
      <dgm:spPr/>
    </dgm:pt>
  </dgm:ptLst>
  <dgm:cxnLst>
    <dgm:cxn modelId="{7DCBA03A-595D-4F5D-BB16-A7EA44CE96EF}" type="presOf" srcId="{5934D519-72A2-4ACB-978A-649D044B28FE}" destId="{B50188A5-629F-4F04-8AFC-DD0869536C4E}" srcOrd="0" destOrd="0" presId="urn:microsoft.com/office/officeart/2008/layout/LinedList"/>
    <dgm:cxn modelId="{B891C85C-0CA3-4092-A0D2-6AB8B04C2848}" srcId="{6DC52EA9-E280-4C58-89AF-3DF46E8F8EBE}" destId="{8FF0EFBD-B712-4BAF-996B-31CCC328FE50}" srcOrd="0" destOrd="0" parTransId="{B6361ED9-002A-42A9-AB56-BAE646704B83}" sibTransId="{FC2BF417-AED6-4AE2-B8CC-A5DA4A82EA7B}"/>
    <dgm:cxn modelId="{35576948-C3E7-4442-B4E5-709325396E5E}" type="presOf" srcId="{41B447A3-6A11-4466-A3B7-B250ABEE8881}" destId="{CF6B07D8-AA11-44DA-9CBF-045772751080}" srcOrd="0" destOrd="0" presId="urn:microsoft.com/office/officeart/2008/layout/LinedList"/>
    <dgm:cxn modelId="{44572A77-350E-48A2-92B9-6937CD86F92C}" srcId="{6DC52EA9-E280-4C58-89AF-3DF46E8F8EBE}" destId="{41B447A3-6A11-4466-A3B7-B250ABEE8881}" srcOrd="3" destOrd="0" parTransId="{B478FDD8-F0E4-4E09-B034-B23A1A230100}" sibTransId="{587D7C94-5CB8-4DEA-BD27-4F655231E81A}"/>
    <dgm:cxn modelId="{1A93429E-7753-49C5-85D6-83F56601D689}" type="presOf" srcId="{6DC52EA9-E280-4C58-89AF-3DF46E8F8EBE}" destId="{493F75B9-5BD8-4488-9C0B-31FE1CE94AF6}" srcOrd="0" destOrd="0" presId="urn:microsoft.com/office/officeart/2008/layout/LinedList"/>
    <dgm:cxn modelId="{B493B6C9-87F5-43D3-A82B-E89E12E8E2C0}" type="presOf" srcId="{32FD5114-D589-4F3D-BEE5-8E17A7921819}" destId="{8C2AC297-16E0-42E9-B8E1-AD07454B9CDF}" srcOrd="0" destOrd="0" presId="urn:microsoft.com/office/officeart/2008/layout/LinedList"/>
    <dgm:cxn modelId="{46470FD2-F34E-40C8-9976-1D9310143369}" type="presOf" srcId="{90E01799-6BCB-43E7-8096-E19E00DC1EA8}" destId="{0784C15E-7E2F-4846-BC73-47D8EA909CB5}" srcOrd="0" destOrd="0" presId="urn:microsoft.com/office/officeart/2008/layout/LinedList"/>
    <dgm:cxn modelId="{AD428CD2-56FC-48B8-B4EA-F00A4FB0BBBD}" srcId="{6DC52EA9-E280-4C58-89AF-3DF46E8F8EBE}" destId="{5934D519-72A2-4ACB-978A-649D044B28FE}" srcOrd="1" destOrd="0" parTransId="{341F1A75-0E49-4790-9015-41E59844215E}" sibTransId="{3B840E0F-8635-4D2B-B235-442EB1A16624}"/>
    <dgm:cxn modelId="{1CCE84D6-F128-43DA-8A7D-08830126E3D9}" srcId="{6DC52EA9-E280-4C58-89AF-3DF46E8F8EBE}" destId="{32FD5114-D589-4F3D-BEE5-8E17A7921819}" srcOrd="4" destOrd="0" parTransId="{2E5A8FEE-5D64-438A-B15A-0336D23D54A0}" sibTransId="{33C93067-8FC6-4159-A3CF-C551BF94FBD4}"/>
    <dgm:cxn modelId="{0A6A23F3-E576-4EE7-988B-95308984A82D}" type="presOf" srcId="{8FF0EFBD-B712-4BAF-996B-31CCC328FE50}" destId="{2039CB7C-E149-46D0-A22C-DD67E3806A34}" srcOrd="0" destOrd="0" presId="urn:microsoft.com/office/officeart/2008/layout/LinedList"/>
    <dgm:cxn modelId="{D873C4F8-93B6-4A10-9F84-7A4EE8CAE616}" srcId="{6DC52EA9-E280-4C58-89AF-3DF46E8F8EBE}" destId="{90E01799-6BCB-43E7-8096-E19E00DC1EA8}" srcOrd="2" destOrd="0" parTransId="{3FC42101-1B05-4E0A-A78C-2C755119A062}" sibTransId="{DAB9E199-DD51-4B24-B5C4-D213985FE272}"/>
    <dgm:cxn modelId="{A4D0B6A9-9DAF-49C9-8D62-68B762B4FA17}" type="presParOf" srcId="{493F75B9-5BD8-4488-9C0B-31FE1CE94AF6}" destId="{797B0109-165D-4522-A08F-8287515B33F3}" srcOrd="0" destOrd="0" presId="urn:microsoft.com/office/officeart/2008/layout/LinedList"/>
    <dgm:cxn modelId="{44F7422A-8683-4A88-90AE-5C819A9C8534}" type="presParOf" srcId="{493F75B9-5BD8-4488-9C0B-31FE1CE94AF6}" destId="{1C5EC398-7011-487A-AFA6-5E99FC9AC342}" srcOrd="1" destOrd="0" presId="urn:microsoft.com/office/officeart/2008/layout/LinedList"/>
    <dgm:cxn modelId="{478DF70B-DB5C-458B-A03F-AFE93FE37757}" type="presParOf" srcId="{1C5EC398-7011-487A-AFA6-5E99FC9AC342}" destId="{2039CB7C-E149-46D0-A22C-DD67E3806A34}" srcOrd="0" destOrd="0" presId="urn:microsoft.com/office/officeart/2008/layout/LinedList"/>
    <dgm:cxn modelId="{8468039E-263A-4C47-821C-C78ECCE95271}" type="presParOf" srcId="{1C5EC398-7011-487A-AFA6-5E99FC9AC342}" destId="{FA993305-2566-4431-A345-AC939BBEBFFD}" srcOrd="1" destOrd="0" presId="urn:microsoft.com/office/officeart/2008/layout/LinedList"/>
    <dgm:cxn modelId="{84C26D5C-4180-4F86-BB99-A6AC5AD382B5}" type="presParOf" srcId="{493F75B9-5BD8-4488-9C0B-31FE1CE94AF6}" destId="{840872C5-3657-48BA-9C77-089970B36ECF}" srcOrd="2" destOrd="0" presId="urn:microsoft.com/office/officeart/2008/layout/LinedList"/>
    <dgm:cxn modelId="{A92A7BFF-6AFD-4376-B2EC-05D8AB7FE76B}" type="presParOf" srcId="{493F75B9-5BD8-4488-9C0B-31FE1CE94AF6}" destId="{E94DF06F-86C2-43E5-B6AF-B44926349353}" srcOrd="3" destOrd="0" presId="urn:microsoft.com/office/officeart/2008/layout/LinedList"/>
    <dgm:cxn modelId="{9B9A0BF7-614C-4DFF-9F8D-F18A9BF521D3}" type="presParOf" srcId="{E94DF06F-86C2-43E5-B6AF-B44926349353}" destId="{B50188A5-629F-4F04-8AFC-DD0869536C4E}" srcOrd="0" destOrd="0" presId="urn:microsoft.com/office/officeart/2008/layout/LinedList"/>
    <dgm:cxn modelId="{0E67E5F6-CA3D-4B31-A298-8DDDD2978A48}" type="presParOf" srcId="{E94DF06F-86C2-43E5-B6AF-B44926349353}" destId="{A0F7EA88-C702-4D0C-9E1B-D1F4508E6200}" srcOrd="1" destOrd="0" presId="urn:microsoft.com/office/officeart/2008/layout/LinedList"/>
    <dgm:cxn modelId="{0917D576-DDA3-4DE0-95FE-FF4F9768D4F9}" type="presParOf" srcId="{493F75B9-5BD8-4488-9C0B-31FE1CE94AF6}" destId="{A9334FD3-C024-4169-9DD2-7A6411F65293}" srcOrd="4" destOrd="0" presId="urn:microsoft.com/office/officeart/2008/layout/LinedList"/>
    <dgm:cxn modelId="{CB19F5B5-A568-4CB5-A12D-C2D425F32DBB}" type="presParOf" srcId="{493F75B9-5BD8-4488-9C0B-31FE1CE94AF6}" destId="{A0C72649-29D2-49DC-B8A0-D38EE846F81A}" srcOrd="5" destOrd="0" presId="urn:microsoft.com/office/officeart/2008/layout/LinedList"/>
    <dgm:cxn modelId="{1063382D-536F-413E-9FFF-ECFCA13D7B7A}" type="presParOf" srcId="{A0C72649-29D2-49DC-B8A0-D38EE846F81A}" destId="{0784C15E-7E2F-4846-BC73-47D8EA909CB5}" srcOrd="0" destOrd="0" presId="urn:microsoft.com/office/officeart/2008/layout/LinedList"/>
    <dgm:cxn modelId="{EBB663DB-BE47-4D05-BBD4-E8D32BCBA2F4}" type="presParOf" srcId="{A0C72649-29D2-49DC-B8A0-D38EE846F81A}" destId="{30609165-E72F-4287-8778-C4C70BF815B6}" srcOrd="1" destOrd="0" presId="urn:microsoft.com/office/officeart/2008/layout/LinedList"/>
    <dgm:cxn modelId="{5B415CB5-EE12-411F-BBFD-FB46389B3C2D}" type="presParOf" srcId="{493F75B9-5BD8-4488-9C0B-31FE1CE94AF6}" destId="{9F183338-4DF0-42CD-B8C7-A38F3FA88010}" srcOrd="6" destOrd="0" presId="urn:microsoft.com/office/officeart/2008/layout/LinedList"/>
    <dgm:cxn modelId="{E56C6071-B2A8-4141-8DB0-B9BB8700C87C}" type="presParOf" srcId="{493F75B9-5BD8-4488-9C0B-31FE1CE94AF6}" destId="{96610842-9FDD-4851-9045-BEBFA02FCD0A}" srcOrd="7" destOrd="0" presId="urn:microsoft.com/office/officeart/2008/layout/LinedList"/>
    <dgm:cxn modelId="{553637F3-1CBE-49E0-BCF5-0CCD21B1F596}" type="presParOf" srcId="{96610842-9FDD-4851-9045-BEBFA02FCD0A}" destId="{CF6B07D8-AA11-44DA-9CBF-045772751080}" srcOrd="0" destOrd="0" presId="urn:microsoft.com/office/officeart/2008/layout/LinedList"/>
    <dgm:cxn modelId="{759D0E44-D0F7-434F-A357-C52629B46730}" type="presParOf" srcId="{96610842-9FDD-4851-9045-BEBFA02FCD0A}" destId="{2EFEBD86-81EE-4587-A016-72029D1E2ACF}" srcOrd="1" destOrd="0" presId="urn:microsoft.com/office/officeart/2008/layout/LinedList"/>
    <dgm:cxn modelId="{CCE4645B-1E27-45C5-9002-756763085854}" type="presParOf" srcId="{493F75B9-5BD8-4488-9C0B-31FE1CE94AF6}" destId="{77D15651-02AD-4B30-AE98-98B690314B48}" srcOrd="8" destOrd="0" presId="urn:microsoft.com/office/officeart/2008/layout/LinedList"/>
    <dgm:cxn modelId="{C46BAC70-E636-4C9D-9863-F72F2D35C122}" type="presParOf" srcId="{493F75B9-5BD8-4488-9C0B-31FE1CE94AF6}" destId="{6BDD4DCA-FA0E-4D34-A3B8-06207ACFD554}" srcOrd="9" destOrd="0" presId="urn:microsoft.com/office/officeart/2008/layout/LinedList"/>
    <dgm:cxn modelId="{08736609-6960-4471-B578-15AE3D832CE2}" type="presParOf" srcId="{6BDD4DCA-FA0E-4D34-A3B8-06207ACFD554}" destId="{8C2AC297-16E0-42E9-B8E1-AD07454B9CDF}" srcOrd="0" destOrd="0" presId="urn:microsoft.com/office/officeart/2008/layout/LinedList"/>
    <dgm:cxn modelId="{702DBA83-DAED-4704-BA84-F32338E48572}" type="presParOf" srcId="{6BDD4DCA-FA0E-4D34-A3B8-06207ACFD554}" destId="{E173D088-668C-4ECD-AC18-D9DEE5B9608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1D7A7-914C-4D24-8B82-EE40155AB0BE}">
      <dsp:nvSpPr>
        <dsp:cNvPr id="0" name=""/>
        <dsp:cNvSpPr/>
      </dsp:nvSpPr>
      <dsp:spPr>
        <a:xfrm>
          <a:off x="616949" y="340539"/>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A2F131-CD01-4CBD-B7A5-1B9B5E7F0402}">
      <dsp:nvSpPr>
        <dsp:cNvPr id="0" name=""/>
        <dsp:cNvSpPr/>
      </dsp:nvSpPr>
      <dsp:spPr>
        <a:xfrm>
          <a:off x="1004512" y="728102"/>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F4E96D-0DB6-4476-8C51-7CC7EC2F227B}">
      <dsp:nvSpPr>
        <dsp:cNvPr id="0" name=""/>
        <dsp:cNvSpPr/>
      </dsp:nvSpPr>
      <dsp:spPr>
        <a:xfrm>
          <a:off x="35606"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Inter-relation between blockchain and game theory</a:t>
          </a:r>
          <a:endParaRPr lang="en-US" sz="1500" kern="1200" dirty="0"/>
        </a:p>
      </dsp:txBody>
      <dsp:txXfrm>
        <a:off x="35606" y="2725540"/>
        <a:ext cx="2981250" cy="720000"/>
      </dsp:txXfrm>
    </dsp:sp>
    <dsp:sp modelId="{543C18BC-1989-44B2-9862-C670C61D3452}">
      <dsp:nvSpPr>
        <dsp:cNvPr id="0" name=""/>
        <dsp:cNvSpPr/>
      </dsp:nvSpPr>
      <dsp:spPr>
        <a:xfrm>
          <a:off x="4119918" y="340539"/>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4F35BC-9C76-400A-BBCA-0032259E2E5A}">
      <dsp:nvSpPr>
        <dsp:cNvPr id="0" name=""/>
        <dsp:cNvSpPr/>
      </dsp:nvSpPr>
      <dsp:spPr>
        <a:xfrm>
          <a:off x="4507481" y="728102"/>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363298-B2A6-463D-A7BE-F9F67404E389}">
      <dsp:nvSpPr>
        <dsp:cNvPr id="0" name=""/>
        <dsp:cNvSpPr/>
      </dsp:nvSpPr>
      <dsp:spPr>
        <a:xfrm>
          <a:off x="3538574"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Ethical ways of security till date</a:t>
          </a:r>
        </a:p>
      </dsp:txBody>
      <dsp:txXfrm>
        <a:off x="3538574" y="2725540"/>
        <a:ext cx="2981250" cy="720000"/>
      </dsp:txXfrm>
    </dsp:sp>
    <dsp:sp modelId="{5BDDFF18-9AEC-4E5E-B9AA-33D86F01A63E}">
      <dsp:nvSpPr>
        <dsp:cNvPr id="0" name=""/>
        <dsp:cNvSpPr/>
      </dsp:nvSpPr>
      <dsp:spPr>
        <a:xfrm>
          <a:off x="7622887" y="340539"/>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9AEBFF-D2D3-4FFF-AD65-C3CEAEEB10F2}">
      <dsp:nvSpPr>
        <dsp:cNvPr id="0" name=""/>
        <dsp:cNvSpPr/>
      </dsp:nvSpPr>
      <dsp:spPr>
        <a:xfrm>
          <a:off x="8010450" y="728102"/>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9CAFAA-6939-48A6-A89B-19D1A94B9EA1}">
      <dsp:nvSpPr>
        <dsp:cNvPr id="0" name=""/>
        <dsp:cNvSpPr/>
      </dsp:nvSpPr>
      <dsp:spPr>
        <a:xfrm>
          <a:off x="7041543"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Suggested Model</a:t>
          </a:r>
        </a:p>
      </dsp:txBody>
      <dsp:txXfrm>
        <a:off x="7041543" y="2725540"/>
        <a:ext cx="2981250" cy="720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B6108C-6B36-4A79-AC41-0D4E8B4676B1}">
      <dsp:nvSpPr>
        <dsp:cNvPr id="0" name=""/>
        <dsp:cNvSpPr/>
      </dsp:nvSpPr>
      <dsp:spPr>
        <a:xfrm>
          <a:off x="0" y="1879"/>
          <a:ext cx="100583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06F430-C4B8-48AF-8092-8C6EE81788A2}">
      <dsp:nvSpPr>
        <dsp:cNvPr id="0" name=""/>
        <dsp:cNvSpPr/>
      </dsp:nvSpPr>
      <dsp:spPr>
        <a:xfrm>
          <a:off x="0" y="1879"/>
          <a:ext cx="2011680" cy="1281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Font typeface="Arial" panose="020B0604020202020204" pitchFamily="34" charset="0"/>
            <a:buNone/>
          </a:pPr>
          <a:r>
            <a:rPr lang="en-US" sz="1700" b="1" i="0" kern="1200" dirty="0"/>
            <a:t>Complexity:</a:t>
          </a:r>
          <a:endParaRPr lang="en-IN" sz="1700" kern="1200" dirty="0"/>
        </a:p>
      </dsp:txBody>
      <dsp:txXfrm>
        <a:off x="0" y="1879"/>
        <a:ext cx="2011680" cy="1281975"/>
      </dsp:txXfrm>
    </dsp:sp>
    <dsp:sp modelId="{50FCB33E-11E2-4571-8F3E-E0CE220B553A}">
      <dsp:nvSpPr>
        <dsp:cNvPr id="0" name=""/>
        <dsp:cNvSpPr/>
      </dsp:nvSpPr>
      <dsp:spPr>
        <a:xfrm>
          <a:off x="2162556" y="60094"/>
          <a:ext cx="7895844" cy="11642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Font typeface="Arial" panose="020B0604020202020204" pitchFamily="34" charset="0"/>
            <a:buNone/>
          </a:pPr>
          <a:r>
            <a:rPr lang="en-US" sz="2200" b="0" i="0" kern="1200" dirty="0"/>
            <a:t> Implementing and managing multiple virtualized networks requires advanced orchestration and management tools, adding complexity to network operations.</a:t>
          </a:r>
          <a:endParaRPr lang="en-IN" sz="2200" kern="1200" dirty="0"/>
        </a:p>
      </dsp:txBody>
      <dsp:txXfrm>
        <a:off x="2162556" y="60094"/>
        <a:ext cx="7895844" cy="1164294"/>
      </dsp:txXfrm>
    </dsp:sp>
    <dsp:sp modelId="{3BE60F2B-2001-4933-9B17-4437CDA00BFE}">
      <dsp:nvSpPr>
        <dsp:cNvPr id="0" name=""/>
        <dsp:cNvSpPr/>
      </dsp:nvSpPr>
      <dsp:spPr>
        <a:xfrm>
          <a:off x="2011680" y="1224388"/>
          <a:ext cx="80467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33F515-D4EB-4836-81DB-3FAD8B93761D}">
      <dsp:nvSpPr>
        <dsp:cNvPr id="0" name=""/>
        <dsp:cNvSpPr/>
      </dsp:nvSpPr>
      <dsp:spPr>
        <a:xfrm>
          <a:off x="0" y="1283855"/>
          <a:ext cx="100583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C30372-F73A-4534-B0D8-0B84BA8464D5}">
      <dsp:nvSpPr>
        <dsp:cNvPr id="0" name=""/>
        <dsp:cNvSpPr/>
      </dsp:nvSpPr>
      <dsp:spPr>
        <a:xfrm>
          <a:off x="0" y="1283855"/>
          <a:ext cx="2011680" cy="1281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Font typeface="Arial" panose="020B0604020202020204" pitchFamily="34" charset="0"/>
            <a:buNone/>
          </a:pPr>
          <a:r>
            <a:rPr lang="en-US" sz="1700" b="1" i="0" kern="1200" dirty="0"/>
            <a:t>Security:</a:t>
          </a:r>
          <a:r>
            <a:rPr lang="en-US" sz="1700" b="0" i="0" kern="1200" dirty="0"/>
            <a:t> </a:t>
          </a:r>
        </a:p>
      </dsp:txBody>
      <dsp:txXfrm>
        <a:off x="0" y="1283855"/>
        <a:ext cx="2011680" cy="1281975"/>
      </dsp:txXfrm>
    </dsp:sp>
    <dsp:sp modelId="{47C42B64-90BB-49D6-A0F5-3F7F69AC3800}">
      <dsp:nvSpPr>
        <dsp:cNvPr id="0" name=""/>
        <dsp:cNvSpPr/>
      </dsp:nvSpPr>
      <dsp:spPr>
        <a:xfrm>
          <a:off x="2162556" y="1342070"/>
          <a:ext cx="7895844" cy="11642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Font typeface="Arial" panose="020B0604020202020204" pitchFamily="34" charset="0"/>
            <a:buNone/>
          </a:pPr>
          <a:r>
            <a:rPr lang="en-US" sz="2200" b="0" i="0" kern="1200" dirty="0"/>
            <a:t>Ensuring isolation and security between different slices is crucial to prevent unauthorized access and malicious activity.</a:t>
          </a:r>
        </a:p>
      </dsp:txBody>
      <dsp:txXfrm>
        <a:off x="2162556" y="1342070"/>
        <a:ext cx="7895844" cy="1164294"/>
      </dsp:txXfrm>
    </dsp:sp>
    <dsp:sp modelId="{9050469D-6BD3-4DFD-A425-A5787F4B5138}">
      <dsp:nvSpPr>
        <dsp:cNvPr id="0" name=""/>
        <dsp:cNvSpPr/>
      </dsp:nvSpPr>
      <dsp:spPr>
        <a:xfrm>
          <a:off x="2011680" y="2506364"/>
          <a:ext cx="80467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499A3E-FDD5-4C8F-B4E1-91998418A24D}">
      <dsp:nvSpPr>
        <dsp:cNvPr id="0" name=""/>
        <dsp:cNvSpPr/>
      </dsp:nvSpPr>
      <dsp:spPr>
        <a:xfrm>
          <a:off x="0" y="2565831"/>
          <a:ext cx="100583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57AD6C-E24E-4BD7-85CC-439D8E190AC0}">
      <dsp:nvSpPr>
        <dsp:cNvPr id="0" name=""/>
        <dsp:cNvSpPr/>
      </dsp:nvSpPr>
      <dsp:spPr>
        <a:xfrm>
          <a:off x="0" y="2565831"/>
          <a:ext cx="2011680" cy="1281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Font typeface="Arial" panose="020B0604020202020204" pitchFamily="34" charset="0"/>
            <a:buNone/>
          </a:pPr>
          <a:r>
            <a:rPr lang="en-US" sz="1700" b="1" i="0" kern="1200" dirty="0"/>
            <a:t>Standardization:</a:t>
          </a:r>
          <a:r>
            <a:rPr lang="en-US" sz="1700" b="0" i="0" kern="1200" dirty="0"/>
            <a:t> </a:t>
          </a:r>
        </a:p>
      </dsp:txBody>
      <dsp:txXfrm>
        <a:off x="0" y="2565831"/>
        <a:ext cx="2011680" cy="1281975"/>
      </dsp:txXfrm>
    </dsp:sp>
    <dsp:sp modelId="{94B661AA-94AF-4FD7-ABF3-A42D608D62B7}">
      <dsp:nvSpPr>
        <dsp:cNvPr id="0" name=""/>
        <dsp:cNvSpPr/>
      </dsp:nvSpPr>
      <dsp:spPr>
        <a:xfrm>
          <a:off x="2162556" y="2624046"/>
          <a:ext cx="7895844" cy="11642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Font typeface="Arial" panose="020B0604020202020204" pitchFamily="34" charset="0"/>
            <a:buNone/>
          </a:pPr>
          <a:r>
            <a:rPr lang="en-US" sz="2200" b="0" i="0" kern="1200" dirty="0"/>
            <a:t>Establishing common standards for network slicing across diverse infrastructure and vendors is essential for seamless interoperability.</a:t>
          </a:r>
        </a:p>
      </dsp:txBody>
      <dsp:txXfrm>
        <a:off x="2162556" y="2624046"/>
        <a:ext cx="7895844" cy="1164294"/>
      </dsp:txXfrm>
    </dsp:sp>
    <dsp:sp modelId="{8C96B48B-3BE5-4F5A-B518-4E1F60986CCC}">
      <dsp:nvSpPr>
        <dsp:cNvPr id="0" name=""/>
        <dsp:cNvSpPr/>
      </dsp:nvSpPr>
      <dsp:spPr>
        <a:xfrm>
          <a:off x="2011680" y="3788340"/>
          <a:ext cx="80467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282867-7A62-4652-8BA5-3EB99C1578F9}">
      <dsp:nvSpPr>
        <dsp:cNvPr id="0" name=""/>
        <dsp:cNvSpPr/>
      </dsp:nvSpPr>
      <dsp:spPr>
        <a:xfrm rot="5400000">
          <a:off x="6343463" y="-2596497"/>
          <a:ext cx="992497" cy="643737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Font typeface="Arial" panose="020B0604020202020204" pitchFamily="34" charset="0"/>
            <a:buChar char="•"/>
          </a:pPr>
          <a:r>
            <a:rPr lang="en-US" sz="900" b="1" i="0" kern="1200" dirty="0"/>
            <a:t>Network Slicing:</a:t>
          </a:r>
          <a:r>
            <a:rPr lang="en-US" sz="900" b="0" i="0" kern="1200" dirty="0"/>
            <a:t> Divides physical network resources (bandwidth, latency, etc.) into virtual slices dedicated to specific applications. This allows multiple applications to share the same physical infrastructure efficiently, similar to how roommates might share a common living space but have their own individual bedrooms.</a:t>
          </a:r>
        </a:p>
        <a:p>
          <a:pPr marL="57150" lvl="1" indent="-57150" algn="l" defTabSz="400050">
            <a:lnSpc>
              <a:spcPct val="90000"/>
            </a:lnSpc>
            <a:spcBef>
              <a:spcPct val="0"/>
            </a:spcBef>
            <a:spcAft>
              <a:spcPct val="15000"/>
            </a:spcAft>
            <a:buFont typeface="Arial" panose="020B0604020202020204" pitchFamily="34" charset="0"/>
            <a:buChar char="•"/>
          </a:pPr>
          <a:r>
            <a:rPr lang="en-US" sz="900" b="1" i="0" kern="1200" dirty="0"/>
            <a:t>Blockchain:</a:t>
          </a:r>
          <a:r>
            <a:rPr lang="en-US" sz="900" b="0" i="0" kern="1200" dirty="0"/>
            <a:t> Distributes data and records across a network of computers, creating a shared ledger for transactions. This distributed approach allows multiple parties to access and verify information securely, resembling how roommates might share a grocery list or calendar, ensuring everyone has access to the same information.</a:t>
          </a:r>
        </a:p>
      </dsp:txBody>
      <dsp:txXfrm rot="-5400000">
        <a:off x="3621024" y="174392"/>
        <a:ext cx="6388926" cy="895597"/>
      </dsp:txXfrm>
    </dsp:sp>
    <dsp:sp modelId="{12012A31-A029-4686-A4AD-1B8FD081F085}">
      <dsp:nvSpPr>
        <dsp:cNvPr id="0" name=""/>
        <dsp:cNvSpPr/>
      </dsp:nvSpPr>
      <dsp:spPr>
        <a:xfrm>
          <a:off x="0" y="1879"/>
          <a:ext cx="3621024" cy="12406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i="0" kern="1200"/>
            <a:t>1. Resource Sharing and Partitioning:</a:t>
          </a:r>
          <a:endParaRPr lang="en-IN" sz="2400" kern="1200"/>
        </a:p>
      </dsp:txBody>
      <dsp:txXfrm>
        <a:off x="60562" y="62441"/>
        <a:ext cx="3499900" cy="1119497"/>
      </dsp:txXfrm>
    </dsp:sp>
    <dsp:sp modelId="{CE51FB48-C1CC-4935-BBDE-A5E6A323CA11}">
      <dsp:nvSpPr>
        <dsp:cNvPr id="0" name=""/>
        <dsp:cNvSpPr/>
      </dsp:nvSpPr>
      <dsp:spPr>
        <a:xfrm rot="5400000">
          <a:off x="6343463" y="-1293844"/>
          <a:ext cx="992497" cy="643737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Font typeface="Arial" panose="020B0604020202020204" pitchFamily="34" charset="0"/>
            <a:buChar char="•"/>
          </a:pPr>
          <a:r>
            <a:rPr lang="en-US" sz="900" b="1" i="0" kern="1200" dirty="0"/>
            <a:t>Network Slicing:</a:t>
          </a:r>
          <a:r>
            <a:rPr lang="en-US" sz="900" b="0" i="0" kern="1200" dirty="0"/>
            <a:t> Shifts control from a centralized network operator to a more distributed model, where different slices can be managed independently. This promotes flexibility and customization for diverse applications, analogous to how roommates might have individual control over their bedrooms' decorations and schedules.</a:t>
          </a:r>
        </a:p>
        <a:p>
          <a:pPr marL="57150" lvl="1" indent="-57150" algn="l" defTabSz="400050">
            <a:lnSpc>
              <a:spcPct val="90000"/>
            </a:lnSpc>
            <a:spcBef>
              <a:spcPct val="0"/>
            </a:spcBef>
            <a:spcAft>
              <a:spcPct val="15000"/>
            </a:spcAft>
            <a:buFont typeface="Arial" panose="020B0604020202020204" pitchFamily="34" charset="0"/>
            <a:buChar char="•"/>
          </a:pPr>
          <a:r>
            <a:rPr lang="en-US" sz="900" b="1" i="0" kern="1200" dirty="0"/>
            <a:t>Blockchain:</a:t>
          </a:r>
          <a:r>
            <a:rPr lang="en-US" sz="900" b="0" i="0" kern="1200" dirty="0"/>
            <a:t> Operates without a central authority, relying on a network of computers to validate transactions and maintain the ledger. This distributed control enhances transparency and security, similar to how roommates might all have access to the shared grocery list and can hold each other accountable for contributions.</a:t>
          </a:r>
        </a:p>
      </dsp:txBody>
      <dsp:txXfrm rot="-5400000">
        <a:off x="3621024" y="1477045"/>
        <a:ext cx="6388926" cy="895597"/>
      </dsp:txXfrm>
    </dsp:sp>
    <dsp:sp modelId="{454DCB5C-CA8C-4FAE-A60A-AD7DC89465B0}">
      <dsp:nvSpPr>
        <dsp:cNvPr id="0" name=""/>
        <dsp:cNvSpPr/>
      </dsp:nvSpPr>
      <dsp:spPr>
        <a:xfrm>
          <a:off x="0" y="1304532"/>
          <a:ext cx="3621024" cy="12406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i="0" kern="1200"/>
            <a:t>2. Decentralization and Distributed Control:</a:t>
          </a:r>
          <a:endParaRPr lang="en-US" sz="2400" b="0" i="0" kern="1200"/>
        </a:p>
      </dsp:txBody>
      <dsp:txXfrm>
        <a:off x="60562" y="1365094"/>
        <a:ext cx="3499900" cy="1119497"/>
      </dsp:txXfrm>
    </dsp:sp>
    <dsp:sp modelId="{5249BA17-439B-48E9-85DC-1C95ADF4CC15}">
      <dsp:nvSpPr>
        <dsp:cNvPr id="0" name=""/>
        <dsp:cNvSpPr/>
      </dsp:nvSpPr>
      <dsp:spPr>
        <a:xfrm rot="5400000">
          <a:off x="6343463" y="8808"/>
          <a:ext cx="992497" cy="643737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Font typeface="Arial" panose="020B0604020202020204" pitchFamily="34" charset="0"/>
            <a:buChar char="•"/>
          </a:pPr>
          <a:r>
            <a:rPr lang="en-US" sz="900" b="1" i="0" kern="1200" dirty="0"/>
            <a:t>Network Slicing:</a:t>
          </a:r>
          <a:r>
            <a:rPr lang="en-US" sz="900" b="0" i="0" kern="1200" dirty="0"/>
            <a:t> Aims to isolate network traffic and resources for different slices, ensuring security and preventing unauthorized access between them. This isolation resembles how roommates might have individual locks on their bedrooms, creating a secure space for their belongings.</a:t>
          </a:r>
        </a:p>
        <a:p>
          <a:pPr marL="57150" lvl="1" indent="-57150" algn="l" defTabSz="400050">
            <a:lnSpc>
              <a:spcPct val="90000"/>
            </a:lnSpc>
            <a:spcBef>
              <a:spcPct val="0"/>
            </a:spcBef>
            <a:spcAft>
              <a:spcPct val="15000"/>
            </a:spcAft>
            <a:buFont typeface="Arial" panose="020B0604020202020204" pitchFamily="34" charset="0"/>
            <a:buChar char="•"/>
          </a:pPr>
          <a:r>
            <a:rPr lang="en-US" sz="900" b="1" i="0" kern="1200" dirty="0"/>
            <a:t>Blockchain:</a:t>
          </a:r>
          <a:r>
            <a:rPr lang="en-US" sz="900" b="0" i="0" kern="1200" dirty="0"/>
            <a:t> Uses cryptography and distributed consensus mechanisms to ensure the immutability of data on the ledger. Once a transaction is recorded, it cannot be altered or deleted, similar to how important documents might be kept in a sealed, tamper-proof box, ensuring their authenticity and integrity.</a:t>
          </a:r>
        </a:p>
      </dsp:txBody>
      <dsp:txXfrm rot="-5400000">
        <a:off x="3621024" y="2779697"/>
        <a:ext cx="6388926" cy="895597"/>
      </dsp:txXfrm>
    </dsp:sp>
    <dsp:sp modelId="{5648D06D-3918-41C6-B624-893119F26FDC}">
      <dsp:nvSpPr>
        <dsp:cNvPr id="0" name=""/>
        <dsp:cNvSpPr/>
      </dsp:nvSpPr>
      <dsp:spPr>
        <a:xfrm>
          <a:off x="0" y="2607185"/>
          <a:ext cx="3621024" cy="12406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b="1" i="0" kern="1200"/>
            <a:t>3. Security and Immutability:</a:t>
          </a:r>
          <a:endParaRPr lang="en-IN" sz="2400" b="0" i="0" kern="1200"/>
        </a:p>
      </dsp:txBody>
      <dsp:txXfrm>
        <a:off x="60562" y="2667747"/>
        <a:ext cx="3499900" cy="111949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81281A-326F-4DAF-8A28-E8FE149C6738}">
      <dsp:nvSpPr>
        <dsp:cNvPr id="0" name=""/>
        <dsp:cNvSpPr/>
      </dsp:nvSpPr>
      <dsp:spPr>
        <a:xfrm>
          <a:off x="0" y="1879"/>
          <a:ext cx="100583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73A713-EA78-42A5-9669-FFD6EE2ADDB0}">
      <dsp:nvSpPr>
        <dsp:cNvPr id="0" name=""/>
        <dsp:cNvSpPr/>
      </dsp:nvSpPr>
      <dsp:spPr>
        <a:xfrm>
          <a:off x="0" y="1879"/>
          <a:ext cx="2011680" cy="1281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1" i="0" kern="1200"/>
            <a:t>1. SFP Brokers (Smart Function Plane Brokers):</a:t>
          </a:r>
          <a:endParaRPr lang="en-IN" sz="2000" kern="1200"/>
        </a:p>
      </dsp:txBody>
      <dsp:txXfrm>
        <a:off x="0" y="1879"/>
        <a:ext cx="2011680" cy="1281975"/>
      </dsp:txXfrm>
    </dsp:sp>
    <dsp:sp modelId="{E273BBF8-2E45-4404-91A3-7782AE6948B6}">
      <dsp:nvSpPr>
        <dsp:cNvPr id="0" name=""/>
        <dsp:cNvSpPr/>
      </dsp:nvSpPr>
      <dsp:spPr>
        <a:xfrm>
          <a:off x="2162556" y="60094"/>
          <a:ext cx="7895844" cy="11642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Font typeface="Arial" panose="020B0604020202020204" pitchFamily="34" charset="0"/>
            <a:buNone/>
          </a:pPr>
          <a:r>
            <a:rPr lang="en-US" sz="800" b="1" i="0" kern="1200" dirty="0"/>
            <a:t>Orchestrating Resources:</a:t>
          </a:r>
          <a:r>
            <a:rPr lang="en-US" sz="800" b="0" i="0" kern="1200" dirty="0"/>
            <a:t> SFP brokers act as intelligent traffic managers, allocating and configuring network resources like bandwidth, processing power, and storage across different slices. They consider factors like real-time traffic demands, application requirements, and service level agreements (SLAs) to ensure each slice receives the resources it needs.</a:t>
          </a:r>
        </a:p>
      </dsp:txBody>
      <dsp:txXfrm>
        <a:off x="2162556" y="60094"/>
        <a:ext cx="7895844" cy="1164294"/>
      </dsp:txXfrm>
    </dsp:sp>
    <dsp:sp modelId="{539A6482-9C36-4EB1-ADF2-0D8D14D39F7E}">
      <dsp:nvSpPr>
        <dsp:cNvPr id="0" name=""/>
        <dsp:cNvSpPr/>
      </dsp:nvSpPr>
      <dsp:spPr>
        <a:xfrm>
          <a:off x="2011680" y="1224388"/>
          <a:ext cx="80467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63AED6-7B11-4EA7-BFF4-80872B63343C}">
      <dsp:nvSpPr>
        <dsp:cNvPr id="0" name=""/>
        <dsp:cNvSpPr/>
      </dsp:nvSpPr>
      <dsp:spPr>
        <a:xfrm>
          <a:off x="0" y="1283855"/>
          <a:ext cx="100583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C14753-03ED-42BC-8150-77ADB4FA4F1E}">
      <dsp:nvSpPr>
        <dsp:cNvPr id="0" name=""/>
        <dsp:cNvSpPr/>
      </dsp:nvSpPr>
      <dsp:spPr>
        <a:xfrm>
          <a:off x="0" y="1283855"/>
          <a:ext cx="2011680" cy="1281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1" i="0" kern="1200"/>
            <a:t>2. Fog Nodes:</a:t>
          </a:r>
          <a:endParaRPr lang="en-IN" sz="2000" b="0" i="0" kern="1200"/>
        </a:p>
      </dsp:txBody>
      <dsp:txXfrm>
        <a:off x="0" y="1283855"/>
        <a:ext cx="2011680" cy="1281975"/>
      </dsp:txXfrm>
    </dsp:sp>
    <dsp:sp modelId="{76D136B7-6650-43F6-8A88-524752E34F78}">
      <dsp:nvSpPr>
        <dsp:cNvPr id="0" name=""/>
        <dsp:cNvSpPr/>
      </dsp:nvSpPr>
      <dsp:spPr>
        <a:xfrm>
          <a:off x="2162556" y="1313651"/>
          <a:ext cx="7895844" cy="5959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Font typeface="Arial" panose="020B0604020202020204" pitchFamily="34" charset="0"/>
            <a:buNone/>
          </a:pPr>
          <a:r>
            <a:rPr lang="en-US" sz="800" b="1" i="0" kern="1200" dirty="0"/>
            <a:t>Distributed Processing Power:</a:t>
          </a:r>
          <a:r>
            <a:rPr lang="en-US" sz="800" b="0" i="0" kern="1200" dirty="0"/>
            <a:t> Fog nodes are small computing units positioned at the network's edge, closer to where data is generated and consumed. This proximity enables real-time processing and decision-making, reducing latency and improving responsiveness for latency-sensitive applications within a slice.</a:t>
          </a:r>
        </a:p>
      </dsp:txBody>
      <dsp:txXfrm>
        <a:off x="2162556" y="1313651"/>
        <a:ext cx="7895844" cy="595918"/>
      </dsp:txXfrm>
    </dsp:sp>
    <dsp:sp modelId="{A5FC6208-B0B6-4FBC-8062-DCE2C98E0720}">
      <dsp:nvSpPr>
        <dsp:cNvPr id="0" name=""/>
        <dsp:cNvSpPr/>
      </dsp:nvSpPr>
      <dsp:spPr>
        <a:xfrm>
          <a:off x="2011680" y="1909569"/>
          <a:ext cx="80467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EC3DF4-17C8-427E-B4EC-39ED518D3408}">
      <dsp:nvSpPr>
        <dsp:cNvPr id="0" name=""/>
        <dsp:cNvSpPr/>
      </dsp:nvSpPr>
      <dsp:spPr>
        <a:xfrm>
          <a:off x="2162556" y="1939365"/>
          <a:ext cx="7895844" cy="5959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Font typeface="Arial" panose="020B0604020202020204" pitchFamily="34" charset="0"/>
            <a:buNone/>
          </a:pPr>
          <a:r>
            <a:rPr lang="en-US" sz="800" b="1" i="0" kern="1200" dirty="0"/>
            <a:t>Slice-Specific Processing:</a:t>
          </a:r>
          <a:r>
            <a:rPr lang="en-US" sz="800" b="0" i="0" kern="1200" dirty="0"/>
            <a:t> Fog nodes can be programmed to handle specific tasks or services required by individual slices. For example, a slice dedicated to autonomous vehicles might leverage fog nodes for real-time traffic analysis and obstacle detection at the edge, rather than relying on a distant cloud server.</a:t>
          </a:r>
        </a:p>
      </dsp:txBody>
      <dsp:txXfrm>
        <a:off x="2162556" y="1939365"/>
        <a:ext cx="7895844" cy="595918"/>
      </dsp:txXfrm>
    </dsp:sp>
    <dsp:sp modelId="{DA108CE3-B449-4010-9576-38A7B72F2E35}">
      <dsp:nvSpPr>
        <dsp:cNvPr id="0" name=""/>
        <dsp:cNvSpPr/>
      </dsp:nvSpPr>
      <dsp:spPr>
        <a:xfrm>
          <a:off x="2011680" y="2535284"/>
          <a:ext cx="80467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4383EF-5B58-44AA-B84A-C45C631C20C5}">
      <dsp:nvSpPr>
        <dsp:cNvPr id="0" name=""/>
        <dsp:cNvSpPr/>
      </dsp:nvSpPr>
      <dsp:spPr>
        <a:xfrm>
          <a:off x="0" y="2565831"/>
          <a:ext cx="100583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6E9F84-F52C-4F32-8E2D-E278924633A8}">
      <dsp:nvSpPr>
        <dsp:cNvPr id="0" name=""/>
        <dsp:cNvSpPr/>
      </dsp:nvSpPr>
      <dsp:spPr>
        <a:xfrm>
          <a:off x="0" y="2565831"/>
          <a:ext cx="2011680" cy="1281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1" i="0" kern="1200"/>
            <a:t>3. Resource Provisioning (RP):</a:t>
          </a:r>
          <a:endParaRPr lang="en-IN" sz="2000" b="0" i="0" kern="1200"/>
        </a:p>
      </dsp:txBody>
      <dsp:txXfrm>
        <a:off x="0" y="2565831"/>
        <a:ext cx="2011680" cy="1281975"/>
      </dsp:txXfrm>
    </dsp:sp>
    <dsp:sp modelId="{C6206772-0BE9-496D-BC89-CD1ED8D53CA5}">
      <dsp:nvSpPr>
        <dsp:cNvPr id="0" name=""/>
        <dsp:cNvSpPr/>
      </dsp:nvSpPr>
      <dsp:spPr>
        <a:xfrm>
          <a:off x="2162556" y="2580901"/>
          <a:ext cx="7895844" cy="301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Font typeface="Arial" panose="020B0604020202020204" pitchFamily="34" charset="0"/>
            <a:buNone/>
          </a:pPr>
          <a:r>
            <a:rPr lang="en-US" sz="800" b="1" i="0" kern="1200" dirty="0"/>
            <a:t>Resource Management and Allocation:</a:t>
          </a:r>
          <a:r>
            <a:rPr lang="en-US" sz="800" b="0" i="0" kern="1200" dirty="0"/>
            <a:t> RP refers to the processes and mechanisms used to manage and allocate network resources effectively. This involves activities like:</a:t>
          </a:r>
        </a:p>
      </dsp:txBody>
      <dsp:txXfrm>
        <a:off x="2162556" y="2580901"/>
        <a:ext cx="7895844" cy="301402"/>
      </dsp:txXfrm>
    </dsp:sp>
    <dsp:sp modelId="{3651821D-C026-4048-A26A-8BE89135555E}">
      <dsp:nvSpPr>
        <dsp:cNvPr id="0" name=""/>
        <dsp:cNvSpPr/>
      </dsp:nvSpPr>
      <dsp:spPr>
        <a:xfrm>
          <a:off x="2011680" y="2882303"/>
          <a:ext cx="80467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C19298-CC55-47D9-B229-16C49EBE586A}">
      <dsp:nvSpPr>
        <dsp:cNvPr id="0" name=""/>
        <dsp:cNvSpPr/>
      </dsp:nvSpPr>
      <dsp:spPr>
        <a:xfrm>
          <a:off x="2162556" y="2897373"/>
          <a:ext cx="7895844" cy="301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Font typeface="Arial" panose="020B0604020202020204" pitchFamily="34" charset="0"/>
            <a:buNone/>
          </a:pPr>
          <a:r>
            <a:rPr lang="en-US" sz="800" b="1" i="0" kern="1200"/>
            <a:t>Inventory Management:</a:t>
          </a:r>
          <a:r>
            <a:rPr lang="en-US" sz="800" b="0" i="0" kern="1200"/>
            <a:t> Maintaining an accurate record of available resources across the network (bandwidth, processing power, storage).</a:t>
          </a:r>
        </a:p>
      </dsp:txBody>
      <dsp:txXfrm>
        <a:off x="2162556" y="2897373"/>
        <a:ext cx="7895844" cy="301402"/>
      </dsp:txXfrm>
    </dsp:sp>
    <dsp:sp modelId="{ABDBFAA8-34F6-4A92-AEE3-96A4872B474B}">
      <dsp:nvSpPr>
        <dsp:cNvPr id="0" name=""/>
        <dsp:cNvSpPr/>
      </dsp:nvSpPr>
      <dsp:spPr>
        <a:xfrm>
          <a:off x="2011680" y="3198775"/>
          <a:ext cx="80467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888526A-4868-4D00-BDF7-AE2A44A18C5C}">
      <dsp:nvSpPr>
        <dsp:cNvPr id="0" name=""/>
        <dsp:cNvSpPr/>
      </dsp:nvSpPr>
      <dsp:spPr>
        <a:xfrm>
          <a:off x="2162556" y="3213845"/>
          <a:ext cx="7895844" cy="301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Font typeface="Arial" panose="020B0604020202020204" pitchFamily="34" charset="0"/>
            <a:buNone/>
          </a:pPr>
          <a:r>
            <a:rPr lang="en-US" sz="800" b="1" i="0" kern="1200"/>
            <a:t>Demand Forecasting:</a:t>
          </a:r>
          <a:r>
            <a:rPr lang="en-US" sz="800" b="0" i="0" kern="1200"/>
            <a:t> Predicting future resource demands based on historical data and current usage patterns.</a:t>
          </a:r>
        </a:p>
      </dsp:txBody>
      <dsp:txXfrm>
        <a:off x="2162556" y="3213845"/>
        <a:ext cx="7895844" cy="301402"/>
      </dsp:txXfrm>
    </dsp:sp>
    <dsp:sp modelId="{1A847E7A-CCB1-4A7F-A42D-27C9F3BC899D}">
      <dsp:nvSpPr>
        <dsp:cNvPr id="0" name=""/>
        <dsp:cNvSpPr/>
      </dsp:nvSpPr>
      <dsp:spPr>
        <a:xfrm>
          <a:off x="2011680" y="3515247"/>
          <a:ext cx="80467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8AEF89-6742-4021-B168-C87C2482A3DA}">
      <dsp:nvSpPr>
        <dsp:cNvPr id="0" name=""/>
        <dsp:cNvSpPr/>
      </dsp:nvSpPr>
      <dsp:spPr>
        <a:xfrm>
          <a:off x="2162556" y="3530317"/>
          <a:ext cx="7895844" cy="301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Font typeface="Arial" panose="020B0604020202020204" pitchFamily="34" charset="0"/>
            <a:buNone/>
          </a:pPr>
          <a:r>
            <a:rPr lang="en-US" sz="800" b="1" i="0" kern="1200"/>
            <a:t>Allocation and Scheduling:</a:t>
          </a:r>
          <a:r>
            <a:rPr lang="en-US" sz="800" b="0" i="0" kern="1200"/>
            <a:t> Assigning resources to different slices based on their needs and priorities, ensuring efficient utilization and avoiding conflicts.</a:t>
          </a:r>
        </a:p>
      </dsp:txBody>
      <dsp:txXfrm>
        <a:off x="2162556" y="3530317"/>
        <a:ext cx="7895844" cy="301402"/>
      </dsp:txXfrm>
    </dsp:sp>
    <dsp:sp modelId="{5D6046D4-926E-4D7C-A2CA-B01DEC23944F}">
      <dsp:nvSpPr>
        <dsp:cNvPr id="0" name=""/>
        <dsp:cNvSpPr/>
      </dsp:nvSpPr>
      <dsp:spPr>
        <a:xfrm>
          <a:off x="2011680" y="3831719"/>
          <a:ext cx="80467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2C5006-E4D6-43D5-B4F8-E216914519AC}">
      <dsp:nvSpPr>
        <dsp:cNvPr id="0" name=""/>
        <dsp:cNvSpPr/>
      </dsp:nvSpPr>
      <dsp:spPr>
        <a:xfrm>
          <a:off x="0" y="63051"/>
          <a:ext cx="956056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b="1" i="0" kern="1200"/>
            <a:t>Benefits for Businesses:</a:t>
          </a:r>
          <a:endParaRPr lang="en-IN" sz="2600" kern="1200"/>
        </a:p>
      </dsp:txBody>
      <dsp:txXfrm>
        <a:off x="30442" y="93493"/>
        <a:ext cx="9499676" cy="562726"/>
      </dsp:txXfrm>
    </dsp:sp>
    <dsp:sp modelId="{F1E2FF40-911C-4988-A323-D5C74132CC67}">
      <dsp:nvSpPr>
        <dsp:cNvPr id="0" name=""/>
        <dsp:cNvSpPr/>
      </dsp:nvSpPr>
      <dsp:spPr>
        <a:xfrm>
          <a:off x="0" y="686661"/>
          <a:ext cx="9560560" cy="2421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3548" tIns="33020" rIns="184912" bIns="33020" numCol="1" spcCol="1270" anchor="t" anchorCtr="0">
          <a:noAutofit/>
        </a:bodyPr>
        <a:lstStyle/>
        <a:p>
          <a:pPr marL="228600" lvl="1" indent="-228600" algn="l" defTabSz="889000">
            <a:lnSpc>
              <a:spcPct val="90000"/>
            </a:lnSpc>
            <a:spcBef>
              <a:spcPct val="0"/>
            </a:spcBef>
            <a:spcAft>
              <a:spcPct val="20000"/>
            </a:spcAft>
            <a:buFont typeface="Arial" panose="020B0604020202020204" pitchFamily="34" charset="0"/>
            <a:buChar char="•"/>
          </a:pPr>
          <a:r>
            <a:rPr lang="en-US" sz="2000" b="1" i="0" kern="1200" dirty="0"/>
            <a:t>Open-Source and Collaborative:</a:t>
          </a:r>
          <a:r>
            <a:rPr lang="en-US" sz="2000" b="0" i="0" kern="1200" dirty="0"/>
            <a:t> Being open-source allows for transparency, customization, and community-driven development, making it suitable for enterprise needs.</a:t>
          </a:r>
        </a:p>
        <a:p>
          <a:pPr marL="228600" lvl="1" indent="-228600" algn="l" defTabSz="889000">
            <a:lnSpc>
              <a:spcPct val="90000"/>
            </a:lnSpc>
            <a:spcBef>
              <a:spcPct val="0"/>
            </a:spcBef>
            <a:spcAft>
              <a:spcPct val="20000"/>
            </a:spcAft>
            <a:buFont typeface="Arial" panose="020B0604020202020204" pitchFamily="34" charset="0"/>
            <a:buChar char="•"/>
          </a:pPr>
          <a:r>
            <a:rPr lang="en-US" sz="2000" b="1" i="0" kern="1200" dirty="0"/>
            <a:t>Modular and Flexible:</a:t>
          </a:r>
          <a:r>
            <a:rPr lang="en-US" sz="2000" b="0" i="0" kern="1200" dirty="0"/>
            <a:t> Businesses can choose the specific Hyperledger project that best aligns with their requirements and build custom blockchain solutions.</a:t>
          </a:r>
        </a:p>
        <a:p>
          <a:pPr marL="228600" lvl="1" indent="-228600" algn="l" defTabSz="889000">
            <a:lnSpc>
              <a:spcPct val="90000"/>
            </a:lnSpc>
            <a:spcBef>
              <a:spcPct val="0"/>
            </a:spcBef>
            <a:spcAft>
              <a:spcPct val="20000"/>
            </a:spcAft>
            <a:buFont typeface="Arial" panose="020B0604020202020204" pitchFamily="34" charset="0"/>
            <a:buChar char="•"/>
          </a:pPr>
          <a:r>
            <a:rPr lang="en-US" sz="2000" b="1" i="0" kern="1200" dirty="0"/>
            <a:t>Permissioned Networks:</a:t>
          </a:r>
          <a:r>
            <a:rPr lang="en-US" sz="2000" b="0" i="0" kern="1200" dirty="0"/>
            <a:t> Provides greater control, privacy, and scalability compared to public blockchains.</a:t>
          </a:r>
        </a:p>
      </dsp:txBody>
      <dsp:txXfrm>
        <a:off x="0" y="686661"/>
        <a:ext cx="9560560" cy="242189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7FC48A-07A6-474F-9FC6-6A92679917C5}">
      <dsp:nvSpPr>
        <dsp:cNvPr id="0" name=""/>
        <dsp:cNvSpPr/>
      </dsp:nvSpPr>
      <dsp:spPr>
        <a:xfrm>
          <a:off x="0" y="1879"/>
          <a:ext cx="100583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FBDB55-37C3-48D3-B30F-5DE8DA878022}">
      <dsp:nvSpPr>
        <dsp:cNvPr id="0" name=""/>
        <dsp:cNvSpPr/>
      </dsp:nvSpPr>
      <dsp:spPr>
        <a:xfrm>
          <a:off x="0" y="1879"/>
          <a:ext cx="10058399" cy="640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IN" sz="1200" kern="1200" dirty="0"/>
            <a:t>Step 1: When an Internet of Things tenant submits a service request, a fog node initiates an instance of the process. The fog node generates a resource request in response , incorporates it into a transaction, digitally signs it, and transmits the request—or transaction, as it is known on the blockchain—to </a:t>
          </a:r>
          <a:r>
            <a:rPr lang="en-IN" sz="1200" kern="1200" dirty="0" err="1"/>
            <a:t>SFSBroker</a:t>
          </a:r>
          <a:r>
            <a:rPr lang="en-IN" sz="1200" kern="1200" dirty="0"/>
            <a:t>. Since fog nodes serve as IoT nodes' gateways to </a:t>
          </a:r>
          <a:r>
            <a:rPr lang="en-IN" sz="1200" kern="1200" dirty="0" err="1"/>
            <a:t>SFSBroker</a:t>
          </a:r>
          <a:r>
            <a:rPr lang="en-IN" sz="1200" kern="1200" dirty="0"/>
            <a:t>, they make the request on behalf of the tenants.</a:t>
          </a:r>
        </a:p>
      </dsp:txBody>
      <dsp:txXfrm>
        <a:off x="0" y="1879"/>
        <a:ext cx="10058399" cy="640987"/>
      </dsp:txXfrm>
    </dsp:sp>
    <dsp:sp modelId="{55F0B82A-BC7D-47DF-82CD-F7A0F4EDDC9B}">
      <dsp:nvSpPr>
        <dsp:cNvPr id="0" name=""/>
        <dsp:cNvSpPr/>
      </dsp:nvSpPr>
      <dsp:spPr>
        <a:xfrm>
          <a:off x="0" y="642867"/>
          <a:ext cx="100583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AE4F94-D490-4652-9A66-CD15C44F649D}">
      <dsp:nvSpPr>
        <dsp:cNvPr id="0" name=""/>
        <dsp:cNvSpPr/>
      </dsp:nvSpPr>
      <dsp:spPr>
        <a:xfrm>
          <a:off x="0" y="642867"/>
          <a:ext cx="10058399" cy="640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IN" sz="1200" kern="1200"/>
            <a:t>Step 2: After receiving the request, the prime mover saves the validated request in the blockchain and checks the digital signature to confirm the legitimacy of the requesting fog node. </a:t>
          </a:r>
        </a:p>
      </dsp:txBody>
      <dsp:txXfrm>
        <a:off x="0" y="642867"/>
        <a:ext cx="10058399" cy="640987"/>
      </dsp:txXfrm>
    </dsp:sp>
    <dsp:sp modelId="{69B174A5-5D77-4D0D-9E08-5A7D57D891C7}">
      <dsp:nvSpPr>
        <dsp:cNvPr id="0" name=""/>
        <dsp:cNvSpPr/>
      </dsp:nvSpPr>
      <dsp:spPr>
        <a:xfrm>
          <a:off x="0" y="1283855"/>
          <a:ext cx="100583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425A4F-96D4-4D32-BF7C-3B004CCD8514}">
      <dsp:nvSpPr>
        <dsp:cNvPr id="0" name=""/>
        <dsp:cNvSpPr/>
      </dsp:nvSpPr>
      <dsp:spPr>
        <a:xfrm>
          <a:off x="0" y="1283855"/>
          <a:ext cx="10058399" cy="640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IN" sz="1200" kern="1200"/>
            <a:t>Step 3: Subsequently, the mediator module receives the NS blueprint that the prime mover created based on the quantitative demand (for different preset categories of resources) in the received request. </a:t>
          </a:r>
        </a:p>
      </dsp:txBody>
      <dsp:txXfrm>
        <a:off x="0" y="1283855"/>
        <a:ext cx="10058399" cy="640987"/>
      </dsp:txXfrm>
    </dsp:sp>
    <dsp:sp modelId="{22FC5E9F-F244-4564-9FA5-7ECC5E6834AE}">
      <dsp:nvSpPr>
        <dsp:cNvPr id="0" name=""/>
        <dsp:cNvSpPr/>
      </dsp:nvSpPr>
      <dsp:spPr>
        <a:xfrm>
          <a:off x="0" y="1924843"/>
          <a:ext cx="100583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75B54C-E43E-4A3F-A483-6ED2323608F2}">
      <dsp:nvSpPr>
        <dsp:cNvPr id="0" name=""/>
        <dsp:cNvSpPr/>
      </dsp:nvSpPr>
      <dsp:spPr>
        <a:xfrm>
          <a:off x="0" y="1924843"/>
          <a:ext cx="10058399" cy="640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IN" sz="1200" kern="1200"/>
            <a:t>Step 4: The mediator module merely broadcasts the NS blueprint requests to any RP that is accessible. Writing to the blockchain allows for broadcasting, granting access to the NS blueprints to all legitimate RPs. The mediator module additionally initiates a timer t, one for each NS blueprint request, at the moment of broadcasting.</a:t>
          </a:r>
        </a:p>
      </dsp:txBody>
      <dsp:txXfrm>
        <a:off x="0" y="1924843"/>
        <a:ext cx="10058399" cy="640987"/>
      </dsp:txXfrm>
    </dsp:sp>
    <dsp:sp modelId="{9812EE87-388E-4B22-BE88-0E4DCDD32F76}">
      <dsp:nvSpPr>
        <dsp:cNvPr id="0" name=""/>
        <dsp:cNvSpPr/>
      </dsp:nvSpPr>
      <dsp:spPr>
        <a:xfrm>
          <a:off x="0" y="2565831"/>
          <a:ext cx="100583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A448F1-24B3-4812-9EC6-44F41426353A}">
      <dsp:nvSpPr>
        <dsp:cNvPr id="0" name=""/>
        <dsp:cNvSpPr/>
      </dsp:nvSpPr>
      <dsp:spPr>
        <a:xfrm>
          <a:off x="0" y="2565831"/>
          <a:ext cx="10058399" cy="640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IN" sz="1200" kern="1200"/>
            <a:t>Step 5: RPs analyzing the NS blueprint request to ensure its viability. This means that every RP objectively contrasts the quantity of resources requested with the amount of unoccupied resources that are accessible. </a:t>
          </a:r>
        </a:p>
      </dsp:txBody>
      <dsp:txXfrm>
        <a:off x="0" y="2565831"/>
        <a:ext cx="10058399" cy="640987"/>
      </dsp:txXfrm>
    </dsp:sp>
    <dsp:sp modelId="{2E164B4E-56EA-4462-86B1-912D1C2EABCB}">
      <dsp:nvSpPr>
        <dsp:cNvPr id="0" name=""/>
        <dsp:cNvSpPr/>
      </dsp:nvSpPr>
      <dsp:spPr>
        <a:xfrm>
          <a:off x="0" y="3206819"/>
          <a:ext cx="100583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644054-A364-4253-B32D-C8FFB83E8281}">
      <dsp:nvSpPr>
        <dsp:cNvPr id="0" name=""/>
        <dsp:cNvSpPr/>
      </dsp:nvSpPr>
      <dsp:spPr>
        <a:xfrm>
          <a:off x="0" y="3206819"/>
          <a:ext cx="10058399" cy="640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IN" sz="1200" kern="1200"/>
            <a:t>Step 6: Next, the willing and able RPs to lease their resources (based on demand) formulate offers with terms and conditions, incorporate them into digitally signed transactions, and forward them to the SFSBroker mediation module.</a:t>
          </a:r>
        </a:p>
      </dsp:txBody>
      <dsp:txXfrm>
        <a:off x="0" y="3206819"/>
        <a:ext cx="10058399" cy="64098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C18721-32E0-466D-A495-40688410FC98}">
      <dsp:nvSpPr>
        <dsp:cNvPr id="0" name=""/>
        <dsp:cNvSpPr/>
      </dsp:nvSpPr>
      <dsp:spPr>
        <a:xfrm>
          <a:off x="0" y="469"/>
          <a:ext cx="100583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552C21-59A3-4176-A5B0-9AD2F97FCB1A}">
      <dsp:nvSpPr>
        <dsp:cNvPr id="0" name=""/>
        <dsp:cNvSpPr/>
      </dsp:nvSpPr>
      <dsp:spPr>
        <a:xfrm>
          <a:off x="0" y="469"/>
          <a:ext cx="10058399" cy="769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a:t>Step 7: Once agreement is reached by approving offer values, the mediator module checks each and every one of the incoming offers before storing them on the blockchain. When timer t expires for a particular NS blueprint request, the window of opportunity for receiving bids from RPs closes. </a:t>
          </a:r>
        </a:p>
      </dsp:txBody>
      <dsp:txXfrm>
        <a:off x="0" y="469"/>
        <a:ext cx="10058399" cy="769749"/>
      </dsp:txXfrm>
    </dsp:sp>
    <dsp:sp modelId="{3F34CE0E-910F-44F1-8FC6-BA3089C621BE}">
      <dsp:nvSpPr>
        <dsp:cNvPr id="0" name=""/>
        <dsp:cNvSpPr/>
      </dsp:nvSpPr>
      <dsp:spPr>
        <a:xfrm>
          <a:off x="0" y="770219"/>
          <a:ext cx="100583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7AB9CF-6112-4080-B7F4-0F39F4E77086}">
      <dsp:nvSpPr>
        <dsp:cNvPr id="0" name=""/>
        <dsp:cNvSpPr/>
      </dsp:nvSpPr>
      <dsp:spPr>
        <a:xfrm>
          <a:off x="0" y="770219"/>
          <a:ext cx="10058399" cy="769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a:t>Step 8: Moreover, it initiates the application of a selection algorithm to the received offers. After establishing an agreement, the mediator uses the results of the selection algorithm to determine the ideal offer and, based on that offer, writes one or more acknowledgements to the winning RP(s) at their blockchain address(es).</a:t>
          </a:r>
        </a:p>
      </dsp:txBody>
      <dsp:txXfrm>
        <a:off x="0" y="770219"/>
        <a:ext cx="10058399" cy="769749"/>
      </dsp:txXfrm>
    </dsp:sp>
    <dsp:sp modelId="{77F08827-151C-496A-824B-F800A227888D}">
      <dsp:nvSpPr>
        <dsp:cNvPr id="0" name=""/>
        <dsp:cNvSpPr/>
      </dsp:nvSpPr>
      <dsp:spPr>
        <a:xfrm>
          <a:off x="0" y="1539968"/>
          <a:ext cx="100583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2FDCD5-31E6-40E9-BCE7-7248FAAE3789}">
      <dsp:nvSpPr>
        <dsp:cNvPr id="0" name=""/>
        <dsp:cNvSpPr/>
      </dsp:nvSpPr>
      <dsp:spPr>
        <a:xfrm>
          <a:off x="0" y="1539968"/>
          <a:ext cx="10058399" cy="769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a:t>Step 9: Following its decision to provide a portion or the entirety of an NS, the winning RP (virtually) slices the resource(s) and notifies SFSBroker's global slice manager module. </a:t>
          </a:r>
        </a:p>
      </dsp:txBody>
      <dsp:txXfrm>
        <a:off x="0" y="1539968"/>
        <a:ext cx="10058399" cy="769749"/>
      </dsp:txXfrm>
    </dsp:sp>
    <dsp:sp modelId="{9F16337D-52DB-41B7-9BFE-71AE111B1331}">
      <dsp:nvSpPr>
        <dsp:cNvPr id="0" name=""/>
        <dsp:cNvSpPr/>
      </dsp:nvSpPr>
      <dsp:spPr>
        <a:xfrm>
          <a:off x="0" y="2309718"/>
          <a:ext cx="100583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053AB0-F8E3-42A6-B97D-98CA638799F3}">
      <dsp:nvSpPr>
        <dsp:cNvPr id="0" name=""/>
        <dsp:cNvSpPr/>
      </dsp:nvSpPr>
      <dsp:spPr>
        <a:xfrm>
          <a:off x="0" y="2309718"/>
          <a:ext cx="10058399" cy="769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a:t>Step 10 and 11: The global slice manager works with the slice management of the winning RP or RPs to arrange the acquisition of the constituent resources, the creation of the final federated NS, and its delivery to the fog node. </a:t>
          </a:r>
        </a:p>
      </dsp:txBody>
      <dsp:txXfrm>
        <a:off x="0" y="2309718"/>
        <a:ext cx="10058399" cy="769749"/>
      </dsp:txXfrm>
    </dsp:sp>
    <dsp:sp modelId="{FCBCEFAC-3606-4E32-97C9-0E5FF44C26E7}">
      <dsp:nvSpPr>
        <dsp:cNvPr id="0" name=""/>
        <dsp:cNvSpPr/>
      </dsp:nvSpPr>
      <dsp:spPr>
        <a:xfrm>
          <a:off x="0" y="3079467"/>
          <a:ext cx="100583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528E01-08C8-443B-B9A0-16C367B8568E}">
      <dsp:nvSpPr>
        <dsp:cNvPr id="0" name=""/>
        <dsp:cNvSpPr/>
      </dsp:nvSpPr>
      <dsp:spPr>
        <a:xfrm>
          <a:off x="0" y="3079467"/>
          <a:ext cx="10058399" cy="769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a:t>Step 12: The federated NS is finally received by the fog node. It should be noted that all correspondence between RPs, SFSBroker, and fog nodes is digitally signed and captured in immutable transactions. Additionally, the stakeholders can trust that the best bids are chosen in a decentralized manner through the use of blockchain-based SFSBroker.</a:t>
          </a:r>
        </a:p>
      </dsp:txBody>
      <dsp:txXfrm>
        <a:off x="0" y="3079467"/>
        <a:ext cx="10058399" cy="76974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36F039-B755-4DAA-8117-771A4BDB8862}">
      <dsp:nvSpPr>
        <dsp:cNvPr id="0" name=""/>
        <dsp:cNvSpPr/>
      </dsp:nvSpPr>
      <dsp:spPr>
        <a:xfrm>
          <a:off x="0" y="0"/>
          <a:ext cx="100583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C6307A-2E76-4E37-B928-0F9AE802753C}">
      <dsp:nvSpPr>
        <dsp:cNvPr id="0" name=""/>
        <dsp:cNvSpPr/>
      </dsp:nvSpPr>
      <dsp:spPr>
        <a:xfrm>
          <a:off x="0" y="0"/>
          <a:ext cx="10058399" cy="96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a:t>Blockchain: A five-node Hyperledger Fabric19 1.4.4 instance with a raft consensus setup and Java smart contract execution is used to implement blockchain.</a:t>
          </a:r>
          <a:endParaRPr lang="en-IN" sz="1500" kern="1200" dirty="0"/>
        </a:p>
      </dsp:txBody>
      <dsp:txXfrm>
        <a:off x="0" y="0"/>
        <a:ext cx="10058399" cy="962421"/>
      </dsp:txXfrm>
    </dsp:sp>
    <dsp:sp modelId="{FEDABC80-715F-4A30-8FA4-458B7A1E7CA6}">
      <dsp:nvSpPr>
        <dsp:cNvPr id="0" name=""/>
        <dsp:cNvSpPr/>
      </dsp:nvSpPr>
      <dsp:spPr>
        <a:xfrm>
          <a:off x="0" y="962421"/>
          <a:ext cx="100583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0B647F-36AE-4C8F-B72B-9AFA5550B8FB}">
      <dsp:nvSpPr>
        <dsp:cNvPr id="0" name=""/>
        <dsp:cNvSpPr/>
      </dsp:nvSpPr>
      <dsp:spPr>
        <a:xfrm>
          <a:off x="0" y="962421"/>
          <a:ext cx="10058399" cy="96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Font typeface="Wingdings" panose="05000000000000000000" pitchFamily="2" charset="2"/>
            <a:buNone/>
          </a:pPr>
          <a:r>
            <a:rPr lang="en-IN" sz="1500" kern="1200" dirty="0"/>
            <a:t>SFS Broker: The global slice manager, mediator, and prime mover of </a:t>
          </a:r>
          <a:r>
            <a:rPr lang="en-IN" sz="1500" kern="1200" dirty="0" err="1"/>
            <a:t>SFSBroker</a:t>
          </a:r>
          <a:r>
            <a:rPr lang="en-IN" sz="1500" kern="1200" dirty="0"/>
            <a:t> are all implemented as smart contracts.</a:t>
          </a:r>
        </a:p>
      </dsp:txBody>
      <dsp:txXfrm>
        <a:off x="0" y="962421"/>
        <a:ext cx="10058399" cy="962421"/>
      </dsp:txXfrm>
    </dsp:sp>
    <dsp:sp modelId="{DFC096C5-21AF-4B22-9866-7320F602C807}">
      <dsp:nvSpPr>
        <dsp:cNvPr id="0" name=""/>
        <dsp:cNvSpPr/>
      </dsp:nvSpPr>
      <dsp:spPr>
        <a:xfrm>
          <a:off x="0" y="1924843"/>
          <a:ext cx="100583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C50FC7-DA7B-4E2B-BBC8-B0A6B215DF23}">
      <dsp:nvSpPr>
        <dsp:cNvPr id="0" name=""/>
        <dsp:cNvSpPr/>
      </dsp:nvSpPr>
      <dsp:spPr>
        <a:xfrm>
          <a:off x="0" y="1924843"/>
          <a:ext cx="10058399" cy="96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Font typeface="Wingdings" panose="05000000000000000000" pitchFamily="2" charset="2"/>
            <a:buNone/>
          </a:pPr>
          <a:r>
            <a:rPr lang="en-IN" sz="1500" kern="1200"/>
            <a:t>RPs: In order to keep this initial prototype simple, we will treat all RP kinds and MNOs in the same ground as equal entities that are able to supply networking or computational resources. As a result, for the remainder of the section, both RP and MNO are used. Virtual machines (VMs) with preallocated computing resources serve as MNO representations. A subset of the VM resources that the tenants will have access to is called a slice.</a:t>
          </a:r>
        </a:p>
      </dsp:txBody>
      <dsp:txXfrm>
        <a:off x="0" y="1924843"/>
        <a:ext cx="10058399" cy="962421"/>
      </dsp:txXfrm>
    </dsp:sp>
    <dsp:sp modelId="{7A245DE4-C43D-4D96-A88C-F3AE5B38FCE3}">
      <dsp:nvSpPr>
        <dsp:cNvPr id="0" name=""/>
        <dsp:cNvSpPr/>
      </dsp:nvSpPr>
      <dsp:spPr>
        <a:xfrm>
          <a:off x="0" y="2887265"/>
          <a:ext cx="100583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02D464-BAA9-45D8-9447-4FC0C91C70AD}">
      <dsp:nvSpPr>
        <dsp:cNvPr id="0" name=""/>
        <dsp:cNvSpPr/>
      </dsp:nvSpPr>
      <dsp:spPr>
        <a:xfrm>
          <a:off x="0" y="2887265"/>
          <a:ext cx="10058399" cy="96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Font typeface="Wingdings" panose="05000000000000000000" pitchFamily="2" charset="2"/>
            <a:buNone/>
          </a:pPr>
          <a:r>
            <a:rPr lang="en-IN" sz="1500" kern="1200"/>
            <a:t>Connectivity: Connectivity among fog nodes, blockchain, and RPs is established using Message Queuing Telemetry Transport (MQTT). Hyperledger software development kit integrates with MQTT library to push the resource requests and offers to the blockchain.</a:t>
          </a:r>
        </a:p>
      </dsp:txBody>
      <dsp:txXfrm>
        <a:off x="0" y="2887265"/>
        <a:ext cx="10058399" cy="962421"/>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1C9EC5-C005-4BAF-83F8-F8D1B6EA89B9}">
      <dsp:nvSpPr>
        <dsp:cNvPr id="0" name=""/>
        <dsp:cNvSpPr/>
      </dsp:nvSpPr>
      <dsp:spPr>
        <a:xfrm>
          <a:off x="0" y="469"/>
          <a:ext cx="100583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3877DB-6F1D-4E24-A052-AE4E4078F955}">
      <dsp:nvSpPr>
        <dsp:cNvPr id="0" name=""/>
        <dsp:cNvSpPr/>
      </dsp:nvSpPr>
      <dsp:spPr>
        <a:xfrm>
          <a:off x="0" y="469"/>
          <a:ext cx="10058399" cy="769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Font typeface="Symbol" panose="05050102010706020507" pitchFamily="18" charset="2"/>
            <a:buNone/>
          </a:pPr>
          <a:r>
            <a:rPr lang="en-IN" sz="1200" kern="1200"/>
            <a:t>Step 1: Fog nodes use the application programming interface (API) to send an NS blue print request (i.e., with 1... N resource categories) to the SFSBroker service. </a:t>
          </a:r>
        </a:p>
      </dsp:txBody>
      <dsp:txXfrm>
        <a:off x="0" y="469"/>
        <a:ext cx="10058399" cy="769749"/>
      </dsp:txXfrm>
    </dsp:sp>
    <dsp:sp modelId="{03663A6C-4ADD-4D3D-A6E4-DA6C179A807A}">
      <dsp:nvSpPr>
        <dsp:cNvPr id="0" name=""/>
        <dsp:cNvSpPr/>
      </dsp:nvSpPr>
      <dsp:spPr>
        <a:xfrm>
          <a:off x="0" y="770219"/>
          <a:ext cx="100583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BB9960-2FC9-4F81-B7F5-04619CFD8158}">
      <dsp:nvSpPr>
        <dsp:cNvPr id="0" name=""/>
        <dsp:cNvSpPr/>
      </dsp:nvSpPr>
      <dsp:spPr>
        <a:xfrm>
          <a:off x="0" y="770219"/>
          <a:ext cx="10058399" cy="769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Font typeface="Symbol" panose="05050102010706020507" pitchFamily="18" charset="2"/>
            <a:buNone/>
          </a:pPr>
          <a:r>
            <a:rPr lang="en-IN" sz="1200" kern="1200" dirty="0"/>
            <a:t>Step 2: The tenants provide </a:t>
          </a:r>
          <a:r>
            <a:rPr lang="en-IN" sz="1200" kern="1200" dirty="0" err="1"/>
            <a:t>SFSBroker</a:t>
          </a:r>
          <a:r>
            <a:rPr lang="en-IN" sz="1200" kern="1200" dirty="0"/>
            <a:t> with the NS blueprint, and the smart contract verifies the parameters against the committed blocked transaction in the request.</a:t>
          </a:r>
        </a:p>
      </dsp:txBody>
      <dsp:txXfrm>
        <a:off x="0" y="770219"/>
        <a:ext cx="10058399" cy="769749"/>
      </dsp:txXfrm>
    </dsp:sp>
    <dsp:sp modelId="{B664A1F8-4FD7-4C67-A0AC-DEBA881D4755}">
      <dsp:nvSpPr>
        <dsp:cNvPr id="0" name=""/>
        <dsp:cNvSpPr/>
      </dsp:nvSpPr>
      <dsp:spPr>
        <a:xfrm>
          <a:off x="0" y="1539968"/>
          <a:ext cx="100583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AA0527-1015-4D29-965B-FFC593438C40}">
      <dsp:nvSpPr>
        <dsp:cNvPr id="0" name=""/>
        <dsp:cNvSpPr/>
      </dsp:nvSpPr>
      <dsp:spPr>
        <a:xfrm>
          <a:off x="0" y="1539968"/>
          <a:ext cx="10058399" cy="769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Font typeface="Symbol" panose="05050102010706020507" pitchFamily="18" charset="2"/>
            <a:buNone/>
          </a:pPr>
          <a:r>
            <a:rPr lang="en-IN" sz="1200" kern="1200"/>
            <a:t>Step 3: The NS request is posted to the blockchain via SFSBroker. After receiving a request, RPs formulate specific offers.</a:t>
          </a:r>
        </a:p>
      </dsp:txBody>
      <dsp:txXfrm>
        <a:off x="0" y="1539968"/>
        <a:ext cx="10058399" cy="769749"/>
      </dsp:txXfrm>
    </dsp:sp>
    <dsp:sp modelId="{08593354-92FC-43FF-83FF-ABFB1DA03EBD}">
      <dsp:nvSpPr>
        <dsp:cNvPr id="0" name=""/>
        <dsp:cNvSpPr/>
      </dsp:nvSpPr>
      <dsp:spPr>
        <a:xfrm>
          <a:off x="0" y="2309718"/>
          <a:ext cx="100583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E3DF9F-25CA-4191-9833-371D36F1B776}">
      <dsp:nvSpPr>
        <dsp:cNvPr id="0" name=""/>
        <dsp:cNvSpPr/>
      </dsp:nvSpPr>
      <dsp:spPr>
        <a:xfrm>
          <a:off x="0" y="2309718"/>
          <a:ext cx="10058399" cy="769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Font typeface="Symbol" panose="05050102010706020507" pitchFamily="18" charset="2"/>
            <a:buNone/>
          </a:pPr>
          <a:r>
            <a:rPr lang="en-IN" sz="1200" kern="1200"/>
            <a:t>Step 4: RPs answer by making proposals. Responses are received by SFSBroker within the allotted time frame. The offers that are received are committed to the blockchain as transactions. The ledger is accessed to retrieve the relevant NS blueprint, and the ledger transaction is used to validate the parameters. The smart contract chooses the best RP offer by executing the selection method mentioned in the "Performance Evaluation" section.</a:t>
          </a:r>
        </a:p>
      </dsp:txBody>
      <dsp:txXfrm>
        <a:off x="0" y="2309718"/>
        <a:ext cx="10058399" cy="769749"/>
      </dsp:txXfrm>
    </dsp:sp>
    <dsp:sp modelId="{2CFA81A7-3306-43D9-AD74-14B51AB76413}">
      <dsp:nvSpPr>
        <dsp:cNvPr id="0" name=""/>
        <dsp:cNvSpPr/>
      </dsp:nvSpPr>
      <dsp:spPr>
        <a:xfrm>
          <a:off x="0" y="3079467"/>
          <a:ext cx="100583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77823B-706A-46B6-A291-00AC5102EA5D}">
      <dsp:nvSpPr>
        <dsp:cNvPr id="0" name=""/>
        <dsp:cNvSpPr/>
      </dsp:nvSpPr>
      <dsp:spPr>
        <a:xfrm>
          <a:off x="0" y="3079467"/>
          <a:ext cx="10058399" cy="769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Font typeface="Symbol" panose="05050102010706020507" pitchFamily="18" charset="2"/>
            <a:buNone/>
          </a:pPr>
          <a:r>
            <a:rPr lang="en-IN" sz="1200" kern="1200" dirty="0"/>
            <a:t>Step 5: </a:t>
          </a:r>
          <a:r>
            <a:rPr lang="en-IN" sz="1200" kern="1200" dirty="0" err="1"/>
            <a:t>SFSBroker</a:t>
          </a:r>
          <a:r>
            <a:rPr lang="en-IN" sz="1200" kern="1200" dirty="0"/>
            <a:t> creates the slice and responds to the fog node and RPs regarding the best offer. The slice is instantiated by the selected RP.</a:t>
          </a:r>
        </a:p>
      </dsp:txBody>
      <dsp:txXfrm>
        <a:off x="0" y="3079467"/>
        <a:ext cx="10058399" cy="7697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E55642-368E-4748-8B00-739E9321B85E}">
      <dsp:nvSpPr>
        <dsp:cNvPr id="0" name=""/>
        <dsp:cNvSpPr/>
      </dsp:nvSpPr>
      <dsp:spPr>
        <a:xfrm>
          <a:off x="0" y="0"/>
          <a:ext cx="46640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67F766-D3C9-4FA4-BD9B-F41DB405A016}">
      <dsp:nvSpPr>
        <dsp:cNvPr id="0" name=""/>
        <dsp:cNvSpPr/>
      </dsp:nvSpPr>
      <dsp:spPr>
        <a:xfrm>
          <a:off x="0" y="0"/>
          <a:ext cx="932815" cy="3748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IN" sz="1000" kern="1200" dirty="0"/>
            <a:t>BLOCKCHAIN</a:t>
          </a:r>
        </a:p>
      </dsp:txBody>
      <dsp:txXfrm>
        <a:off x="0" y="0"/>
        <a:ext cx="932815" cy="3748087"/>
      </dsp:txXfrm>
    </dsp:sp>
    <dsp:sp modelId="{9F62509A-80B5-4905-A64A-59853FE11EEA}">
      <dsp:nvSpPr>
        <dsp:cNvPr id="0" name=""/>
        <dsp:cNvSpPr/>
      </dsp:nvSpPr>
      <dsp:spPr>
        <a:xfrm>
          <a:off x="1002776" y="170201"/>
          <a:ext cx="3661298" cy="3404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dirty="0"/>
            <a:t>A blockchain is a distributed ledger technology that maintains a chronologically ordered and cryptographically secured record of transactions across a decentralized network of computers. Each transaction is verified and added to a block, which is then linked to the previous block, forming a chain of tamper-proof data. This structure allows for secure, transparent, and efficient recording of transactions without the need for a central authority.</a:t>
          </a:r>
          <a:endParaRPr lang="en-IN" sz="1600" b="0" kern="1200" dirty="0"/>
        </a:p>
      </dsp:txBody>
      <dsp:txXfrm>
        <a:off x="1002776" y="170201"/>
        <a:ext cx="3661298" cy="3404024"/>
      </dsp:txXfrm>
    </dsp:sp>
    <dsp:sp modelId="{398CF741-8291-416B-A063-CCD86D71C864}">
      <dsp:nvSpPr>
        <dsp:cNvPr id="0" name=""/>
        <dsp:cNvSpPr/>
      </dsp:nvSpPr>
      <dsp:spPr>
        <a:xfrm>
          <a:off x="932815" y="3574225"/>
          <a:ext cx="373126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796DD0-BE8A-4862-86FC-3FB3F213A2BC}">
      <dsp:nvSpPr>
        <dsp:cNvPr id="0" name=""/>
        <dsp:cNvSpPr/>
      </dsp:nvSpPr>
      <dsp:spPr>
        <a:xfrm>
          <a:off x="0" y="0"/>
          <a:ext cx="46640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C96F56-7DD0-437F-ACE1-470E69F401EE}">
      <dsp:nvSpPr>
        <dsp:cNvPr id="0" name=""/>
        <dsp:cNvSpPr/>
      </dsp:nvSpPr>
      <dsp:spPr>
        <a:xfrm>
          <a:off x="0" y="0"/>
          <a:ext cx="932815" cy="3748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dirty="0"/>
            <a:t>GAME THEORY</a:t>
          </a:r>
        </a:p>
      </dsp:txBody>
      <dsp:txXfrm>
        <a:off x="0" y="0"/>
        <a:ext cx="932815" cy="3748087"/>
      </dsp:txXfrm>
    </dsp:sp>
    <dsp:sp modelId="{C1018E60-26CE-4255-834B-82CF930C737B}">
      <dsp:nvSpPr>
        <dsp:cNvPr id="0" name=""/>
        <dsp:cNvSpPr/>
      </dsp:nvSpPr>
      <dsp:spPr>
        <a:xfrm>
          <a:off x="1002776" y="170201"/>
          <a:ext cx="3661298" cy="3404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dirty="0"/>
            <a:t>Game theory is the study of strategic decision-making in situations involving multiple parties whose choices interdependently affect each other's outcomes. It analyzes situations where individuals, called players, make choices that not only impact themselves but also influence the results for others involved.</a:t>
          </a:r>
          <a:endParaRPr lang="en-IN" sz="2000" kern="1200" dirty="0"/>
        </a:p>
      </dsp:txBody>
      <dsp:txXfrm>
        <a:off x="1002776" y="170201"/>
        <a:ext cx="3661298" cy="3404024"/>
      </dsp:txXfrm>
    </dsp:sp>
    <dsp:sp modelId="{A036C127-8434-4BEC-9CB7-21EB554F18E6}">
      <dsp:nvSpPr>
        <dsp:cNvPr id="0" name=""/>
        <dsp:cNvSpPr/>
      </dsp:nvSpPr>
      <dsp:spPr>
        <a:xfrm>
          <a:off x="932815" y="3574225"/>
          <a:ext cx="373126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814302-733E-4AAD-8FAB-01AAA64F8C93}">
      <dsp:nvSpPr>
        <dsp:cNvPr id="0" name=""/>
        <dsp:cNvSpPr/>
      </dsp:nvSpPr>
      <dsp:spPr>
        <a:xfrm>
          <a:off x="4911" y="262712"/>
          <a:ext cx="2512144" cy="257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33020" rIns="92456" bIns="33020" numCol="1" spcCol="1270" anchor="ctr" anchorCtr="0">
          <a:noAutofit/>
        </a:bodyPr>
        <a:lstStyle/>
        <a:p>
          <a:pPr marL="0" lvl="0" indent="0" algn="r" defTabSz="577850">
            <a:lnSpc>
              <a:spcPct val="90000"/>
            </a:lnSpc>
            <a:spcBef>
              <a:spcPct val="0"/>
            </a:spcBef>
            <a:spcAft>
              <a:spcPct val="35000"/>
            </a:spcAft>
            <a:buFont typeface="Arial" panose="020B0604020202020204" pitchFamily="34" charset="0"/>
            <a:buNone/>
          </a:pPr>
          <a:r>
            <a:rPr lang="en-IN" sz="1300" b="1" i="0" kern="1200"/>
            <a:t>Incentive Design:</a:t>
          </a:r>
          <a:endParaRPr lang="en-IN" sz="1300" kern="1200" dirty="0"/>
        </a:p>
      </dsp:txBody>
      <dsp:txXfrm>
        <a:off x="4911" y="262712"/>
        <a:ext cx="2512144" cy="257400"/>
      </dsp:txXfrm>
    </dsp:sp>
    <dsp:sp modelId="{5727EA0B-4687-454F-BEB2-996EACCD9246}">
      <dsp:nvSpPr>
        <dsp:cNvPr id="0" name=""/>
        <dsp:cNvSpPr/>
      </dsp:nvSpPr>
      <dsp:spPr>
        <a:xfrm>
          <a:off x="2517055" y="53574"/>
          <a:ext cx="502428" cy="675675"/>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087DEB-14AC-46C4-9AA7-CC1882394978}">
      <dsp:nvSpPr>
        <dsp:cNvPr id="0" name=""/>
        <dsp:cNvSpPr/>
      </dsp:nvSpPr>
      <dsp:spPr>
        <a:xfrm>
          <a:off x="3220456" y="53574"/>
          <a:ext cx="6833032" cy="675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US" sz="1300" b="0" i="0" kern="1200"/>
            <a:t>Blockchain networks rely on participants like miners or validators.</a:t>
          </a:r>
        </a:p>
        <a:p>
          <a:pPr marL="114300" lvl="1" indent="-114300" algn="l" defTabSz="577850">
            <a:lnSpc>
              <a:spcPct val="90000"/>
            </a:lnSpc>
            <a:spcBef>
              <a:spcPct val="0"/>
            </a:spcBef>
            <a:spcAft>
              <a:spcPct val="15000"/>
            </a:spcAft>
            <a:buFont typeface="Arial" panose="020B0604020202020204" pitchFamily="34" charset="0"/>
            <a:buChar char="•"/>
          </a:pPr>
          <a:r>
            <a:rPr lang="en-US" sz="1300" b="0" i="0" kern="1200" dirty="0"/>
            <a:t>Game theory helps design the rewards and penalties within the network to encourage honest behavior and discourage actions that harm the system.</a:t>
          </a:r>
        </a:p>
      </dsp:txBody>
      <dsp:txXfrm>
        <a:off x="3220456" y="53574"/>
        <a:ext cx="6833032" cy="675675"/>
      </dsp:txXfrm>
    </dsp:sp>
    <dsp:sp modelId="{4CE831F9-5416-493F-B783-CB0ED61A2F0A}">
      <dsp:nvSpPr>
        <dsp:cNvPr id="0" name=""/>
        <dsp:cNvSpPr/>
      </dsp:nvSpPr>
      <dsp:spPr>
        <a:xfrm>
          <a:off x="4911" y="1073668"/>
          <a:ext cx="2512144" cy="257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33020" rIns="92456" bIns="33020" numCol="1" spcCol="1270" anchor="ctr" anchorCtr="0">
          <a:noAutofit/>
        </a:bodyPr>
        <a:lstStyle/>
        <a:p>
          <a:pPr marL="0" lvl="0" indent="0" algn="r" defTabSz="577850">
            <a:lnSpc>
              <a:spcPct val="90000"/>
            </a:lnSpc>
            <a:spcBef>
              <a:spcPct val="0"/>
            </a:spcBef>
            <a:spcAft>
              <a:spcPct val="35000"/>
            </a:spcAft>
            <a:buFont typeface="Arial" panose="020B0604020202020204" pitchFamily="34" charset="0"/>
            <a:buNone/>
          </a:pPr>
          <a:r>
            <a:rPr lang="en-IN" sz="1300" b="1" i="0" kern="1200"/>
            <a:t>Consensus Mechanisms:</a:t>
          </a:r>
          <a:endParaRPr lang="en-IN" sz="1300" b="0" i="0" kern="1200"/>
        </a:p>
      </dsp:txBody>
      <dsp:txXfrm>
        <a:off x="4911" y="1073668"/>
        <a:ext cx="2512144" cy="257400"/>
      </dsp:txXfrm>
    </dsp:sp>
    <dsp:sp modelId="{23977FB5-2248-4990-8907-2EBD6318D845}">
      <dsp:nvSpPr>
        <dsp:cNvPr id="0" name=""/>
        <dsp:cNvSpPr/>
      </dsp:nvSpPr>
      <dsp:spPr>
        <a:xfrm>
          <a:off x="2517055" y="776049"/>
          <a:ext cx="502428" cy="852637"/>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17A1CC-9DD8-4E09-97D0-DAC98AA992A7}">
      <dsp:nvSpPr>
        <dsp:cNvPr id="0" name=""/>
        <dsp:cNvSpPr/>
      </dsp:nvSpPr>
      <dsp:spPr>
        <a:xfrm>
          <a:off x="3220456" y="776049"/>
          <a:ext cx="6833032" cy="8526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US" sz="1300" b="0" i="0" kern="1200"/>
            <a:t>Blockchains need a way for participants to agree on the validity of transactions (consensus).</a:t>
          </a:r>
        </a:p>
        <a:p>
          <a:pPr marL="114300" lvl="1" indent="-114300" algn="l" defTabSz="577850">
            <a:lnSpc>
              <a:spcPct val="90000"/>
            </a:lnSpc>
            <a:spcBef>
              <a:spcPct val="0"/>
            </a:spcBef>
            <a:spcAft>
              <a:spcPct val="15000"/>
            </a:spcAft>
            <a:buFont typeface="Arial" panose="020B0604020202020204" pitchFamily="34" charset="0"/>
            <a:buChar char="•"/>
          </a:pPr>
          <a:r>
            <a:rPr lang="en-US" sz="1300" b="0" i="0" kern="1200"/>
            <a:t>Game theory helps analyze how different consensus mechanisms, like Proof of Work or Proof of Stake, influence participant decisions and ensure the network remains secure.</a:t>
          </a:r>
        </a:p>
      </dsp:txBody>
      <dsp:txXfrm>
        <a:off x="3220456" y="776049"/>
        <a:ext cx="6833032" cy="852637"/>
      </dsp:txXfrm>
    </dsp:sp>
    <dsp:sp modelId="{C23EB4E6-8854-415D-BA35-A8E04DC2AE78}">
      <dsp:nvSpPr>
        <dsp:cNvPr id="0" name=""/>
        <dsp:cNvSpPr/>
      </dsp:nvSpPr>
      <dsp:spPr>
        <a:xfrm>
          <a:off x="4911" y="1884624"/>
          <a:ext cx="2512144" cy="257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33020" rIns="92456" bIns="33020" numCol="1" spcCol="1270" anchor="ctr" anchorCtr="0">
          <a:noAutofit/>
        </a:bodyPr>
        <a:lstStyle/>
        <a:p>
          <a:pPr marL="0" lvl="0" indent="0" algn="r" defTabSz="577850">
            <a:lnSpc>
              <a:spcPct val="90000"/>
            </a:lnSpc>
            <a:spcBef>
              <a:spcPct val="0"/>
            </a:spcBef>
            <a:spcAft>
              <a:spcPct val="35000"/>
            </a:spcAft>
            <a:buFont typeface="Arial" panose="020B0604020202020204" pitchFamily="34" charset="0"/>
            <a:buNone/>
          </a:pPr>
          <a:r>
            <a:rPr lang="en-IN" sz="1300" b="1" i="0" kern="1200"/>
            <a:t>Security Analysis:</a:t>
          </a:r>
          <a:endParaRPr lang="en-IN" sz="1300" b="0" i="0" kern="1200"/>
        </a:p>
      </dsp:txBody>
      <dsp:txXfrm>
        <a:off x="4911" y="1884624"/>
        <a:ext cx="2512144" cy="257400"/>
      </dsp:txXfrm>
    </dsp:sp>
    <dsp:sp modelId="{5E8CFDE4-F109-41BE-9E6E-8E422DEDB154}">
      <dsp:nvSpPr>
        <dsp:cNvPr id="0" name=""/>
        <dsp:cNvSpPr/>
      </dsp:nvSpPr>
      <dsp:spPr>
        <a:xfrm>
          <a:off x="2517055" y="1675487"/>
          <a:ext cx="502428" cy="675675"/>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F2095E-F36C-41D9-B455-8EDE00F67772}">
      <dsp:nvSpPr>
        <dsp:cNvPr id="0" name=""/>
        <dsp:cNvSpPr/>
      </dsp:nvSpPr>
      <dsp:spPr>
        <a:xfrm>
          <a:off x="3220456" y="1675487"/>
          <a:ext cx="6833032" cy="675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US" sz="1300" b="0" i="0" kern="1200"/>
            <a:t>Game theory helps predict and understand potential attacks on a blockchain network.</a:t>
          </a:r>
        </a:p>
        <a:p>
          <a:pPr marL="114300" lvl="1" indent="-114300" algn="l" defTabSz="577850">
            <a:lnSpc>
              <a:spcPct val="90000"/>
            </a:lnSpc>
            <a:spcBef>
              <a:spcPct val="0"/>
            </a:spcBef>
            <a:spcAft>
              <a:spcPct val="15000"/>
            </a:spcAft>
            <a:buFont typeface="Arial" panose="020B0604020202020204" pitchFamily="34" charset="0"/>
            <a:buChar char="•"/>
          </a:pPr>
          <a:r>
            <a:rPr lang="en-US" sz="1300" b="0" i="0" kern="1200"/>
            <a:t>By analyzing how rational actors might exploit weaknesses, developers can strengthen the system's defenses.</a:t>
          </a:r>
        </a:p>
      </dsp:txBody>
      <dsp:txXfrm>
        <a:off x="3220456" y="1675487"/>
        <a:ext cx="6833032" cy="675675"/>
      </dsp:txXfrm>
    </dsp:sp>
    <dsp:sp modelId="{662E5A02-EFE6-4ABA-9048-B3C6D1404286}">
      <dsp:nvSpPr>
        <dsp:cNvPr id="0" name=""/>
        <dsp:cNvSpPr/>
      </dsp:nvSpPr>
      <dsp:spPr>
        <a:xfrm>
          <a:off x="4911" y="2607099"/>
          <a:ext cx="2512144" cy="257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33020" rIns="92456" bIns="33020" numCol="1" spcCol="1270" anchor="ctr" anchorCtr="0">
          <a:noAutofit/>
        </a:bodyPr>
        <a:lstStyle/>
        <a:p>
          <a:pPr marL="0" lvl="0" indent="0" algn="r" defTabSz="577850">
            <a:lnSpc>
              <a:spcPct val="90000"/>
            </a:lnSpc>
            <a:spcBef>
              <a:spcPct val="0"/>
            </a:spcBef>
            <a:spcAft>
              <a:spcPct val="35000"/>
            </a:spcAft>
            <a:buFont typeface="Arial" panose="020B0604020202020204" pitchFamily="34" charset="0"/>
            <a:buNone/>
          </a:pPr>
          <a:r>
            <a:rPr lang="en-IN" sz="1300" b="1" i="0" kern="1200"/>
            <a:t>Token Economics:</a:t>
          </a:r>
          <a:endParaRPr lang="en-IN" sz="1300" b="0" i="0" kern="1200"/>
        </a:p>
      </dsp:txBody>
      <dsp:txXfrm>
        <a:off x="4911" y="2607099"/>
        <a:ext cx="2512144" cy="257400"/>
      </dsp:txXfrm>
    </dsp:sp>
    <dsp:sp modelId="{CBAB1582-17A4-45AB-ABFA-FB88BF82440B}">
      <dsp:nvSpPr>
        <dsp:cNvPr id="0" name=""/>
        <dsp:cNvSpPr/>
      </dsp:nvSpPr>
      <dsp:spPr>
        <a:xfrm>
          <a:off x="2517055" y="2397962"/>
          <a:ext cx="502428" cy="675675"/>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6D86F8-5122-46C4-A835-F4F011340A56}">
      <dsp:nvSpPr>
        <dsp:cNvPr id="0" name=""/>
        <dsp:cNvSpPr/>
      </dsp:nvSpPr>
      <dsp:spPr>
        <a:xfrm>
          <a:off x="3220456" y="2397962"/>
          <a:ext cx="6833032" cy="675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US" sz="1300" b="0" i="0" kern="1200"/>
            <a:t>Many blockchains use tokens to represent value or access to network services.</a:t>
          </a:r>
        </a:p>
        <a:p>
          <a:pPr marL="114300" lvl="1" indent="-114300" algn="l" defTabSz="577850">
            <a:lnSpc>
              <a:spcPct val="90000"/>
            </a:lnSpc>
            <a:spcBef>
              <a:spcPct val="0"/>
            </a:spcBef>
            <a:spcAft>
              <a:spcPct val="15000"/>
            </a:spcAft>
            <a:buFont typeface="Arial" panose="020B0604020202020204" pitchFamily="34" charset="0"/>
            <a:buChar char="•"/>
          </a:pPr>
          <a:r>
            <a:rPr lang="en-US" sz="1300" b="0" i="0" kern="1200"/>
            <a:t>Game theory helps design how these tokens are distributed and used within the network, considering the impact on user behavior and overall system stability.</a:t>
          </a:r>
        </a:p>
      </dsp:txBody>
      <dsp:txXfrm>
        <a:off x="3220456" y="2397962"/>
        <a:ext cx="6833032" cy="675675"/>
      </dsp:txXfrm>
    </dsp:sp>
    <dsp:sp modelId="{AA748692-C265-4D08-BF2A-4B960C0E5259}">
      <dsp:nvSpPr>
        <dsp:cNvPr id="0" name=""/>
        <dsp:cNvSpPr/>
      </dsp:nvSpPr>
      <dsp:spPr>
        <a:xfrm>
          <a:off x="4911" y="3329574"/>
          <a:ext cx="2512144" cy="257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33020" rIns="92456" bIns="33020" numCol="1" spcCol="1270" anchor="ctr" anchorCtr="0">
          <a:noAutofit/>
        </a:bodyPr>
        <a:lstStyle/>
        <a:p>
          <a:pPr marL="0" lvl="0" indent="0" algn="r" defTabSz="577850">
            <a:lnSpc>
              <a:spcPct val="90000"/>
            </a:lnSpc>
            <a:spcBef>
              <a:spcPct val="0"/>
            </a:spcBef>
            <a:spcAft>
              <a:spcPct val="35000"/>
            </a:spcAft>
            <a:buFont typeface="Arial" panose="020B0604020202020204" pitchFamily="34" charset="0"/>
            <a:buNone/>
          </a:pPr>
          <a:r>
            <a:rPr lang="en-IN" sz="1300" b="1" i="0" kern="1200"/>
            <a:t>Strategic Interactions:</a:t>
          </a:r>
          <a:endParaRPr lang="en-IN" sz="1300" b="0" i="0" kern="1200"/>
        </a:p>
      </dsp:txBody>
      <dsp:txXfrm>
        <a:off x="4911" y="3329574"/>
        <a:ext cx="2512144" cy="257400"/>
      </dsp:txXfrm>
    </dsp:sp>
    <dsp:sp modelId="{588E5C41-8F64-4E9A-ACB9-C4687C3E9FA1}">
      <dsp:nvSpPr>
        <dsp:cNvPr id="0" name=""/>
        <dsp:cNvSpPr/>
      </dsp:nvSpPr>
      <dsp:spPr>
        <a:xfrm>
          <a:off x="2517055" y="3120437"/>
          <a:ext cx="502428" cy="675675"/>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19B3F5-AFED-4122-BDB0-224B4FDEEEDD}">
      <dsp:nvSpPr>
        <dsp:cNvPr id="0" name=""/>
        <dsp:cNvSpPr/>
      </dsp:nvSpPr>
      <dsp:spPr>
        <a:xfrm>
          <a:off x="3220456" y="3120437"/>
          <a:ext cx="6833032" cy="675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US" sz="1300" b="0" i="0" kern="1200"/>
            <a:t>Blockchain networks involve interactions between miners, validators, and users.</a:t>
          </a:r>
        </a:p>
        <a:p>
          <a:pPr marL="114300" lvl="1" indent="-114300" algn="l" defTabSz="577850">
            <a:lnSpc>
              <a:spcPct val="90000"/>
            </a:lnSpc>
            <a:spcBef>
              <a:spcPct val="0"/>
            </a:spcBef>
            <a:spcAft>
              <a:spcPct val="15000"/>
            </a:spcAft>
            <a:buFont typeface="Arial" panose="020B0604020202020204" pitchFamily="34" charset="0"/>
            <a:buChar char="•"/>
          </a:pPr>
          <a:r>
            <a:rPr lang="en-US" sz="1300" b="0" i="0" kern="1200"/>
            <a:t>Game theory helps predict how these parties might act strategically, considering factors like competition for rewards and potential for collaboration.</a:t>
          </a:r>
        </a:p>
      </dsp:txBody>
      <dsp:txXfrm>
        <a:off x="3220456" y="3120437"/>
        <a:ext cx="6833032" cy="6756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762D03-B3EE-4589-BDAC-AABFC0FBB173}">
      <dsp:nvSpPr>
        <dsp:cNvPr id="0" name=""/>
        <dsp:cNvSpPr/>
      </dsp:nvSpPr>
      <dsp:spPr>
        <a:xfrm>
          <a:off x="0" y="272038"/>
          <a:ext cx="10058399"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b="1" i="0" kern="1200"/>
            <a:t>Proof of Work (PoW):</a:t>
          </a:r>
          <a:endParaRPr lang="en-IN" sz="2200" kern="1200"/>
        </a:p>
      </dsp:txBody>
      <dsp:txXfrm>
        <a:off x="25759" y="297797"/>
        <a:ext cx="10006881" cy="476152"/>
      </dsp:txXfrm>
    </dsp:sp>
    <dsp:sp modelId="{4539768F-B376-49C9-BDDD-461535DEC094}">
      <dsp:nvSpPr>
        <dsp:cNvPr id="0" name=""/>
        <dsp:cNvSpPr/>
      </dsp:nvSpPr>
      <dsp:spPr>
        <a:xfrm>
          <a:off x="0" y="799708"/>
          <a:ext cx="10058399" cy="2777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27940" rIns="156464" bIns="27940" numCol="1" spcCol="1270" anchor="t" anchorCtr="0">
          <a:noAutofit/>
        </a:bodyPr>
        <a:lstStyle/>
        <a:p>
          <a:pPr marL="171450" lvl="1" indent="-171450" algn="l" defTabSz="755650">
            <a:lnSpc>
              <a:spcPct val="90000"/>
            </a:lnSpc>
            <a:spcBef>
              <a:spcPct val="0"/>
            </a:spcBef>
            <a:spcAft>
              <a:spcPct val="20000"/>
            </a:spcAft>
            <a:buFont typeface="Arial" panose="020B0604020202020204" pitchFamily="34" charset="0"/>
            <a:buChar char="•"/>
          </a:pPr>
          <a:r>
            <a:rPr lang="en-US" sz="1700" b="1" i="0" kern="1200" dirty="0"/>
            <a:t>Nash Equilibrium:</a:t>
          </a:r>
          <a:r>
            <a:rPr lang="en-US" sz="1700" b="0" i="0" kern="1200" dirty="0"/>
            <a:t> In </a:t>
          </a:r>
          <a:r>
            <a:rPr lang="en-US" sz="1700" b="0" i="0" kern="1200" dirty="0" err="1"/>
            <a:t>PoW</a:t>
          </a:r>
          <a:r>
            <a:rPr lang="en-US" sz="1700" b="0" i="0" kern="1200" dirty="0"/>
            <a:t>, miners compete to solve complex puzzles and validate blocks. Game theory helps identify the Nash equilibrium, where no individual miner has an incentive to deviate from honest mining, as the cost of malicious behavior outweighs the potential rewards.</a:t>
          </a:r>
        </a:p>
        <a:p>
          <a:pPr marL="171450" lvl="1" indent="-171450" algn="l" defTabSz="755650">
            <a:lnSpc>
              <a:spcPct val="90000"/>
            </a:lnSpc>
            <a:spcBef>
              <a:spcPct val="0"/>
            </a:spcBef>
            <a:spcAft>
              <a:spcPct val="20000"/>
            </a:spcAft>
            <a:buFont typeface="Arial" panose="020B0604020202020204" pitchFamily="34" charset="0"/>
            <a:buChar char="•"/>
          </a:pPr>
          <a:r>
            <a:rPr lang="en-US" sz="1700" b="1" i="0" kern="1200" dirty="0"/>
            <a:t>Security through Costliness:</a:t>
          </a:r>
          <a:r>
            <a:rPr lang="en-US" sz="1700" b="0" i="0" kern="1200" dirty="0"/>
            <a:t> </a:t>
          </a:r>
          <a:r>
            <a:rPr lang="en-US" sz="1700" b="0" i="0" kern="1200" dirty="0" err="1"/>
            <a:t>PoW</a:t>
          </a:r>
          <a:r>
            <a:rPr lang="en-US" sz="1700" b="0" i="0" kern="1200" dirty="0"/>
            <a:t> relies on the high cost of entry in terms of computational power and energy consumption. This high cost disincentivizes malicious actors, as attempting to manipulate the network would require significant resources and offer minimal return on investment.</a:t>
          </a:r>
        </a:p>
        <a:p>
          <a:pPr marL="171450" lvl="1" indent="-171450" algn="l" defTabSz="755650">
            <a:lnSpc>
              <a:spcPct val="90000"/>
            </a:lnSpc>
            <a:spcBef>
              <a:spcPct val="0"/>
            </a:spcBef>
            <a:spcAft>
              <a:spcPct val="20000"/>
            </a:spcAft>
            <a:buFont typeface="Arial" panose="020B0604020202020204" pitchFamily="34" charset="0"/>
            <a:buChar char="•"/>
          </a:pPr>
          <a:r>
            <a:rPr lang="en-US" sz="1700" b="1" i="0" kern="1200" dirty="0"/>
            <a:t>Collusion and Game Theory Analysis:</a:t>
          </a:r>
          <a:r>
            <a:rPr lang="en-US" sz="1700" b="0" i="0" kern="1200" dirty="0"/>
            <a:t> Game theory helps analyze the possibility of collusion, where a group of miners combines resources to gain control of the network. By analyzing the potential benefits and risks of cooperation, developers can adjust the difficulty of </a:t>
          </a:r>
          <a:r>
            <a:rPr lang="en-US" sz="1700" b="0" i="0" kern="1200" dirty="0" err="1"/>
            <a:t>PoW</a:t>
          </a:r>
          <a:r>
            <a:rPr lang="en-US" sz="1700" b="0" i="0" kern="1200" dirty="0"/>
            <a:t> puzzles and network parameters to minimize the threat of successful collusion attempts.</a:t>
          </a:r>
        </a:p>
      </dsp:txBody>
      <dsp:txXfrm>
        <a:off x="0" y="799708"/>
        <a:ext cx="10058399" cy="27779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3D153D-D74E-4EEE-9B52-599776BC3A2C}">
      <dsp:nvSpPr>
        <dsp:cNvPr id="0" name=""/>
        <dsp:cNvSpPr/>
      </dsp:nvSpPr>
      <dsp:spPr>
        <a:xfrm>
          <a:off x="0" y="96943"/>
          <a:ext cx="10058399"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b="1" i="0" kern="1200"/>
            <a:t>Proof of Stake (PoS):</a:t>
          </a:r>
          <a:endParaRPr lang="en-IN" sz="2400" kern="1200"/>
        </a:p>
      </dsp:txBody>
      <dsp:txXfrm>
        <a:off x="28100" y="125043"/>
        <a:ext cx="10002199" cy="519439"/>
      </dsp:txXfrm>
    </dsp:sp>
    <dsp:sp modelId="{49CF0BEB-7D27-4333-A348-BE588EEB37BB}">
      <dsp:nvSpPr>
        <dsp:cNvPr id="0" name=""/>
        <dsp:cNvSpPr/>
      </dsp:nvSpPr>
      <dsp:spPr>
        <a:xfrm>
          <a:off x="0" y="672583"/>
          <a:ext cx="10058399" cy="3080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30480" rIns="170688" bIns="30480" numCol="1" spcCol="1270" anchor="t" anchorCtr="0">
          <a:noAutofit/>
        </a:bodyPr>
        <a:lstStyle/>
        <a:p>
          <a:pPr marL="171450" lvl="1" indent="-171450" algn="l" defTabSz="844550">
            <a:lnSpc>
              <a:spcPct val="90000"/>
            </a:lnSpc>
            <a:spcBef>
              <a:spcPct val="0"/>
            </a:spcBef>
            <a:spcAft>
              <a:spcPct val="20000"/>
            </a:spcAft>
            <a:buFont typeface="Arial" panose="020B0604020202020204" pitchFamily="34" charset="0"/>
            <a:buChar char="•"/>
          </a:pPr>
          <a:r>
            <a:rPr lang="en-US" sz="1900" b="1" i="0" kern="1200" dirty="0"/>
            <a:t>Skin in the Game:</a:t>
          </a:r>
          <a:r>
            <a:rPr lang="en-US" sz="1900" b="0" i="0" kern="1200" dirty="0"/>
            <a:t> In </a:t>
          </a:r>
          <a:r>
            <a:rPr lang="en-US" sz="1900" b="0" i="0" kern="1200" dirty="0" err="1"/>
            <a:t>PoS</a:t>
          </a:r>
          <a:r>
            <a:rPr lang="en-US" sz="1900" b="0" i="0" kern="1200" dirty="0"/>
            <a:t>, validators are chosen based on the amount of cryptocurrency they have staked. This creates a "skin in the game" scenario, where validators have a direct financial incentive to act honestly, as malicious behavior can lead to loss of their staked tokens.</a:t>
          </a:r>
        </a:p>
        <a:p>
          <a:pPr marL="171450" lvl="1" indent="-171450" algn="l" defTabSz="844550">
            <a:lnSpc>
              <a:spcPct val="90000"/>
            </a:lnSpc>
            <a:spcBef>
              <a:spcPct val="0"/>
            </a:spcBef>
            <a:spcAft>
              <a:spcPct val="20000"/>
            </a:spcAft>
            <a:buFont typeface="Arial" panose="020B0604020202020204" pitchFamily="34" charset="0"/>
            <a:buChar char="•"/>
          </a:pPr>
          <a:r>
            <a:rPr lang="en-US" sz="1900" b="1" i="0" kern="1200" dirty="0"/>
            <a:t>Stake Slashing:</a:t>
          </a:r>
          <a:r>
            <a:rPr lang="en-US" sz="1900" b="0" i="0" kern="1200" dirty="0"/>
            <a:t> </a:t>
          </a:r>
          <a:r>
            <a:rPr lang="en-US" sz="1900" b="0" i="0" kern="1200" dirty="0" err="1"/>
            <a:t>PoS</a:t>
          </a:r>
          <a:r>
            <a:rPr lang="en-US" sz="1900" b="0" i="0" kern="1200" dirty="0"/>
            <a:t> protocols often implement stake slashing, where validators who act dishonestly lose a portion of their stake. This punishment further discourages malicious behavior by adding a significant cost associated with it.</a:t>
          </a:r>
        </a:p>
        <a:p>
          <a:pPr marL="171450" lvl="1" indent="-171450" algn="l" defTabSz="844550">
            <a:lnSpc>
              <a:spcPct val="90000"/>
            </a:lnSpc>
            <a:spcBef>
              <a:spcPct val="0"/>
            </a:spcBef>
            <a:spcAft>
              <a:spcPct val="20000"/>
            </a:spcAft>
            <a:buFont typeface="Arial" panose="020B0604020202020204" pitchFamily="34" charset="0"/>
            <a:buChar char="•"/>
          </a:pPr>
          <a:r>
            <a:rPr lang="en-IN" sz="1900" b="1" i="0" kern="1200" dirty="0"/>
            <a:t>Byzantine Generals' Problem (BGP):</a:t>
          </a:r>
          <a:r>
            <a:rPr lang="en-IN" sz="1900" b="0" i="0" kern="1200" dirty="0"/>
            <a:t> </a:t>
          </a:r>
          <a:r>
            <a:rPr lang="en-IN" sz="1900" b="0" i="0" kern="1200" dirty="0" err="1"/>
            <a:t>PoS</a:t>
          </a:r>
          <a:r>
            <a:rPr lang="en-IN" sz="1900" b="0" i="0" kern="1200" dirty="0"/>
            <a:t> protocols need to address the Byzantine Generals' Problem (BGP), which arises when participants might have faulty information or malicious intent. Game theory helps design mechanisms to ensure validators reach consensus even in such scenarios.</a:t>
          </a:r>
        </a:p>
      </dsp:txBody>
      <dsp:txXfrm>
        <a:off x="0" y="672583"/>
        <a:ext cx="10058399" cy="30801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D574E2-71ED-4D00-A248-B5FE4D6ED6B0}">
      <dsp:nvSpPr>
        <dsp:cNvPr id="0" name=""/>
        <dsp:cNvSpPr/>
      </dsp:nvSpPr>
      <dsp:spPr>
        <a:xfrm>
          <a:off x="0" y="3848868"/>
          <a:ext cx="10058399"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875855-1656-4893-96F3-B537E3ED255E}">
      <dsp:nvSpPr>
        <dsp:cNvPr id="0" name=""/>
        <dsp:cNvSpPr/>
      </dsp:nvSpPr>
      <dsp:spPr>
        <a:xfrm>
          <a:off x="0" y="2875265"/>
          <a:ext cx="10058399"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DCC351-B03F-4212-8727-EFDAD9EA0DFF}">
      <dsp:nvSpPr>
        <dsp:cNvPr id="0" name=""/>
        <dsp:cNvSpPr/>
      </dsp:nvSpPr>
      <dsp:spPr>
        <a:xfrm>
          <a:off x="0" y="1901662"/>
          <a:ext cx="10058399"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938E68-AE66-4087-8FAE-1BE7F19C68C3}">
      <dsp:nvSpPr>
        <dsp:cNvPr id="0" name=""/>
        <dsp:cNvSpPr/>
      </dsp:nvSpPr>
      <dsp:spPr>
        <a:xfrm>
          <a:off x="0" y="928059"/>
          <a:ext cx="10058399"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7C8408-CA63-4B86-ABE3-B08FFE65261F}">
      <dsp:nvSpPr>
        <dsp:cNvPr id="0" name=""/>
        <dsp:cNvSpPr/>
      </dsp:nvSpPr>
      <dsp:spPr>
        <a:xfrm>
          <a:off x="2615183" y="818"/>
          <a:ext cx="7443216" cy="927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 tIns="24765" rIns="24765" bIns="24765" numCol="1" spcCol="1270" anchor="b" anchorCtr="0">
          <a:noAutofit/>
        </a:bodyPr>
        <a:lstStyle/>
        <a:p>
          <a:pPr marL="0" lvl="0" indent="0" algn="l" defTabSz="577850">
            <a:lnSpc>
              <a:spcPct val="90000"/>
            </a:lnSpc>
            <a:spcBef>
              <a:spcPct val="0"/>
            </a:spcBef>
            <a:spcAft>
              <a:spcPct val="35000"/>
            </a:spcAft>
            <a:buNone/>
          </a:pPr>
          <a:r>
            <a:rPr lang="en-IN" sz="1300" b="1" kern="1200" dirty="0"/>
            <a:t>Reward Systems</a:t>
          </a:r>
          <a:r>
            <a:rPr lang="en-IN" sz="1300" kern="1200" dirty="0"/>
            <a:t>:</a:t>
          </a:r>
        </a:p>
        <a:p>
          <a:pPr marL="57150" lvl="1" indent="-57150" algn="l" defTabSz="444500">
            <a:lnSpc>
              <a:spcPct val="90000"/>
            </a:lnSpc>
            <a:spcBef>
              <a:spcPct val="0"/>
            </a:spcBef>
            <a:spcAft>
              <a:spcPct val="15000"/>
            </a:spcAft>
            <a:buFont typeface="Arial" panose="020B0604020202020204" pitchFamily="34" charset="0"/>
            <a:buChar char="•"/>
          </a:pPr>
          <a:r>
            <a:rPr lang="en-US" sz="1000" b="0" i="0" kern="1200" dirty="0" err="1"/>
            <a:t>Algorand</a:t>
          </a:r>
          <a:r>
            <a:rPr lang="en-US" sz="1000" b="0" i="0" kern="1200" dirty="0"/>
            <a:t>: Unique in rewarding all token holders based on their stake, not just active validators.</a:t>
          </a:r>
        </a:p>
        <a:p>
          <a:pPr marL="57150" lvl="1" indent="-57150" algn="l" defTabSz="444500">
            <a:lnSpc>
              <a:spcPct val="90000"/>
            </a:lnSpc>
            <a:spcBef>
              <a:spcPct val="0"/>
            </a:spcBef>
            <a:spcAft>
              <a:spcPct val="15000"/>
            </a:spcAft>
            <a:buFont typeface="Arial" panose="020B0604020202020204" pitchFamily="34" charset="0"/>
            <a:buChar char="•"/>
          </a:pPr>
          <a:r>
            <a:rPr lang="en-US" sz="1000" b="0" i="0" kern="1200" dirty="0"/>
            <a:t>Avalanche, Cosmos, Ethereum 2.0: Reward only active validators who participate in block creation and consensus.</a:t>
          </a:r>
        </a:p>
        <a:p>
          <a:pPr marL="57150" lvl="1" indent="-57150" algn="l" defTabSz="444500">
            <a:lnSpc>
              <a:spcPct val="90000"/>
            </a:lnSpc>
            <a:spcBef>
              <a:spcPct val="0"/>
            </a:spcBef>
            <a:spcAft>
              <a:spcPct val="15000"/>
            </a:spcAft>
            <a:buFont typeface="Arial" panose="020B0604020202020204" pitchFamily="34" charset="0"/>
            <a:buChar char="•"/>
          </a:pPr>
          <a:r>
            <a:rPr lang="en-US" sz="1000" b="0" i="0" kern="1200" dirty="0"/>
            <a:t>Cardano, </a:t>
          </a:r>
          <a:r>
            <a:rPr lang="en-US" sz="1000" b="0" i="0" kern="1200" dirty="0" err="1"/>
            <a:t>Polkadot</a:t>
          </a:r>
          <a:r>
            <a:rPr lang="en-US" sz="1000" b="0" i="0" kern="1200" dirty="0"/>
            <a:t>: Reward can be distributed between validators and those who delegate their stake (nominators in </a:t>
          </a:r>
          <a:r>
            <a:rPr lang="en-US" sz="1000" b="0" i="0" kern="1200" dirty="0" err="1"/>
            <a:t>Polkadot</a:t>
          </a:r>
          <a:r>
            <a:rPr lang="en-US" sz="1000" b="0" i="0" kern="1200" dirty="0"/>
            <a:t>).</a:t>
          </a:r>
        </a:p>
      </dsp:txBody>
      <dsp:txXfrm>
        <a:off x="2615183" y="818"/>
        <a:ext cx="7443216" cy="927240"/>
      </dsp:txXfrm>
    </dsp:sp>
    <dsp:sp modelId="{2B1C245A-E7F7-4455-8AA9-ECCA51B34E07}">
      <dsp:nvSpPr>
        <dsp:cNvPr id="0" name=""/>
        <dsp:cNvSpPr/>
      </dsp:nvSpPr>
      <dsp:spPr>
        <a:xfrm>
          <a:off x="0" y="818"/>
          <a:ext cx="2615183" cy="927240"/>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35000"/>
            </a:spcAft>
            <a:buNone/>
          </a:pPr>
          <a:r>
            <a:rPr lang="en-IN" sz="2700" b="1" i="0" kern="1200" dirty="0"/>
            <a:t>Blockchains</a:t>
          </a:r>
          <a:r>
            <a:rPr lang="en-IN" sz="2700" b="0" i="0" kern="1200" dirty="0"/>
            <a:t>:</a:t>
          </a:r>
          <a:endParaRPr lang="en-IN" sz="2700" kern="1200" dirty="0"/>
        </a:p>
      </dsp:txBody>
      <dsp:txXfrm>
        <a:off x="45272" y="46090"/>
        <a:ext cx="2524639" cy="881968"/>
      </dsp:txXfrm>
    </dsp:sp>
    <dsp:sp modelId="{BF178FA8-63C1-48D1-9852-1FBEAD87BE9D}">
      <dsp:nvSpPr>
        <dsp:cNvPr id="0" name=""/>
        <dsp:cNvSpPr/>
      </dsp:nvSpPr>
      <dsp:spPr>
        <a:xfrm>
          <a:off x="2615183" y="974421"/>
          <a:ext cx="7443216" cy="927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 tIns="24765" rIns="24765" bIns="24765" numCol="1" spcCol="1270" anchor="b" anchorCtr="0">
          <a:noAutofit/>
        </a:bodyPr>
        <a:lstStyle/>
        <a:p>
          <a:pPr marL="0" lvl="0" indent="0" algn="l" defTabSz="577850">
            <a:lnSpc>
              <a:spcPct val="90000"/>
            </a:lnSpc>
            <a:spcBef>
              <a:spcPct val="0"/>
            </a:spcBef>
            <a:spcAft>
              <a:spcPct val="35000"/>
            </a:spcAft>
            <a:buFont typeface="Arial" panose="020B0604020202020204" pitchFamily="34" charset="0"/>
            <a:buNone/>
          </a:pPr>
          <a:r>
            <a:rPr lang="en-IN" sz="1300" b="1" i="0" kern="1200" dirty="0"/>
            <a:t>Reward Distribution</a:t>
          </a:r>
          <a:r>
            <a:rPr lang="en-IN" sz="1300" b="0" i="0" kern="1200" dirty="0"/>
            <a:t>:</a:t>
          </a:r>
        </a:p>
        <a:p>
          <a:pPr marL="57150" lvl="1" indent="-57150" algn="l" defTabSz="444500">
            <a:lnSpc>
              <a:spcPct val="90000"/>
            </a:lnSpc>
            <a:spcBef>
              <a:spcPct val="0"/>
            </a:spcBef>
            <a:spcAft>
              <a:spcPct val="15000"/>
            </a:spcAft>
            <a:buFont typeface="Arial" panose="020B0604020202020204" pitchFamily="34" charset="0"/>
            <a:buChar char="•"/>
          </a:pPr>
          <a:r>
            <a:rPr lang="en-IN" sz="1000" b="0" i="0" kern="1200" dirty="0" err="1"/>
            <a:t>Algorand</a:t>
          </a:r>
          <a:r>
            <a:rPr lang="en-IN" sz="1000" b="0" i="0" kern="1200" dirty="0"/>
            <a:t> promotes broader participation.</a:t>
          </a:r>
        </a:p>
        <a:p>
          <a:pPr marL="57150" lvl="1" indent="-57150" algn="l" defTabSz="444500">
            <a:lnSpc>
              <a:spcPct val="90000"/>
            </a:lnSpc>
            <a:spcBef>
              <a:spcPct val="0"/>
            </a:spcBef>
            <a:spcAft>
              <a:spcPct val="15000"/>
            </a:spcAft>
            <a:buFont typeface="Arial" panose="020B0604020202020204" pitchFamily="34" charset="0"/>
            <a:buChar char="•"/>
          </a:pPr>
          <a:r>
            <a:rPr lang="en-US" sz="1000" b="0" i="0" kern="1200" dirty="0"/>
            <a:t>Others focus on validator activity and network security.</a:t>
          </a:r>
        </a:p>
      </dsp:txBody>
      <dsp:txXfrm>
        <a:off x="2615183" y="974421"/>
        <a:ext cx="7443216" cy="927240"/>
      </dsp:txXfrm>
    </dsp:sp>
    <dsp:sp modelId="{9369FC9F-8A15-49FA-B15A-4793BF997736}">
      <dsp:nvSpPr>
        <dsp:cNvPr id="0" name=""/>
        <dsp:cNvSpPr/>
      </dsp:nvSpPr>
      <dsp:spPr>
        <a:xfrm>
          <a:off x="0" y="974421"/>
          <a:ext cx="2615183" cy="927240"/>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35000"/>
            </a:spcAft>
            <a:buNone/>
          </a:pPr>
          <a:r>
            <a:rPr lang="en-IN" sz="2700" b="1" i="0" kern="1200"/>
            <a:t>Key Differences</a:t>
          </a:r>
          <a:r>
            <a:rPr lang="en-IN" sz="2700" b="0" i="0" kern="1200"/>
            <a:t>:</a:t>
          </a:r>
        </a:p>
      </dsp:txBody>
      <dsp:txXfrm>
        <a:off x="45272" y="1019693"/>
        <a:ext cx="2524639" cy="881968"/>
      </dsp:txXfrm>
    </dsp:sp>
    <dsp:sp modelId="{E4328E4D-941D-4439-A1AF-C17F4625DD7F}">
      <dsp:nvSpPr>
        <dsp:cNvPr id="0" name=""/>
        <dsp:cNvSpPr/>
      </dsp:nvSpPr>
      <dsp:spPr>
        <a:xfrm>
          <a:off x="2615183" y="1948024"/>
          <a:ext cx="7443216" cy="927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 tIns="24765" rIns="24765" bIns="24765" numCol="1" spcCol="1270" anchor="b" anchorCtr="0">
          <a:noAutofit/>
        </a:bodyPr>
        <a:lstStyle/>
        <a:p>
          <a:pPr marL="0" lvl="0" indent="0" algn="l" defTabSz="577850">
            <a:lnSpc>
              <a:spcPct val="90000"/>
            </a:lnSpc>
            <a:spcBef>
              <a:spcPct val="0"/>
            </a:spcBef>
            <a:spcAft>
              <a:spcPct val="35000"/>
            </a:spcAft>
            <a:buFont typeface="Arial" panose="020B0604020202020204" pitchFamily="34" charset="0"/>
            <a:buNone/>
          </a:pPr>
          <a:r>
            <a:rPr lang="en-US" sz="1300" b="0" i="0" kern="1200"/>
            <a:t>Cardano and Polkadot allow delegators to participate indirectly.</a:t>
          </a:r>
        </a:p>
        <a:p>
          <a:pPr marL="57150" lvl="1" indent="-57150" algn="l" defTabSz="444500">
            <a:lnSpc>
              <a:spcPct val="90000"/>
            </a:lnSpc>
            <a:spcBef>
              <a:spcPct val="0"/>
            </a:spcBef>
            <a:spcAft>
              <a:spcPct val="15000"/>
            </a:spcAft>
            <a:buFont typeface="Arial" panose="020B0604020202020204" pitchFamily="34" charset="0"/>
            <a:buChar char="•"/>
          </a:pPr>
          <a:r>
            <a:rPr lang="en-US" sz="1000" b="0" i="0" kern="1200" dirty="0"/>
            <a:t>Ethereum 2.0 and Avalanche might favor larger validators.</a:t>
          </a:r>
        </a:p>
      </dsp:txBody>
      <dsp:txXfrm>
        <a:off x="2615183" y="1948024"/>
        <a:ext cx="7443216" cy="927240"/>
      </dsp:txXfrm>
    </dsp:sp>
    <dsp:sp modelId="{F38A3EB3-9A55-479B-99AF-6A345B6D0B7F}">
      <dsp:nvSpPr>
        <dsp:cNvPr id="0" name=""/>
        <dsp:cNvSpPr/>
      </dsp:nvSpPr>
      <dsp:spPr>
        <a:xfrm>
          <a:off x="0" y="1948024"/>
          <a:ext cx="2615183" cy="927240"/>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35000"/>
            </a:spcAft>
            <a:buFont typeface="Arial" panose="020B0604020202020204" pitchFamily="34" charset="0"/>
            <a:buNone/>
          </a:pPr>
          <a:r>
            <a:rPr lang="en-IN" sz="2700" b="1" i="0" kern="1200" dirty="0"/>
            <a:t>Stake Weighting</a:t>
          </a:r>
          <a:r>
            <a:rPr lang="en-IN" sz="2700" b="0" i="0" kern="1200" dirty="0"/>
            <a:t>:</a:t>
          </a:r>
        </a:p>
      </dsp:txBody>
      <dsp:txXfrm>
        <a:off x="45272" y="1993296"/>
        <a:ext cx="2524639" cy="881968"/>
      </dsp:txXfrm>
    </dsp:sp>
    <dsp:sp modelId="{068C0402-1EFB-4F0B-9209-63D5E65CE666}">
      <dsp:nvSpPr>
        <dsp:cNvPr id="0" name=""/>
        <dsp:cNvSpPr/>
      </dsp:nvSpPr>
      <dsp:spPr>
        <a:xfrm>
          <a:off x="2615183" y="2921627"/>
          <a:ext cx="7443216" cy="927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 tIns="24765" rIns="24765" bIns="24765" numCol="1" spcCol="1270" anchor="b" anchorCtr="0">
          <a:noAutofit/>
        </a:bodyPr>
        <a:lstStyle/>
        <a:p>
          <a:pPr marL="0" lvl="0" indent="0" algn="l" defTabSz="577850">
            <a:lnSpc>
              <a:spcPct val="90000"/>
            </a:lnSpc>
            <a:spcBef>
              <a:spcPct val="0"/>
            </a:spcBef>
            <a:spcAft>
              <a:spcPct val="35000"/>
            </a:spcAft>
            <a:buFont typeface="Arial" panose="020B0604020202020204" pitchFamily="34" charset="0"/>
            <a:buNone/>
          </a:pPr>
          <a:r>
            <a:rPr lang="en-US" sz="1300" b="0" i="0" kern="1200" dirty="0"/>
            <a:t>All use staking as a way to secure the network.</a:t>
          </a:r>
        </a:p>
        <a:p>
          <a:pPr marL="57150" lvl="1" indent="-57150" algn="l" defTabSz="444500">
            <a:lnSpc>
              <a:spcPct val="90000"/>
            </a:lnSpc>
            <a:spcBef>
              <a:spcPct val="0"/>
            </a:spcBef>
            <a:spcAft>
              <a:spcPct val="15000"/>
            </a:spcAft>
            <a:buFont typeface="Arial" panose="020B0604020202020204" pitchFamily="34" charset="0"/>
            <a:buChar char="•"/>
          </a:pPr>
          <a:r>
            <a:rPr lang="en-US" sz="1000" b="0" i="0" kern="1200" dirty="0"/>
            <a:t>All have mechanisms to penalize malicious behavior (slashing).</a:t>
          </a:r>
        </a:p>
      </dsp:txBody>
      <dsp:txXfrm>
        <a:off x="2615183" y="2921627"/>
        <a:ext cx="7443216" cy="927240"/>
      </dsp:txXfrm>
    </dsp:sp>
    <dsp:sp modelId="{AE5C492B-152E-4257-9C1E-CFC44B8156F3}">
      <dsp:nvSpPr>
        <dsp:cNvPr id="0" name=""/>
        <dsp:cNvSpPr/>
      </dsp:nvSpPr>
      <dsp:spPr>
        <a:xfrm>
          <a:off x="0" y="2921627"/>
          <a:ext cx="2615183" cy="927240"/>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35000"/>
            </a:spcAft>
            <a:buNone/>
          </a:pPr>
          <a:r>
            <a:rPr lang="en-IN" sz="2700" b="1" i="0" kern="1200"/>
            <a:t>Similarities</a:t>
          </a:r>
          <a:r>
            <a:rPr lang="en-IN" sz="2700" b="0" i="0" kern="1200"/>
            <a:t>:</a:t>
          </a:r>
        </a:p>
      </dsp:txBody>
      <dsp:txXfrm>
        <a:off x="45272" y="2966899"/>
        <a:ext cx="2524639" cy="88196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B75C82-9F22-4B66-8389-292ED16A6655}">
      <dsp:nvSpPr>
        <dsp:cNvPr id="0" name=""/>
        <dsp:cNvSpPr/>
      </dsp:nvSpPr>
      <dsp:spPr>
        <a:xfrm>
          <a:off x="4911" y="577866"/>
          <a:ext cx="2512144" cy="19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25400" rIns="71120" bIns="25400" numCol="1" spcCol="1270" anchor="ctr" anchorCtr="0">
          <a:noAutofit/>
        </a:bodyPr>
        <a:lstStyle/>
        <a:p>
          <a:pPr marL="0" lvl="0" indent="0" algn="r" defTabSz="444500">
            <a:lnSpc>
              <a:spcPct val="90000"/>
            </a:lnSpc>
            <a:spcBef>
              <a:spcPct val="0"/>
            </a:spcBef>
            <a:spcAft>
              <a:spcPct val="35000"/>
            </a:spcAft>
            <a:buNone/>
          </a:pPr>
          <a:r>
            <a:rPr lang="en-IN" sz="1000" b="1" i="0" kern="1200"/>
            <a:t>1. Scalability Issues:</a:t>
          </a:r>
          <a:endParaRPr lang="en-IN" sz="1000" kern="1200"/>
        </a:p>
      </dsp:txBody>
      <dsp:txXfrm>
        <a:off x="4911" y="577866"/>
        <a:ext cx="2512144" cy="198000"/>
      </dsp:txXfrm>
    </dsp:sp>
    <dsp:sp modelId="{A848ACDA-B10E-4DAD-93E9-14FFDBC0020A}">
      <dsp:nvSpPr>
        <dsp:cNvPr id="0" name=""/>
        <dsp:cNvSpPr/>
      </dsp:nvSpPr>
      <dsp:spPr>
        <a:xfrm>
          <a:off x="2517055" y="132366"/>
          <a:ext cx="502428" cy="1089000"/>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D8A619-B1A1-4135-93B0-EBB976CD2C6A}">
      <dsp:nvSpPr>
        <dsp:cNvPr id="0" name=""/>
        <dsp:cNvSpPr/>
      </dsp:nvSpPr>
      <dsp:spPr>
        <a:xfrm>
          <a:off x="3220456" y="132366"/>
          <a:ext cx="6833032" cy="1089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57150" lvl="1" indent="-57150" algn="l" defTabSz="444500">
            <a:lnSpc>
              <a:spcPct val="90000"/>
            </a:lnSpc>
            <a:spcBef>
              <a:spcPct val="0"/>
            </a:spcBef>
            <a:spcAft>
              <a:spcPct val="15000"/>
            </a:spcAft>
            <a:buFont typeface="Arial" panose="020B0604020202020204" pitchFamily="34" charset="0"/>
            <a:buChar char="•"/>
          </a:pPr>
          <a:r>
            <a:rPr lang="en-US" sz="1000" b="1" i="0" kern="1200" dirty="0"/>
            <a:t>Limited Transaction Throughput:</a:t>
          </a:r>
          <a:r>
            <a:rPr lang="en-US" sz="1000" b="0" i="0" kern="1200" dirty="0"/>
            <a:t> Traditional blockchains, like Bitcoin, can only handle a limited number of transactions per second (TPS). This low throughput makes them unsuitable for large-scale applications, where millions of transactions might occur daily. Imagine a grocery store checkout line - if only a few people could be processed every minute, it would create massive delays and frustration.</a:t>
          </a:r>
        </a:p>
        <a:p>
          <a:pPr marL="57150" lvl="1" indent="-57150" algn="l" defTabSz="444500">
            <a:lnSpc>
              <a:spcPct val="90000"/>
            </a:lnSpc>
            <a:spcBef>
              <a:spcPct val="0"/>
            </a:spcBef>
            <a:spcAft>
              <a:spcPct val="15000"/>
            </a:spcAft>
            <a:buFont typeface="Arial" panose="020B0604020202020204" pitchFamily="34" charset="0"/>
            <a:buChar char="•"/>
          </a:pPr>
          <a:r>
            <a:rPr lang="en-US" sz="1000" b="1" i="0" kern="1200" dirty="0"/>
            <a:t>Resource Consumption:</a:t>
          </a:r>
          <a:r>
            <a:rPr lang="en-US" sz="1000" b="0" i="0" kern="1200" dirty="0"/>
            <a:t> Processing blockchain transactions requires significant computational power and energy. This raises concerns about scalability and environmental impact, hindering wider adoption. It's like running a power-hungry computer 24/7 for every transaction on the network.</a:t>
          </a:r>
        </a:p>
      </dsp:txBody>
      <dsp:txXfrm>
        <a:off x="3220456" y="132366"/>
        <a:ext cx="6833032" cy="1089000"/>
      </dsp:txXfrm>
    </dsp:sp>
    <dsp:sp modelId="{6281A9FF-0ED7-4E59-B5C7-AFF9F04F916F}">
      <dsp:nvSpPr>
        <dsp:cNvPr id="0" name=""/>
        <dsp:cNvSpPr/>
      </dsp:nvSpPr>
      <dsp:spPr>
        <a:xfrm>
          <a:off x="4911" y="1764741"/>
          <a:ext cx="2512144" cy="19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25400" rIns="71120" bIns="25400" numCol="1" spcCol="1270" anchor="ctr" anchorCtr="0">
          <a:noAutofit/>
        </a:bodyPr>
        <a:lstStyle/>
        <a:p>
          <a:pPr marL="0" lvl="0" indent="0" algn="r" defTabSz="444500">
            <a:lnSpc>
              <a:spcPct val="90000"/>
            </a:lnSpc>
            <a:spcBef>
              <a:spcPct val="0"/>
            </a:spcBef>
            <a:spcAft>
              <a:spcPct val="35000"/>
            </a:spcAft>
            <a:buNone/>
          </a:pPr>
          <a:r>
            <a:rPr lang="en-IN" sz="1000" b="1" i="0" kern="1200"/>
            <a:t>2. Implementation Complexity:</a:t>
          </a:r>
          <a:endParaRPr lang="en-IN" sz="1000" b="0" i="0" kern="1200"/>
        </a:p>
      </dsp:txBody>
      <dsp:txXfrm>
        <a:off x="4911" y="1764741"/>
        <a:ext cx="2512144" cy="198000"/>
      </dsp:txXfrm>
    </dsp:sp>
    <dsp:sp modelId="{C4A4A524-6625-433C-AA18-9B5294C80A1C}">
      <dsp:nvSpPr>
        <dsp:cNvPr id="0" name=""/>
        <dsp:cNvSpPr/>
      </dsp:nvSpPr>
      <dsp:spPr>
        <a:xfrm>
          <a:off x="2517055" y="1257366"/>
          <a:ext cx="502428" cy="1212750"/>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C2D27E-5B9C-4C1C-A4D4-A50AC5B7C372}">
      <dsp:nvSpPr>
        <dsp:cNvPr id="0" name=""/>
        <dsp:cNvSpPr/>
      </dsp:nvSpPr>
      <dsp:spPr>
        <a:xfrm>
          <a:off x="3220456" y="1257366"/>
          <a:ext cx="6833032" cy="12127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57150" lvl="1" indent="-57150" algn="l" defTabSz="444500">
            <a:lnSpc>
              <a:spcPct val="90000"/>
            </a:lnSpc>
            <a:spcBef>
              <a:spcPct val="0"/>
            </a:spcBef>
            <a:spcAft>
              <a:spcPct val="15000"/>
            </a:spcAft>
            <a:buFont typeface="Arial" panose="020B0604020202020204" pitchFamily="34" charset="0"/>
            <a:buChar char="•"/>
          </a:pPr>
          <a:r>
            <a:rPr lang="en-US" sz="1000" b="1" i="0" kern="1200" dirty="0"/>
            <a:t>Technical Expertise:</a:t>
          </a:r>
          <a:r>
            <a:rPr lang="en-US" sz="1000" b="0" i="0" kern="1200" dirty="0"/>
            <a:t> Integrating blockchain technology into existing systems requires specialized technical expertise, which is currently scarce. This creates a barrier for businesses and organizations, who might not have the resources or knowledge to implement it effectively. It's like trying to build a complex machine without the proper tools or training.</a:t>
          </a:r>
        </a:p>
        <a:p>
          <a:pPr marL="57150" lvl="1" indent="-57150" algn="l" defTabSz="444500">
            <a:lnSpc>
              <a:spcPct val="90000"/>
            </a:lnSpc>
            <a:spcBef>
              <a:spcPct val="0"/>
            </a:spcBef>
            <a:spcAft>
              <a:spcPct val="15000"/>
            </a:spcAft>
            <a:buFont typeface="Arial" panose="020B0604020202020204" pitchFamily="34" charset="0"/>
            <a:buChar char="•"/>
          </a:pPr>
          <a:r>
            <a:rPr lang="en-US" sz="1000" b="1" i="0" kern="1200" dirty="0"/>
            <a:t>Lack of Standardization:</a:t>
          </a:r>
          <a:r>
            <a:rPr lang="en-US" sz="1000" b="0" i="0" kern="1200" dirty="0"/>
            <a:t> The blockchain landscape is fragmented, with different protocols and standards competing for dominance. This lack of standardization makes it difficult for developers to build interoperable applications that work seamlessly across different blockchain platforms. It's like having different power outlets in different countries, making it difficult to use your devices everywhere.</a:t>
          </a:r>
        </a:p>
      </dsp:txBody>
      <dsp:txXfrm>
        <a:off x="3220456" y="1257366"/>
        <a:ext cx="6833032" cy="1212750"/>
      </dsp:txXfrm>
    </dsp:sp>
    <dsp:sp modelId="{969A5670-7BBB-4B5E-A09A-E792C98D83B7}">
      <dsp:nvSpPr>
        <dsp:cNvPr id="0" name=""/>
        <dsp:cNvSpPr/>
      </dsp:nvSpPr>
      <dsp:spPr>
        <a:xfrm>
          <a:off x="4911" y="2944655"/>
          <a:ext cx="2512144" cy="33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25400" rIns="71120" bIns="25400" numCol="1" spcCol="1270" anchor="ctr" anchorCtr="0">
          <a:noAutofit/>
        </a:bodyPr>
        <a:lstStyle/>
        <a:p>
          <a:pPr marL="0" lvl="0" indent="0" algn="r" defTabSz="444500">
            <a:lnSpc>
              <a:spcPct val="90000"/>
            </a:lnSpc>
            <a:spcBef>
              <a:spcPct val="0"/>
            </a:spcBef>
            <a:spcAft>
              <a:spcPct val="35000"/>
            </a:spcAft>
            <a:buNone/>
          </a:pPr>
          <a:r>
            <a:rPr lang="en-US" sz="1000" b="1" i="0" kern="1200"/>
            <a:t>3. Need for Robust Incentive Structures:</a:t>
          </a:r>
          <a:endParaRPr lang="en-US" sz="1000" b="0" i="0" kern="1200"/>
        </a:p>
      </dsp:txBody>
      <dsp:txXfrm>
        <a:off x="4911" y="2944655"/>
        <a:ext cx="2512144" cy="334125"/>
      </dsp:txXfrm>
    </dsp:sp>
    <dsp:sp modelId="{8C9B95AA-89E8-4041-A299-AAF6F4892B6F}">
      <dsp:nvSpPr>
        <dsp:cNvPr id="0" name=""/>
        <dsp:cNvSpPr/>
      </dsp:nvSpPr>
      <dsp:spPr>
        <a:xfrm>
          <a:off x="2517055" y="2506116"/>
          <a:ext cx="502428" cy="1211203"/>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D18B86-5AA1-4B68-AD8D-1CABA3FE75E1}">
      <dsp:nvSpPr>
        <dsp:cNvPr id="0" name=""/>
        <dsp:cNvSpPr/>
      </dsp:nvSpPr>
      <dsp:spPr>
        <a:xfrm>
          <a:off x="3220456" y="2506116"/>
          <a:ext cx="6833032" cy="12112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57150" lvl="1" indent="-57150" algn="l" defTabSz="444500">
            <a:lnSpc>
              <a:spcPct val="90000"/>
            </a:lnSpc>
            <a:spcBef>
              <a:spcPct val="0"/>
            </a:spcBef>
            <a:spcAft>
              <a:spcPct val="15000"/>
            </a:spcAft>
            <a:buFont typeface="Arial" panose="020B0604020202020204" pitchFamily="34" charset="0"/>
            <a:buChar char="•"/>
          </a:pPr>
          <a:r>
            <a:rPr lang="en-US" sz="1000" b="1" i="0" kern="1200" dirty="0"/>
            <a:t>Maintaining Network Security:</a:t>
          </a:r>
          <a:r>
            <a:rPr lang="en-US" sz="1000" b="0" i="0" kern="1200" dirty="0"/>
            <a:t> Blockchains rely on distributed networks of computers, called miners or validators, to verify and process transactions. These participants need incentives to continue contributing to the network's security and operation. Without proper incentives, the network might become vulnerable to attacks or collapse entirely. It's like offering people rewards for helping to maintain a public good, like a community garden.</a:t>
          </a:r>
        </a:p>
        <a:p>
          <a:pPr marL="57150" lvl="1" indent="-57150" algn="l" defTabSz="444500">
            <a:lnSpc>
              <a:spcPct val="90000"/>
            </a:lnSpc>
            <a:spcBef>
              <a:spcPct val="0"/>
            </a:spcBef>
            <a:spcAft>
              <a:spcPct val="15000"/>
            </a:spcAft>
            <a:buFont typeface="Arial" panose="020B0604020202020204" pitchFamily="34" charset="0"/>
            <a:buChar char="•"/>
          </a:pPr>
          <a:r>
            <a:rPr lang="en-US" sz="1000" b="1" i="0" kern="1200" dirty="0"/>
            <a:t>Aligning Incentives:</a:t>
          </a:r>
          <a:r>
            <a:rPr lang="en-US" sz="1000" b="0" i="0" kern="1200" dirty="0"/>
            <a:t> Designing incentive structures that align with the long-term goals of the network and its participants can be challenging. If the incentives are not well-designed, they can lead to unintended consequences, such as gaming the system or prioritizing short-term gains over long-term sustainability. It's like creating a reward system that encourages people to act in the best interests of the group, not just for themselves.</a:t>
          </a:r>
        </a:p>
      </dsp:txBody>
      <dsp:txXfrm>
        <a:off x="3220456" y="2506116"/>
        <a:ext cx="6833032" cy="121120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7B0109-165D-4522-A08F-8287515B33F3}">
      <dsp:nvSpPr>
        <dsp:cNvPr id="0" name=""/>
        <dsp:cNvSpPr/>
      </dsp:nvSpPr>
      <dsp:spPr>
        <a:xfrm>
          <a:off x="0" y="378"/>
          <a:ext cx="90932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39CB7C-E149-46D0-A22C-DD67E3806A34}">
      <dsp:nvSpPr>
        <dsp:cNvPr id="0" name=""/>
        <dsp:cNvSpPr/>
      </dsp:nvSpPr>
      <dsp:spPr>
        <a:xfrm>
          <a:off x="0" y="378"/>
          <a:ext cx="9093200" cy="619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i="0" kern="1200" dirty="0"/>
            <a:t>Benefits of Network Slicing in 6G:</a:t>
          </a:r>
          <a:endParaRPr lang="en-IN" sz="1200" kern="1200" dirty="0"/>
        </a:p>
      </dsp:txBody>
      <dsp:txXfrm>
        <a:off x="0" y="378"/>
        <a:ext cx="9093200" cy="619947"/>
      </dsp:txXfrm>
    </dsp:sp>
    <dsp:sp modelId="{840872C5-3657-48BA-9C77-089970B36ECF}">
      <dsp:nvSpPr>
        <dsp:cNvPr id="0" name=""/>
        <dsp:cNvSpPr/>
      </dsp:nvSpPr>
      <dsp:spPr>
        <a:xfrm>
          <a:off x="0" y="620325"/>
          <a:ext cx="90932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0188A5-629F-4F04-8AFC-DD0869536C4E}">
      <dsp:nvSpPr>
        <dsp:cNvPr id="0" name=""/>
        <dsp:cNvSpPr/>
      </dsp:nvSpPr>
      <dsp:spPr>
        <a:xfrm>
          <a:off x="0" y="620325"/>
          <a:ext cx="9093200" cy="619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Font typeface="Arial" panose="020B0604020202020204" pitchFamily="34" charset="0"/>
            <a:buNone/>
          </a:pPr>
          <a:r>
            <a:rPr lang="en-US" sz="1200" b="1" i="0" kern="1200"/>
            <a:t>Customization:</a:t>
          </a:r>
          <a:r>
            <a:rPr lang="en-US" sz="1200" b="0" i="0" kern="1200"/>
            <a:t> 6G networks will cater to a wider range of applications with diverse demands. Network slicing allows tailoring network resources (bandwidth, latency, reliability) to meet the specific needs of each application, like creating a high-speed lane for autonomous vehicles and a low-latency lane for remote surgeries.</a:t>
          </a:r>
        </a:p>
      </dsp:txBody>
      <dsp:txXfrm>
        <a:off x="0" y="620325"/>
        <a:ext cx="9093200" cy="619947"/>
      </dsp:txXfrm>
    </dsp:sp>
    <dsp:sp modelId="{A9334FD3-C024-4169-9DD2-7A6411F65293}">
      <dsp:nvSpPr>
        <dsp:cNvPr id="0" name=""/>
        <dsp:cNvSpPr/>
      </dsp:nvSpPr>
      <dsp:spPr>
        <a:xfrm>
          <a:off x="0" y="1240272"/>
          <a:ext cx="90932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84C15E-7E2F-4846-BC73-47D8EA909CB5}">
      <dsp:nvSpPr>
        <dsp:cNvPr id="0" name=""/>
        <dsp:cNvSpPr/>
      </dsp:nvSpPr>
      <dsp:spPr>
        <a:xfrm>
          <a:off x="0" y="1240272"/>
          <a:ext cx="9093200" cy="619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Font typeface="Arial" panose="020B0604020202020204" pitchFamily="34" charset="0"/>
            <a:buNone/>
          </a:pPr>
          <a:r>
            <a:rPr lang="en-US" sz="1200" b="1" i="0" kern="1200"/>
            <a:t>Efficiency:</a:t>
          </a:r>
          <a:r>
            <a:rPr lang="en-US" sz="1200" b="0" i="0" kern="1200"/>
            <a:t> By allocating resources efficiently based on individual needs, network slicing optimizes network utilization and avoids resource wastage.</a:t>
          </a:r>
        </a:p>
      </dsp:txBody>
      <dsp:txXfrm>
        <a:off x="0" y="1240272"/>
        <a:ext cx="9093200" cy="619947"/>
      </dsp:txXfrm>
    </dsp:sp>
    <dsp:sp modelId="{9F183338-4DF0-42CD-B8C7-A38F3FA88010}">
      <dsp:nvSpPr>
        <dsp:cNvPr id="0" name=""/>
        <dsp:cNvSpPr/>
      </dsp:nvSpPr>
      <dsp:spPr>
        <a:xfrm>
          <a:off x="0" y="1860220"/>
          <a:ext cx="90932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6B07D8-AA11-44DA-9CBF-045772751080}">
      <dsp:nvSpPr>
        <dsp:cNvPr id="0" name=""/>
        <dsp:cNvSpPr/>
      </dsp:nvSpPr>
      <dsp:spPr>
        <a:xfrm>
          <a:off x="0" y="1860220"/>
          <a:ext cx="9093200" cy="619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Font typeface="Arial" panose="020B0604020202020204" pitchFamily="34" charset="0"/>
            <a:buNone/>
          </a:pPr>
          <a:r>
            <a:rPr lang="en-US" sz="1200" b="1" i="0" kern="1200"/>
            <a:t>Flexibility:</a:t>
          </a:r>
          <a:r>
            <a:rPr lang="en-US" sz="1200" b="0" i="0" kern="1200"/>
            <a:t> Slices can be dynamically created, modified, and terminated based on real-time traffic and application requirements, enabling a more agile and responsive network.</a:t>
          </a:r>
        </a:p>
      </dsp:txBody>
      <dsp:txXfrm>
        <a:off x="0" y="1860220"/>
        <a:ext cx="9093200" cy="619947"/>
      </dsp:txXfrm>
    </dsp:sp>
    <dsp:sp modelId="{77D15651-02AD-4B30-AE98-98B690314B48}">
      <dsp:nvSpPr>
        <dsp:cNvPr id="0" name=""/>
        <dsp:cNvSpPr/>
      </dsp:nvSpPr>
      <dsp:spPr>
        <a:xfrm>
          <a:off x="0" y="2480167"/>
          <a:ext cx="90932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2AC297-16E0-42E9-B8E1-AD07454B9CDF}">
      <dsp:nvSpPr>
        <dsp:cNvPr id="0" name=""/>
        <dsp:cNvSpPr/>
      </dsp:nvSpPr>
      <dsp:spPr>
        <a:xfrm>
          <a:off x="0" y="2480167"/>
          <a:ext cx="9093200" cy="619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Font typeface="Arial" panose="020B0604020202020204" pitchFamily="34" charset="0"/>
            <a:buNone/>
          </a:pPr>
          <a:r>
            <a:rPr lang="en-US" sz="1200" b="1" i="0" kern="1200"/>
            <a:t>Innovation:</a:t>
          </a:r>
          <a:r>
            <a:rPr lang="en-US" sz="1200" b="0" i="0" kern="1200"/>
            <a:t> Network slicing opens doors for new business models and services by offering dedicated and secure network environments for specific applications, fostering innovation in various sectors.</a:t>
          </a:r>
        </a:p>
      </dsp:txBody>
      <dsp:txXfrm>
        <a:off x="0" y="2480167"/>
        <a:ext cx="9093200" cy="619947"/>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5/7/2024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1904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5/7/2024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5/7/2024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5/7/2024</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5/7/2024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5/7/2024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839"/>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71132" y="2091263"/>
            <a:ext cx="8649738" cy="2590800"/>
          </a:xfrm>
        </p:spPr>
        <p:txBody>
          <a:bodyPr>
            <a:normAutofit/>
          </a:bodyPr>
          <a:lstStyle/>
          <a:p>
            <a:r>
              <a:rPr lang="en-US" sz="4000" dirty="0"/>
              <a:t>Enhancing Blockchain security through game theory: A comprehensive approach</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771130" y="4460240"/>
            <a:ext cx="8652788" cy="751840"/>
          </a:xfrm>
        </p:spPr>
        <p:txBody>
          <a:bodyPr>
            <a:normAutofit lnSpcReduction="10000"/>
          </a:bodyPr>
          <a:lstStyle/>
          <a:p>
            <a:pPr>
              <a:spcAft>
                <a:spcPts val="600"/>
              </a:spcAft>
            </a:pPr>
            <a:r>
              <a:rPr lang="en-US" dirty="0"/>
              <a:t>Sanjana Mitra-21BCE8418</a:t>
            </a:r>
          </a:p>
          <a:p>
            <a:pPr>
              <a:spcAft>
                <a:spcPts val="600"/>
              </a:spcAft>
            </a:pPr>
            <a:r>
              <a:rPr lang="en-US" sz="1800" dirty="0"/>
              <a:t>G. Divya </a:t>
            </a:r>
            <a:r>
              <a:rPr lang="en-US" dirty="0"/>
              <a:t>S</a:t>
            </a:r>
            <a:r>
              <a:rPr lang="en-US" sz="1800" dirty="0"/>
              <a:t>ai </a:t>
            </a:r>
            <a:r>
              <a:rPr lang="en-US" dirty="0"/>
              <a:t>S</a:t>
            </a:r>
            <a:r>
              <a:rPr lang="en-US" sz="1800" dirty="0"/>
              <a:t>ree – 21BCE8629</a:t>
            </a:r>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F82DB-9B4A-965C-CC79-4F3A7FF63D7F}"/>
              </a:ext>
            </a:extLst>
          </p:cNvPr>
          <p:cNvSpPr>
            <a:spLocks noGrp="1"/>
          </p:cNvSpPr>
          <p:nvPr>
            <p:ph type="title"/>
          </p:nvPr>
        </p:nvSpPr>
        <p:spPr/>
        <p:txBody>
          <a:bodyPr/>
          <a:lstStyle/>
          <a:p>
            <a:r>
              <a:rPr lang="en-IN" dirty="0"/>
              <a:t>Challenges of Network Slicing</a:t>
            </a:r>
          </a:p>
        </p:txBody>
      </p:sp>
      <p:graphicFrame>
        <p:nvGraphicFramePr>
          <p:cNvPr id="4" name="Content Placeholder 3">
            <a:extLst>
              <a:ext uri="{FF2B5EF4-FFF2-40B4-BE49-F238E27FC236}">
                <a16:creationId xmlns:a16="http://schemas.microsoft.com/office/drawing/2014/main" id="{EFF2DDA6-2FC7-410B-D03A-A0C7015A1842}"/>
              </a:ext>
            </a:extLst>
          </p:cNvPr>
          <p:cNvGraphicFramePr>
            <a:graphicFrameLocks noGrp="1"/>
          </p:cNvGraphicFramePr>
          <p:nvPr>
            <p:ph idx="1"/>
            <p:extLst>
              <p:ext uri="{D42A27DB-BD31-4B8C-83A1-F6EECF244321}">
                <p14:modId xmlns:p14="http://schemas.microsoft.com/office/powerpoint/2010/main" val="2694311176"/>
              </p:ext>
            </p:extLst>
          </p:nvPr>
        </p:nvGraphicFramePr>
        <p:xfrm>
          <a:off x="1066800" y="2103438"/>
          <a:ext cx="10058400" cy="3849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8018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D956E-94C0-2678-3336-FB261105EF18}"/>
              </a:ext>
            </a:extLst>
          </p:cNvPr>
          <p:cNvSpPr>
            <a:spLocks noGrp="1"/>
          </p:cNvSpPr>
          <p:nvPr>
            <p:ph type="title"/>
          </p:nvPr>
        </p:nvSpPr>
        <p:spPr/>
        <p:txBody>
          <a:bodyPr/>
          <a:lstStyle/>
          <a:p>
            <a:r>
              <a:rPr lang="en-IN" dirty="0"/>
              <a:t>Similarities between Network Slicing and Blockchain</a:t>
            </a:r>
          </a:p>
        </p:txBody>
      </p:sp>
      <p:graphicFrame>
        <p:nvGraphicFramePr>
          <p:cNvPr id="4" name="Content Placeholder 3">
            <a:extLst>
              <a:ext uri="{FF2B5EF4-FFF2-40B4-BE49-F238E27FC236}">
                <a16:creationId xmlns:a16="http://schemas.microsoft.com/office/drawing/2014/main" id="{51268B11-E493-7346-266A-B4A1F8C812B4}"/>
              </a:ext>
            </a:extLst>
          </p:cNvPr>
          <p:cNvGraphicFramePr>
            <a:graphicFrameLocks noGrp="1"/>
          </p:cNvGraphicFramePr>
          <p:nvPr>
            <p:ph idx="1"/>
            <p:extLst>
              <p:ext uri="{D42A27DB-BD31-4B8C-83A1-F6EECF244321}">
                <p14:modId xmlns:p14="http://schemas.microsoft.com/office/powerpoint/2010/main" val="3426542407"/>
              </p:ext>
            </p:extLst>
          </p:nvPr>
        </p:nvGraphicFramePr>
        <p:xfrm>
          <a:off x="1066800" y="2103438"/>
          <a:ext cx="10058400" cy="3849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4026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E6C4C-C64D-2A4D-B4FC-A43B2A2302E3}"/>
              </a:ext>
            </a:extLst>
          </p:cNvPr>
          <p:cNvSpPr>
            <a:spLocks noGrp="1"/>
          </p:cNvSpPr>
          <p:nvPr>
            <p:ph type="title"/>
          </p:nvPr>
        </p:nvSpPr>
        <p:spPr/>
        <p:txBody>
          <a:bodyPr/>
          <a:lstStyle/>
          <a:p>
            <a:r>
              <a:rPr lang="en-IN" dirty="0"/>
              <a:t>Components of Network Slicing</a:t>
            </a:r>
          </a:p>
        </p:txBody>
      </p:sp>
      <p:graphicFrame>
        <p:nvGraphicFramePr>
          <p:cNvPr id="4" name="Content Placeholder 3">
            <a:extLst>
              <a:ext uri="{FF2B5EF4-FFF2-40B4-BE49-F238E27FC236}">
                <a16:creationId xmlns:a16="http://schemas.microsoft.com/office/drawing/2014/main" id="{95A42A44-70B4-2D62-03A5-19ECD104EEDC}"/>
              </a:ext>
            </a:extLst>
          </p:cNvPr>
          <p:cNvGraphicFramePr>
            <a:graphicFrameLocks noGrp="1"/>
          </p:cNvGraphicFramePr>
          <p:nvPr>
            <p:ph idx="1"/>
            <p:extLst>
              <p:ext uri="{D42A27DB-BD31-4B8C-83A1-F6EECF244321}">
                <p14:modId xmlns:p14="http://schemas.microsoft.com/office/powerpoint/2010/main" val="267198194"/>
              </p:ext>
            </p:extLst>
          </p:nvPr>
        </p:nvGraphicFramePr>
        <p:xfrm>
          <a:off x="1066800" y="2103438"/>
          <a:ext cx="10058400" cy="3849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754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E73B0-AFAC-6EC7-9273-3D27BCC3504A}"/>
              </a:ext>
            </a:extLst>
          </p:cNvPr>
          <p:cNvSpPr>
            <a:spLocks noGrp="1"/>
          </p:cNvSpPr>
          <p:nvPr>
            <p:ph type="title"/>
          </p:nvPr>
        </p:nvSpPr>
        <p:spPr/>
        <p:txBody>
          <a:bodyPr/>
          <a:lstStyle/>
          <a:p>
            <a:r>
              <a:rPr lang="en-IN" dirty="0"/>
              <a:t>Integration of Network Slicing and Blockchain</a:t>
            </a:r>
          </a:p>
        </p:txBody>
      </p:sp>
      <p:pic>
        <p:nvPicPr>
          <p:cNvPr id="4" name="Content Placeholder 3">
            <a:extLst>
              <a:ext uri="{FF2B5EF4-FFF2-40B4-BE49-F238E27FC236}">
                <a16:creationId xmlns:a16="http://schemas.microsoft.com/office/drawing/2014/main" id="{F6DC0EF8-4E90-72E4-02B2-333121DD556B}"/>
              </a:ext>
            </a:extLst>
          </p:cNvPr>
          <p:cNvPicPr>
            <a:picLocks noGrp="1" noChangeAspect="1"/>
          </p:cNvPicPr>
          <p:nvPr>
            <p:ph idx="1"/>
          </p:nvPr>
        </p:nvPicPr>
        <p:blipFill>
          <a:blip r:embed="rId2"/>
          <a:stretch>
            <a:fillRect/>
          </a:stretch>
        </p:blipFill>
        <p:spPr>
          <a:xfrm>
            <a:off x="2441713" y="2103438"/>
            <a:ext cx="7308573" cy="3849687"/>
          </a:xfrm>
          <a:prstGeom prst="rect">
            <a:avLst/>
          </a:prstGeom>
        </p:spPr>
      </p:pic>
    </p:spTree>
    <p:extLst>
      <p:ext uri="{BB962C8B-B14F-4D97-AF65-F5344CB8AC3E}">
        <p14:creationId xmlns:p14="http://schemas.microsoft.com/office/powerpoint/2010/main" val="2750721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01C91-BFBD-DFE4-D397-719938DB7062}"/>
              </a:ext>
            </a:extLst>
          </p:cNvPr>
          <p:cNvSpPr>
            <a:spLocks noGrp="1"/>
          </p:cNvSpPr>
          <p:nvPr>
            <p:ph type="title"/>
          </p:nvPr>
        </p:nvSpPr>
        <p:spPr/>
        <p:txBody>
          <a:bodyPr/>
          <a:lstStyle/>
          <a:p>
            <a:r>
              <a:rPr lang="en-IN" dirty="0"/>
              <a:t>Hyperledger Incorporation</a:t>
            </a:r>
            <a:br>
              <a:rPr lang="en-IN" dirty="0"/>
            </a:br>
            <a:endParaRPr lang="en-IN" dirty="0"/>
          </a:p>
        </p:txBody>
      </p:sp>
      <p:sp>
        <p:nvSpPr>
          <p:cNvPr id="3" name="Content Placeholder 2">
            <a:extLst>
              <a:ext uri="{FF2B5EF4-FFF2-40B4-BE49-F238E27FC236}">
                <a16:creationId xmlns:a16="http://schemas.microsoft.com/office/drawing/2014/main" id="{3FD0510E-BD55-7315-24DE-A24F6F08BA78}"/>
              </a:ext>
            </a:extLst>
          </p:cNvPr>
          <p:cNvSpPr>
            <a:spLocks noGrp="1"/>
          </p:cNvSpPr>
          <p:nvPr>
            <p:ph idx="1"/>
          </p:nvPr>
        </p:nvSpPr>
        <p:spPr/>
        <p:txBody>
          <a:bodyPr/>
          <a:lstStyle/>
          <a:p>
            <a:pPr marL="0" indent="0">
              <a:buNone/>
            </a:pPr>
            <a:r>
              <a:rPr lang="en-US" sz="1600" dirty="0"/>
              <a:t>Unlike public blockchains like Bitcoin, Hyperledger targets permissioned blockchains for businesses. This means participants in the network are known and pre-approved, allowing for more control and privacy compared to open public networks</a:t>
            </a:r>
            <a:r>
              <a:rPr lang="en-US" dirty="0"/>
              <a:t>.</a:t>
            </a:r>
          </a:p>
          <a:p>
            <a:pPr marL="0" indent="0">
              <a:buNone/>
            </a:pPr>
            <a:endParaRPr lang="en-IN" dirty="0"/>
          </a:p>
        </p:txBody>
      </p:sp>
      <p:graphicFrame>
        <p:nvGraphicFramePr>
          <p:cNvPr id="4" name="Diagram 3">
            <a:extLst>
              <a:ext uri="{FF2B5EF4-FFF2-40B4-BE49-F238E27FC236}">
                <a16:creationId xmlns:a16="http://schemas.microsoft.com/office/drawing/2014/main" id="{50AA72D4-BB72-736E-545B-EDA1D5E2FB6D}"/>
              </a:ext>
            </a:extLst>
          </p:cNvPr>
          <p:cNvGraphicFramePr/>
          <p:nvPr>
            <p:extLst>
              <p:ext uri="{D42A27DB-BD31-4B8C-83A1-F6EECF244321}">
                <p14:modId xmlns:p14="http://schemas.microsoft.com/office/powerpoint/2010/main" val="3694306895"/>
              </p:ext>
            </p:extLst>
          </p:nvPr>
        </p:nvGraphicFramePr>
        <p:xfrm>
          <a:off x="1178560" y="2956560"/>
          <a:ext cx="9560560" cy="3171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278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D175C-9806-D291-D630-2609ACD436F1}"/>
              </a:ext>
            </a:extLst>
          </p:cNvPr>
          <p:cNvSpPr>
            <a:spLocks noGrp="1"/>
          </p:cNvSpPr>
          <p:nvPr>
            <p:ph type="title"/>
          </p:nvPr>
        </p:nvSpPr>
        <p:spPr/>
        <p:txBody>
          <a:bodyPr/>
          <a:lstStyle/>
          <a:p>
            <a:r>
              <a:rPr lang="en-IN" dirty="0"/>
              <a:t>System Model</a:t>
            </a:r>
          </a:p>
        </p:txBody>
      </p:sp>
      <p:sp>
        <p:nvSpPr>
          <p:cNvPr id="3" name="Content Placeholder 2">
            <a:extLst>
              <a:ext uri="{FF2B5EF4-FFF2-40B4-BE49-F238E27FC236}">
                <a16:creationId xmlns:a16="http://schemas.microsoft.com/office/drawing/2014/main" id="{8290880F-5ADD-E0A8-773C-8E0CF1078913}"/>
              </a:ext>
            </a:extLst>
          </p:cNvPr>
          <p:cNvSpPr>
            <a:spLocks noGrp="1"/>
          </p:cNvSpPr>
          <p:nvPr>
            <p:ph idx="1"/>
          </p:nvPr>
        </p:nvSpPr>
        <p:spPr/>
        <p:txBody>
          <a:bodyPr>
            <a:normAutofit fontScale="85000" lnSpcReduction="10000"/>
          </a:bodyPr>
          <a:lstStyle/>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Virtualized resources, physical resources, and computing and communication infrastructure are all included in RPs. </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consumers receive these resources in the form of network services (NSs), where storage, computational infrastructure, RAN, and core network are possible candidates to share with the consumers based on demand.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SFSBroker</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serves as an international middleman between two ends to expedite the distribution of network addresses (NSs) to tenants that are procured from infrastructure suppliers. </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In order to deliver a well-rounded and instantaneous service, the brokering mechanism must possess comprehensive knowledge regarding the supply and demand conditions of both service providers and consumers. </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Tenant slice requests are received by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SFSbroker</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who then distributes them to RPs, chooses the best slice offer from among RPs' offerings, monitors traffic, and works with orchestration services. Large-scale service requests from tenants should be handled by this mechanism with guaranteed security (i.e., guaranteed authentication, availability, privacy, trust, and access control).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27985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E4237-D9A6-37D4-BFA5-BA34B4046064}"/>
              </a:ext>
            </a:extLst>
          </p:cNvPr>
          <p:cNvSpPr>
            <a:spLocks noGrp="1"/>
          </p:cNvSpPr>
          <p:nvPr>
            <p:ph type="title"/>
          </p:nvPr>
        </p:nvSpPr>
        <p:spPr/>
        <p:txBody>
          <a:bodyPr/>
          <a:lstStyle/>
          <a:p>
            <a:r>
              <a:rPr lang="en-IN" dirty="0"/>
              <a:t>System Model Diagram</a:t>
            </a:r>
          </a:p>
        </p:txBody>
      </p:sp>
      <p:pic>
        <p:nvPicPr>
          <p:cNvPr id="7" name="Content Placeholder 6">
            <a:extLst>
              <a:ext uri="{FF2B5EF4-FFF2-40B4-BE49-F238E27FC236}">
                <a16:creationId xmlns:a16="http://schemas.microsoft.com/office/drawing/2014/main" id="{B40EAE93-421D-5716-C23F-2A826C9FB3E5}"/>
              </a:ext>
            </a:extLst>
          </p:cNvPr>
          <p:cNvPicPr>
            <a:picLocks noGrp="1" noChangeAspect="1"/>
          </p:cNvPicPr>
          <p:nvPr>
            <p:ph idx="1"/>
          </p:nvPr>
        </p:nvPicPr>
        <p:blipFill>
          <a:blip r:embed="rId2"/>
          <a:stretch>
            <a:fillRect/>
          </a:stretch>
        </p:blipFill>
        <p:spPr>
          <a:xfrm rot="5400000">
            <a:off x="3816766" y="-556055"/>
            <a:ext cx="4080947" cy="8950960"/>
          </a:xfrm>
        </p:spPr>
      </p:pic>
    </p:spTree>
    <p:extLst>
      <p:ext uri="{BB962C8B-B14F-4D97-AF65-F5344CB8AC3E}">
        <p14:creationId xmlns:p14="http://schemas.microsoft.com/office/powerpoint/2010/main" val="1837564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D5160-0579-7D8B-8B6E-EE95D0A5D1D5}"/>
              </a:ext>
            </a:extLst>
          </p:cNvPr>
          <p:cNvSpPr>
            <a:spLocks noGrp="1"/>
          </p:cNvSpPr>
          <p:nvPr>
            <p:ph type="title"/>
          </p:nvPr>
        </p:nvSpPr>
        <p:spPr/>
        <p:txBody>
          <a:bodyPr/>
          <a:lstStyle/>
          <a:p>
            <a:r>
              <a:rPr lang="en-IN" dirty="0"/>
              <a:t>Functional Architecture</a:t>
            </a:r>
          </a:p>
        </p:txBody>
      </p:sp>
      <p:graphicFrame>
        <p:nvGraphicFramePr>
          <p:cNvPr id="4" name="Content Placeholder 3">
            <a:extLst>
              <a:ext uri="{FF2B5EF4-FFF2-40B4-BE49-F238E27FC236}">
                <a16:creationId xmlns:a16="http://schemas.microsoft.com/office/drawing/2014/main" id="{8ABCBA48-535B-9883-B727-AF42D125006F}"/>
              </a:ext>
            </a:extLst>
          </p:cNvPr>
          <p:cNvGraphicFramePr>
            <a:graphicFrameLocks noGrp="1"/>
          </p:cNvGraphicFramePr>
          <p:nvPr>
            <p:ph idx="1"/>
            <p:extLst>
              <p:ext uri="{D42A27DB-BD31-4B8C-83A1-F6EECF244321}">
                <p14:modId xmlns:p14="http://schemas.microsoft.com/office/powerpoint/2010/main" val="2686614705"/>
              </p:ext>
            </p:extLst>
          </p:nvPr>
        </p:nvGraphicFramePr>
        <p:xfrm>
          <a:off x="1066800" y="2103438"/>
          <a:ext cx="10058400" cy="3849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1069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6924A-FBA5-8EAA-AC4B-A65CD2060456}"/>
              </a:ext>
            </a:extLst>
          </p:cNvPr>
          <p:cNvSpPr>
            <a:spLocks noGrp="1"/>
          </p:cNvSpPr>
          <p:nvPr>
            <p:ph type="title"/>
          </p:nvPr>
        </p:nvSpPr>
        <p:spPr/>
        <p:txBody>
          <a:bodyPr/>
          <a:lstStyle/>
          <a:p>
            <a:r>
              <a:rPr lang="en-IN" dirty="0"/>
              <a:t>Functional Architecture</a:t>
            </a:r>
          </a:p>
        </p:txBody>
      </p:sp>
      <p:graphicFrame>
        <p:nvGraphicFramePr>
          <p:cNvPr id="4" name="Content Placeholder 3">
            <a:extLst>
              <a:ext uri="{FF2B5EF4-FFF2-40B4-BE49-F238E27FC236}">
                <a16:creationId xmlns:a16="http://schemas.microsoft.com/office/drawing/2014/main" id="{484172B4-813D-C9FF-E7A3-5BA0A99BCBC7}"/>
              </a:ext>
            </a:extLst>
          </p:cNvPr>
          <p:cNvGraphicFramePr>
            <a:graphicFrameLocks noGrp="1"/>
          </p:cNvGraphicFramePr>
          <p:nvPr>
            <p:ph idx="1"/>
            <p:extLst>
              <p:ext uri="{D42A27DB-BD31-4B8C-83A1-F6EECF244321}">
                <p14:modId xmlns:p14="http://schemas.microsoft.com/office/powerpoint/2010/main" val="631787546"/>
              </p:ext>
            </p:extLst>
          </p:nvPr>
        </p:nvGraphicFramePr>
        <p:xfrm>
          <a:off x="1066800" y="2103438"/>
          <a:ext cx="10058400" cy="3849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999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CD30A-7921-FD52-17B0-5AEAB403E685}"/>
              </a:ext>
            </a:extLst>
          </p:cNvPr>
          <p:cNvSpPr>
            <a:spLocks noGrp="1"/>
          </p:cNvSpPr>
          <p:nvPr>
            <p:ph type="title"/>
          </p:nvPr>
        </p:nvSpPr>
        <p:spPr/>
        <p:txBody>
          <a:bodyPr/>
          <a:lstStyle/>
          <a:p>
            <a:r>
              <a:rPr lang="en-IN" dirty="0"/>
              <a:t>Functional Architecture Model</a:t>
            </a:r>
          </a:p>
        </p:txBody>
      </p:sp>
      <p:pic>
        <p:nvPicPr>
          <p:cNvPr id="5" name="Content Placeholder 4">
            <a:extLst>
              <a:ext uri="{FF2B5EF4-FFF2-40B4-BE49-F238E27FC236}">
                <a16:creationId xmlns:a16="http://schemas.microsoft.com/office/drawing/2014/main" id="{5F11A37D-4307-1397-1D38-91292D323C4D}"/>
              </a:ext>
            </a:extLst>
          </p:cNvPr>
          <p:cNvPicPr>
            <a:picLocks noGrp="1" noChangeAspect="1"/>
          </p:cNvPicPr>
          <p:nvPr>
            <p:ph idx="1"/>
          </p:nvPr>
        </p:nvPicPr>
        <p:blipFill>
          <a:blip r:embed="rId2"/>
          <a:stretch>
            <a:fillRect/>
          </a:stretch>
        </p:blipFill>
        <p:spPr>
          <a:xfrm rot="5400000">
            <a:off x="3779263" y="-546331"/>
            <a:ext cx="4633474" cy="9072880"/>
          </a:xfrm>
        </p:spPr>
      </p:pic>
    </p:spTree>
    <p:extLst>
      <p:ext uri="{BB962C8B-B14F-4D97-AF65-F5344CB8AC3E}">
        <p14:creationId xmlns:p14="http://schemas.microsoft.com/office/powerpoint/2010/main" val="3053392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Contents</a:t>
            </a:r>
          </a:p>
        </p:txBody>
      </p:sp>
      <p:graphicFrame>
        <p:nvGraphicFramePr>
          <p:cNvPr id="4" name="Content Placeholder 2" descr="SmartArt graphic">
            <a:extLst>
              <a:ext uri="{FF2B5EF4-FFF2-40B4-BE49-F238E27FC236}">
                <a16:creationId xmlns:a16="http://schemas.microsoft.com/office/drawing/2014/main" id="{59F5A1AC-D08D-42AE-B94A-1CAFB517D846}"/>
              </a:ext>
            </a:extLst>
          </p:cNvPr>
          <p:cNvGraphicFramePr>
            <a:graphicFrameLocks noGrp="1"/>
          </p:cNvGraphicFramePr>
          <p:nvPr>
            <p:ph idx="1"/>
            <p:extLst>
              <p:ext uri="{D42A27DB-BD31-4B8C-83A1-F6EECF244321}">
                <p14:modId xmlns:p14="http://schemas.microsoft.com/office/powerpoint/2010/main" val="3332739326"/>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92257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F28A3-99E4-18DA-E765-DB104028E943}"/>
              </a:ext>
            </a:extLst>
          </p:cNvPr>
          <p:cNvSpPr>
            <a:spLocks noGrp="1"/>
          </p:cNvSpPr>
          <p:nvPr>
            <p:ph type="title"/>
          </p:nvPr>
        </p:nvSpPr>
        <p:spPr/>
        <p:txBody>
          <a:bodyPr/>
          <a:lstStyle/>
          <a:p>
            <a:r>
              <a:rPr lang="en-IN" dirty="0"/>
              <a:t>Slice Selection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3C7BFC-CEEC-37CF-5DA8-0B56B911AE12}"/>
                  </a:ext>
                </a:extLst>
              </p:cNvPr>
              <p:cNvSpPr>
                <a:spLocks noGrp="1"/>
              </p:cNvSpPr>
              <p:nvPr>
                <p:ph idx="1"/>
              </p:nvPr>
            </p:nvSpPr>
            <p:spPr/>
            <p:txBody>
              <a:bodyPr>
                <a:normAutofit fontScale="92500" lnSpcReduction="20000"/>
              </a:bodyPr>
              <a:lstStyle/>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Assume that RP (or operator)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O</a:t>
                </a:r>
                <a:r>
                  <a:rPr lang="en-IN" sz="1800" kern="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j</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determines the unit price of the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1800" kern="0" baseline="30000" dirty="0" err="1">
                    <a:effectLst/>
                    <a:latin typeface="Times New Roman" panose="02020603050405020304" pitchFamily="18" charset="0"/>
                    <a:ea typeface="Times New Roman" panose="02020603050405020304" pitchFamily="18" charset="0"/>
                    <a:cs typeface="Times New Roman" panose="02020603050405020304" pitchFamily="18" charset="0"/>
                  </a:rPr>
                  <a:t>th</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resource using the pricing strategy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v</a:t>
                </a:r>
                <a:r>
                  <a:rPr lang="en-IN" sz="1800" kern="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j</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v</a:t>
                </a:r>
                <a:r>
                  <a:rPr lang="en-IN" sz="1800" kern="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ji</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effectLst/>
                    <a:latin typeface="Cambria Math" panose="02040503050406030204" pitchFamily="18" charset="0"/>
                    <a:ea typeface="Times New Roman" panose="02020603050405020304" pitchFamily="18" charset="0"/>
                    <a:cs typeface="Cambria Math" panose="02040503050406030204" pitchFamily="18" charset="0"/>
                  </a:rPr>
                  <a:t>∈</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N : 0 &lt;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v</a:t>
                </a:r>
                <a:r>
                  <a:rPr lang="en-IN" sz="1800" kern="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ji</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&lt; v̄]}where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v</a:t>
                </a:r>
                <a:r>
                  <a:rPr lang="en-IN" sz="1800" kern="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ji</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represents the proposed price and v̄ represents the maximum price. Moreover, c is taken as the common and constant cost resulting from the general operation and maintenance cost.</a:t>
                </a:r>
                <a:r>
                  <a:rPr lang="en-IN" sz="1800" kern="0" dirty="0">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effectLst/>
                    <a:latin typeface="Times New Roman" panose="02020603050405020304" pitchFamily="18" charset="0"/>
                    <a:ea typeface="Times New Roman" panose="02020603050405020304" pitchFamily="18" charset="0"/>
                  </a:rPr>
                  <a:t>The quantity of resource demand for the </a:t>
                </a:r>
                <a:r>
                  <a:rPr lang="en-IN" sz="1800" kern="0" dirty="0" err="1">
                    <a:effectLst/>
                    <a:latin typeface="Times New Roman" panose="02020603050405020304" pitchFamily="18" charset="0"/>
                    <a:ea typeface="Times New Roman" panose="02020603050405020304" pitchFamily="18" charset="0"/>
                  </a:rPr>
                  <a:t>i</a:t>
                </a:r>
                <a:r>
                  <a:rPr lang="en-IN" sz="1800" kern="0" baseline="30000" dirty="0" err="1">
                    <a:effectLst/>
                    <a:latin typeface="Times New Roman" panose="02020603050405020304" pitchFamily="18" charset="0"/>
                    <a:ea typeface="Times New Roman" panose="02020603050405020304" pitchFamily="18" charset="0"/>
                  </a:rPr>
                  <a:t>th</a:t>
                </a:r>
                <a:r>
                  <a:rPr lang="en-IN" sz="1800" kern="0" dirty="0">
                    <a:effectLst/>
                    <a:latin typeface="Times New Roman" panose="02020603050405020304" pitchFamily="18" charset="0"/>
                    <a:ea typeface="Times New Roman" panose="02020603050405020304" pitchFamily="18" charset="0"/>
                  </a:rPr>
                  <a:t> resource, where </a:t>
                </a:r>
                <a:r>
                  <a:rPr lang="en-IN" sz="1800" kern="0" dirty="0" err="1">
                    <a:effectLst/>
                    <a:latin typeface="Times New Roman" panose="02020603050405020304" pitchFamily="18" charset="0"/>
                    <a:ea typeface="Times New Roman" panose="02020603050405020304" pitchFamily="18" charset="0"/>
                  </a:rPr>
                  <a:t>i</a:t>
                </a:r>
                <a:r>
                  <a:rPr lang="en-IN" sz="1800" kern="0" dirty="0">
                    <a:effectLst/>
                    <a:latin typeface="Times New Roman" panose="02020603050405020304" pitchFamily="18" charset="0"/>
                    <a:ea typeface="Times New Roman" panose="02020603050405020304" pitchFamily="18" charset="0"/>
                  </a:rPr>
                  <a:t> </a:t>
                </a:r>
                <a:r>
                  <a:rPr lang="en-IN" sz="1800" kern="0" dirty="0">
                    <a:effectLst/>
                    <a:latin typeface="Cambria Math" panose="02040503050406030204" pitchFamily="18" charset="0"/>
                    <a:ea typeface="Times New Roman" panose="02020603050405020304" pitchFamily="18" charset="0"/>
                    <a:cs typeface="Cambria Math" panose="02040503050406030204" pitchFamily="18" charset="0"/>
                  </a:rPr>
                  <a:t>∈</a:t>
                </a:r>
                <a:r>
                  <a:rPr lang="en-IN" sz="1800" kern="0" dirty="0">
                    <a:effectLst/>
                    <a:latin typeface="Times New Roman" panose="02020603050405020304" pitchFamily="18" charset="0"/>
                    <a:ea typeface="Times New Roman" panose="02020603050405020304" pitchFamily="18" charset="0"/>
                  </a:rPr>
                  <a:t> {1, 2,..., n}, is indicated by the variable </a:t>
                </a:r>
                <a:r>
                  <a:rPr lang="en-IN" sz="1800" kern="0" dirty="0" err="1">
                    <a:effectLst/>
                    <a:latin typeface="Times New Roman" panose="02020603050405020304" pitchFamily="18" charset="0"/>
                    <a:ea typeface="Times New Roman" panose="02020603050405020304" pitchFamily="18" charset="0"/>
                  </a:rPr>
                  <a:t>u</a:t>
                </a:r>
                <a:r>
                  <a:rPr lang="en-IN" sz="1800" kern="0" baseline="-25000" dirty="0" err="1">
                    <a:effectLst/>
                    <a:latin typeface="Times New Roman" panose="02020603050405020304" pitchFamily="18" charset="0"/>
                    <a:ea typeface="Times New Roman" panose="02020603050405020304" pitchFamily="18" charset="0"/>
                  </a:rPr>
                  <a:t>i</a:t>
                </a:r>
                <a:r>
                  <a:rPr lang="en-IN" sz="1800" kern="0" dirty="0">
                    <a:effectLst/>
                    <a:latin typeface="Times New Roman" panose="02020603050405020304" pitchFamily="18" charset="0"/>
                    <a:ea typeface="Times New Roman" panose="02020603050405020304" pitchFamily="18" charset="0"/>
                  </a:rPr>
                  <a:t> in a resource request sent by a certain fog node. </a:t>
                </a:r>
                <a:r>
                  <a:rPr lang="en-IN" sz="1800" kern="0" dirty="0" err="1">
                    <a:effectLst/>
                    <a:latin typeface="Times New Roman" panose="02020603050405020304" pitchFamily="18" charset="0"/>
                    <a:ea typeface="Times New Roman" panose="02020603050405020304" pitchFamily="18" charset="0"/>
                  </a:rPr>
                  <a:t>O</a:t>
                </a:r>
                <a:r>
                  <a:rPr lang="en-IN" sz="1800" kern="0" baseline="-25000" dirty="0" err="1">
                    <a:effectLst/>
                    <a:latin typeface="Times New Roman" panose="02020603050405020304" pitchFamily="18" charset="0"/>
                    <a:ea typeface="Times New Roman" panose="02020603050405020304" pitchFamily="18" charset="0"/>
                  </a:rPr>
                  <a:t>j</a:t>
                </a:r>
                <a:r>
                  <a:rPr lang="en-IN" sz="1800" kern="0" dirty="0">
                    <a:effectLst/>
                    <a:latin typeface="Times New Roman" panose="02020603050405020304" pitchFamily="18" charset="0"/>
                    <a:ea typeface="Times New Roman" panose="02020603050405020304" pitchFamily="18" charset="0"/>
                  </a:rPr>
                  <a:t> represents the </a:t>
                </a:r>
                <a:r>
                  <a:rPr lang="en-IN" sz="1800" kern="0" dirty="0" err="1">
                    <a:effectLst/>
                    <a:latin typeface="Times New Roman" panose="02020603050405020304" pitchFamily="18" charset="0"/>
                    <a:ea typeface="Times New Roman" panose="02020603050405020304" pitchFamily="18" charset="0"/>
                  </a:rPr>
                  <a:t>j</a:t>
                </a:r>
                <a:r>
                  <a:rPr lang="en-IN" sz="1800" kern="0" baseline="30000" dirty="0" err="1">
                    <a:effectLst/>
                    <a:latin typeface="Times New Roman" panose="02020603050405020304" pitchFamily="18" charset="0"/>
                    <a:ea typeface="Times New Roman" panose="02020603050405020304" pitchFamily="18" charset="0"/>
                  </a:rPr>
                  <a:t>th</a:t>
                </a:r>
                <a:r>
                  <a:rPr lang="en-IN" sz="1800" kern="0" dirty="0">
                    <a:effectLst/>
                    <a:latin typeface="Times New Roman" panose="02020603050405020304" pitchFamily="18" charset="0"/>
                    <a:ea typeface="Times New Roman" panose="02020603050405020304" pitchFamily="18" charset="0"/>
                  </a:rPr>
                  <a:t> RP out of a total of m RPs, where j is any of the following: 1, 2,..., m}. </a:t>
                </a:r>
                <a:endPar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RP's predicted utility (reward) can be written as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sSub>
                      <m:sSubPr>
                        <m:ctrlPr>
                          <a:rPr lang="en-IN"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0">
                            <a:effectLst/>
                            <a:latin typeface="Cambria Math" panose="02040503050406030204" pitchFamily="18" charset="0"/>
                            <a:ea typeface="Times New Roman" panose="02020603050405020304" pitchFamily="18" charset="0"/>
                            <a:cs typeface="Times New Roman" panose="02020603050405020304" pitchFamily="18" charset="0"/>
                          </a:rPr>
                          <m:t>𝑃</m:t>
                        </m:r>
                      </m:e>
                      <m:sub>
                        <m:r>
                          <a:rPr lang="en-IN" sz="1800" i="1" kern="0">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en-IN" sz="1800" i="1" kern="0">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ctrlPr>
                          <a:rPr lang="en-IN" sz="1800" i="1" kern="0">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IN"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r>
                          <a:rPr lang="en-IN" sz="1800" i="1" kern="0">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IN" sz="1800" i="1" kern="0">
                            <a:effectLst/>
                            <a:latin typeface="Cambria Math" panose="02040503050406030204" pitchFamily="18" charset="0"/>
                            <a:ea typeface="Times New Roman" panose="02020603050405020304" pitchFamily="18" charset="0"/>
                            <a:cs typeface="Times New Roman" panose="02020603050405020304" pitchFamily="18" charset="0"/>
                          </a:rPr>
                          <m:t>𝑁</m:t>
                        </m:r>
                      </m:sup>
                      <m:e>
                        <m:sSub>
                          <m:sSubPr>
                            <m:ctrlPr>
                              <a:rPr lang="en-IN"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0">
                                <a:effectLst/>
                                <a:latin typeface="Cambria Math" panose="02040503050406030204" pitchFamily="18" charset="0"/>
                                <a:ea typeface="Times New Roman" panose="02020603050405020304" pitchFamily="18" charset="0"/>
                                <a:cs typeface="Times New Roman" panose="02020603050405020304" pitchFamily="18" charset="0"/>
                              </a:rPr>
                              <m:t>𝑢</m:t>
                            </m:r>
                          </m:e>
                          <m:sub>
                            <m:r>
                              <a:rPr lang="en-IN"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sSub>
                          <m:sSubPr>
                            <m:ctrlPr>
                              <a:rPr lang="en-IN"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0">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IN" sz="1800" i="1" kern="0">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nary>
                    <m:r>
                      <a:rPr lang="en-IN" sz="1800" i="1" kern="0">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ctrlPr>
                          <a:rPr lang="en-IN" sz="1800" i="1" kern="0">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IN"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r>
                          <a:rPr lang="en-IN" sz="1800" i="1" kern="0">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IN" sz="1800" i="1" kern="0">
                            <a:effectLst/>
                            <a:latin typeface="Cambria Math" panose="02040503050406030204" pitchFamily="18" charset="0"/>
                            <a:ea typeface="Times New Roman" panose="02020603050405020304" pitchFamily="18" charset="0"/>
                            <a:cs typeface="Times New Roman" panose="02020603050405020304" pitchFamily="18" charset="0"/>
                          </a:rPr>
                          <m:t>𝑁</m:t>
                        </m:r>
                      </m:sup>
                      <m:e>
                        <m:r>
                          <a:rPr lang="en-IN" sz="1800" i="1" kern="0">
                            <a:effectLst/>
                            <a:latin typeface="Cambria Math" panose="02040503050406030204" pitchFamily="18" charset="0"/>
                            <a:ea typeface="Times New Roman" panose="02020603050405020304" pitchFamily="18" charset="0"/>
                            <a:cs typeface="Times New Roman" panose="02020603050405020304" pitchFamily="18" charset="0"/>
                          </a:rPr>
                          <m:t>𝑐</m:t>
                        </m:r>
                        <m:sSub>
                          <m:sSubPr>
                            <m:ctrlPr>
                              <a:rPr lang="en-IN"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0">
                                <a:effectLst/>
                                <a:latin typeface="Cambria Math" panose="02040503050406030204" pitchFamily="18" charset="0"/>
                                <a:ea typeface="Times New Roman" panose="02020603050405020304" pitchFamily="18" charset="0"/>
                                <a:cs typeface="Times New Roman" panose="02020603050405020304" pitchFamily="18" charset="0"/>
                              </a:rPr>
                              <m:t>𝑢</m:t>
                            </m:r>
                          </m:e>
                          <m:sub>
                            <m:r>
                              <a:rPr lang="en-IN"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e>
                    </m:nary>
                  </m:oMath>
                </a14:m>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In addition to that, we define a utility function P</a:t>
                </a:r>
                <a:r>
                  <a:rPr lang="en-IN" sz="1800" kern="0" baseline="-25000" dirty="0">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expected utility (reward) for R</a:t>
                </a:r>
                <a:r>
                  <a:rPr lang="en-IN" sz="1800" kern="0" baseline="-25000" dirty="0">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resource category requested by the miner node located at fog node (based on the offer given by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O</a:t>
                </a:r>
                <a:r>
                  <a:rPr lang="en-IN" sz="1800" kern="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j</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sSub>
                      <m:sSubPr>
                        <m:ctrlPr>
                          <a:rPr lang="en-IN"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0">
                            <a:effectLst/>
                            <a:latin typeface="Cambria Math" panose="02040503050406030204" pitchFamily="18" charset="0"/>
                            <a:ea typeface="Times New Roman" panose="02020603050405020304" pitchFamily="18" charset="0"/>
                            <a:cs typeface="Times New Roman" panose="02020603050405020304" pitchFamily="18" charset="0"/>
                          </a:rPr>
                          <m:t>𝑃</m:t>
                        </m:r>
                      </m:e>
                      <m:sub>
                        <m:r>
                          <a:rPr lang="en-IN"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IN" sz="1800" i="1" kern="0">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kern="0">
                        <a:effectLst/>
                        <a:latin typeface="Cambria Math" panose="02040503050406030204" pitchFamily="18" charset="0"/>
                        <a:ea typeface="Times New Roman" panose="02020603050405020304" pitchFamily="18" charset="0"/>
                        <a:cs typeface="Times New Roman" panose="02020603050405020304" pitchFamily="18" charset="0"/>
                      </a:rPr>
                      <m:t>𝑃</m:t>
                    </m:r>
                    <m:r>
                      <a:rPr lang="en-IN" sz="1800" i="1" kern="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kern="0">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IN"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0">
                                <a:effectLst/>
                                <a:latin typeface="Cambria Math" panose="02040503050406030204" pitchFamily="18" charset="0"/>
                                <a:ea typeface="Times New Roman" panose="02020603050405020304" pitchFamily="18" charset="0"/>
                                <a:cs typeface="Times New Roman" panose="02020603050405020304" pitchFamily="18" charset="0"/>
                              </a:rPr>
                              <m:t>𝑢</m:t>
                            </m:r>
                          </m:e>
                          <m:sub>
                            <m:r>
                              <a:rPr lang="en-IN"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num>
                      <m:den>
                        <m:nary>
                          <m:naryPr>
                            <m:chr m:val="∑"/>
                            <m:limLoc m:val="undOvr"/>
                            <m:ctrlPr>
                              <a:rPr lang="en-IN" sz="1800" i="1" kern="0">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IN"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r>
                              <a:rPr lang="en-IN" sz="1800" i="1" kern="0">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IN" sz="1800" i="1" kern="0">
                                <a:effectLst/>
                                <a:latin typeface="Cambria Math" panose="02040503050406030204" pitchFamily="18" charset="0"/>
                                <a:ea typeface="Times New Roman" panose="02020603050405020304" pitchFamily="18" charset="0"/>
                                <a:cs typeface="Times New Roman" panose="02020603050405020304" pitchFamily="18" charset="0"/>
                              </a:rPr>
                              <m:t>𝑁</m:t>
                            </m:r>
                          </m:sup>
                          <m:e>
                            <m:sSub>
                              <m:sSubPr>
                                <m:ctrlPr>
                                  <a:rPr lang="en-IN"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0">
                                    <a:effectLst/>
                                    <a:latin typeface="Cambria Math" panose="02040503050406030204" pitchFamily="18" charset="0"/>
                                    <a:ea typeface="Times New Roman" panose="02020603050405020304" pitchFamily="18" charset="0"/>
                                    <a:cs typeface="Times New Roman" panose="02020603050405020304" pitchFamily="18" charset="0"/>
                                  </a:rPr>
                                  <m:t>𝑢</m:t>
                                </m:r>
                              </m:e>
                              <m:sub>
                                <m:r>
                                  <a:rPr lang="en-IN"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e>
                        </m:nary>
                      </m:den>
                    </m:f>
                    <m:r>
                      <a:rPr lang="en-IN" sz="1800" i="1" ker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0">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IN" sz="1800" i="1" kern="0">
                            <a:effectLst/>
                            <a:latin typeface="Cambria Math" panose="02040503050406030204" pitchFamily="18" charset="0"/>
                            <a:ea typeface="Times New Roman" panose="02020603050405020304" pitchFamily="18" charset="0"/>
                            <a:cs typeface="Times New Roman" panose="02020603050405020304" pitchFamily="18" charset="0"/>
                          </a:rPr>
                          <m:t>𝑗𝑖</m:t>
                        </m:r>
                      </m:sub>
                    </m:sSub>
                    <m:r>
                      <a:rPr lang="en-IN" sz="1800" i="1" ker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0">
                            <a:effectLst/>
                            <a:latin typeface="Cambria Math" panose="02040503050406030204" pitchFamily="18" charset="0"/>
                            <a:ea typeface="Times New Roman" panose="02020603050405020304" pitchFamily="18" charset="0"/>
                            <a:cs typeface="Times New Roman" panose="02020603050405020304" pitchFamily="18" charset="0"/>
                          </a:rPr>
                          <m:t>𝑢</m:t>
                        </m:r>
                      </m:e>
                      <m:sub>
                        <m:r>
                          <a:rPr lang="en-IN"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a14:m>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B63C7BFC-CEEC-37CF-5DA8-0B56B911AE12}"/>
                  </a:ext>
                </a:extLst>
              </p:cNvPr>
              <p:cNvSpPr>
                <a:spLocks noGrp="1" noRot="1" noChangeAspect="1" noMove="1" noResize="1" noEditPoints="1" noAdjustHandles="1" noChangeArrowheads="1" noChangeShapeType="1" noTextEdit="1"/>
              </p:cNvSpPr>
              <p:nvPr>
                <p:ph idx="1"/>
              </p:nvPr>
            </p:nvSpPr>
            <p:spPr>
              <a:blipFill>
                <a:blip r:embed="rId2"/>
                <a:stretch>
                  <a:fillRect l="-303" t="-1108" r="-848" b="-7595"/>
                </a:stretch>
              </a:blipFill>
            </p:spPr>
            <p:txBody>
              <a:bodyPr/>
              <a:lstStyle/>
              <a:p>
                <a:r>
                  <a:rPr lang="en-IN">
                    <a:noFill/>
                  </a:rPr>
                  <a:t> </a:t>
                </a:r>
              </a:p>
            </p:txBody>
          </p:sp>
        </mc:Fallback>
      </mc:AlternateContent>
    </p:spTree>
    <p:extLst>
      <p:ext uri="{BB962C8B-B14F-4D97-AF65-F5344CB8AC3E}">
        <p14:creationId xmlns:p14="http://schemas.microsoft.com/office/powerpoint/2010/main" val="2116807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D14F8-4DF1-4B99-B120-E03E16B657FE}"/>
              </a:ext>
            </a:extLst>
          </p:cNvPr>
          <p:cNvSpPr>
            <a:spLocks noGrp="1"/>
          </p:cNvSpPr>
          <p:nvPr>
            <p:ph type="title"/>
          </p:nvPr>
        </p:nvSpPr>
        <p:spPr/>
        <p:txBody>
          <a:bodyPr/>
          <a:lstStyle/>
          <a:p>
            <a:r>
              <a:rPr lang="en-IN" dirty="0"/>
              <a:t>Slice Selection Table</a:t>
            </a:r>
          </a:p>
        </p:txBody>
      </p:sp>
      <p:pic>
        <p:nvPicPr>
          <p:cNvPr id="5" name="Content Placeholder 4">
            <a:extLst>
              <a:ext uri="{FF2B5EF4-FFF2-40B4-BE49-F238E27FC236}">
                <a16:creationId xmlns:a16="http://schemas.microsoft.com/office/drawing/2014/main" id="{3FF1EE5C-4589-F264-5304-139717DAD547}"/>
              </a:ext>
            </a:extLst>
          </p:cNvPr>
          <p:cNvPicPr>
            <a:picLocks noGrp="1" noChangeAspect="1"/>
          </p:cNvPicPr>
          <p:nvPr>
            <p:ph idx="1"/>
          </p:nvPr>
        </p:nvPicPr>
        <p:blipFill>
          <a:blip r:embed="rId2"/>
          <a:stretch>
            <a:fillRect/>
          </a:stretch>
        </p:blipFill>
        <p:spPr>
          <a:xfrm>
            <a:off x="2547442" y="2361174"/>
            <a:ext cx="7097115" cy="3334215"/>
          </a:xfrm>
        </p:spPr>
      </p:pic>
    </p:spTree>
    <p:extLst>
      <p:ext uri="{BB962C8B-B14F-4D97-AF65-F5344CB8AC3E}">
        <p14:creationId xmlns:p14="http://schemas.microsoft.com/office/powerpoint/2010/main" val="2150987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B4D98-6DB0-3F30-FC93-420D6AF8C47B}"/>
              </a:ext>
            </a:extLst>
          </p:cNvPr>
          <p:cNvSpPr>
            <a:spLocks noGrp="1"/>
          </p:cNvSpPr>
          <p:nvPr>
            <p:ph type="title"/>
          </p:nvPr>
        </p:nvSpPr>
        <p:spPr/>
        <p:txBody>
          <a:bodyPr/>
          <a:lstStyle/>
          <a:p>
            <a:r>
              <a:rPr lang="en-IN" dirty="0"/>
              <a:t>Implementation Set-Up</a:t>
            </a:r>
          </a:p>
        </p:txBody>
      </p:sp>
      <p:graphicFrame>
        <p:nvGraphicFramePr>
          <p:cNvPr id="4" name="Content Placeholder 3">
            <a:extLst>
              <a:ext uri="{FF2B5EF4-FFF2-40B4-BE49-F238E27FC236}">
                <a16:creationId xmlns:a16="http://schemas.microsoft.com/office/drawing/2014/main" id="{2962AE39-2332-F827-CB45-0C9C07AAA2F8}"/>
              </a:ext>
            </a:extLst>
          </p:cNvPr>
          <p:cNvGraphicFramePr>
            <a:graphicFrameLocks noGrp="1"/>
          </p:cNvGraphicFramePr>
          <p:nvPr>
            <p:ph idx="1"/>
            <p:extLst>
              <p:ext uri="{D42A27DB-BD31-4B8C-83A1-F6EECF244321}">
                <p14:modId xmlns:p14="http://schemas.microsoft.com/office/powerpoint/2010/main" val="3620190781"/>
              </p:ext>
            </p:extLst>
          </p:nvPr>
        </p:nvGraphicFramePr>
        <p:xfrm>
          <a:off x="1066800" y="2103438"/>
          <a:ext cx="10058400" cy="3849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5733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C722B-8883-BA2C-8988-BD451F01F099}"/>
              </a:ext>
            </a:extLst>
          </p:cNvPr>
          <p:cNvSpPr>
            <a:spLocks noGrp="1"/>
          </p:cNvSpPr>
          <p:nvPr>
            <p:ph type="title"/>
          </p:nvPr>
        </p:nvSpPr>
        <p:spPr/>
        <p:txBody>
          <a:bodyPr/>
          <a:lstStyle/>
          <a:p>
            <a:r>
              <a:rPr lang="en-IN" dirty="0"/>
              <a:t>SFS Broker Set-Up</a:t>
            </a:r>
          </a:p>
        </p:txBody>
      </p:sp>
      <p:graphicFrame>
        <p:nvGraphicFramePr>
          <p:cNvPr id="4" name="Content Placeholder 3">
            <a:extLst>
              <a:ext uri="{FF2B5EF4-FFF2-40B4-BE49-F238E27FC236}">
                <a16:creationId xmlns:a16="http://schemas.microsoft.com/office/drawing/2014/main" id="{5A0BC13B-5C15-074E-A665-70B253BB293F}"/>
              </a:ext>
            </a:extLst>
          </p:cNvPr>
          <p:cNvGraphicFramePr>
            <a:graphicFrameLocks noGrp="1"/>
          </p:cNvGraphicFramePr>
          <p:nvPr>
            <p:ph idx="1"/>
            <p:extLst>
              <p:ext uri="{D42A27DB-BD31-4B8C-83A1-F6EECF244321}">
                <p14:modId xmlns:p14="http://schemas.microsoft.com/office/powerpoint/2010/main" val="2770587328"/>
              </p:ext>
            </p:extLst>
          </p:nvPr>
        </p:nvGraphicFramePr>
        <p:xfrm>
          <a:off x="1066800" y="2103438"/>
          <a:ext cx="10058400" cy="3849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3518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56B73-6C47-63E1-D150-070739981E8A}"/>
              </a:ext>
            </a:extLst>
          </p:cNvPr>
          <p:cNvSpPr>
            <a:spLocks noGrp="1"/>
          </p:cNvSpPr>
          <p:nvPr>
            <p:ph type="title"/>
          </p:nvPr>
        </p:nvSpPr>
        <p:spPr/>
        <p:txBody>
          <a:bodyPr/>
          <a:lstStyle/>
          <a:p>
            <a:r>
              <a:rPr lang="en-IN" dirty="0"/>
              <a:t>Performance Evaluation</a:t>
            </a:r>
          </a:p>
        </p:txBody>
      </p:sp>
      <p:sp>
        <p:nvSpPr>
          <p:cNvPr id="3" name="Content Placeholder 2">
            <a:extLst>
              <a:ext uri="{FF2B5EF4-FFF2-40B4-BE49-F238E27FC236}">
                <a16:creationId xmlns:a16="http://schemas.microsoft.com/office/drawing/2014/main" id="{6722F88C-0AF6-F32B-7E98-E42FCAAC825E}"/>
              </a:ext>
            </a:extLst>
          </p:cNvPr>
          <p:cNvSpPr>
            <a:spLocks noGrp="1"/>
          </p:cNvSpPr>
          <p:nvPr>
            <p:ph idx="1"/>
          </p:nvPr>
        </p:nvSpPr>
        <p:spPr/>
        <p:txBody>
          <a:bodyPr/>
          <a:lstStyle/>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performance evaluation results in the implementation and simulation: (a) The E2E latency of slice selection with different block-mining time configurations. (b) The E2E latency of slice selection for multiple RPs and different parameter counts. (c) A simulation result comparison of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SFSBroker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NSBChain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6E94FE55-93F4-5696-DE60-77A8C6B84DDF}"/>
              </a:ext>
            </a:extLst>
          </p:cNvPr>
          <p:cNvPicPr>
            <a:picLocks noChangeAspect="1"/>
          </p:cNvPicPr>
          <p:nvPr/>
        </p:nvPicPr>
        <p:blipFill>
          <a:blip r:embed="rId2"/>
          <a:stretch>
            <a:fillRect/>
          </a:stretch>
        </p:blipFill>
        <p:spPr>
          <a:xfrm>
            <a:off x="1799762" y="3506197"/>
            <a:ext cx="5497980" cy="2367574"/>
          </a:xfrm>
          <a:prstGeom prst="rect">
            <a:avLst/>
          </a:prstGeom>
        </p:spPr>
      </p:pic>
      <p:pic>
        <p:nvPicPr>
          <p:cNvPr id="7" name="Picture 6">
            <a:extLst>
              <a:ext uri="{FF2B5EF4-FFF2-40B4-BE49-F238E27FC236}">
                <a16:creationId xmlns:a16="http://schemas.microsoft.com/office/drawing/2014/main" id="{4B657A9B-E824-16AC-13D1-D65DD38B5F85}"/>
              </a:ext>
            </a:extLst>
          </p:cNvPr>
          <p:cNvPicPr>
            <a:picLocks noChangeAspect="1"/>
          </p:cNvPicPr>
          <p:nvPr/>
        </p:nvPicPr>
        <p:blipFill>
          <a:blip r:embed="rId3"/>
          <a:stretch>
            <a:fillRect/>
          </a:stretch>
        </p:blipFill>
        <p:spPr>
          <a:xfrm>
            <a:off x="7297742" y="3506197"/>
            <a:ext cx="3011432" cy="2367574"/>
          </a:xfrm>
          <a:prstGeom prst="rect">
            <a:avLst/>
          </a:prstGeom>
        </p:spPr>
      </p:pic>
    </p:spTree>
    <p:extLst>
      <p:ext uri="{BB962C8B-B14F-4D97-AF65-F5344CB8AC3E}">
        <p14:creationId xmlns:p14="http://schemas.microsoft.com/office/powerpoint/2010/main" val="2055310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79C3D-1E6B-2F38-41FD-ABDB86F7106A}"/>
              </a:ext>
            </a:extLst>
          </p:cNvPr>
          <p:cNvSpPr>
            <a:spLocks noGrp="1"/>
          </p:cNvSpPr>
          <p:nvPr>
            <p:ph type="title"/>
          </p:nvPr>
        </p:nvSpPr>
        <p:spPr/>
        <p:txBody>
          <a:bodyPr/>
          <a:lstStyle/>
          <a:p>
            <a:r>
              <a:rPr lang="en-IN" dirty="0"/>
              <a:t>Thank you</a:t>
            </a:r>
          </a:p>
        </p:txBody>
      </p:sp>
      <p:sp>
        <p:nvSpPr>
          <p:cNvPr id="3" name="Text Placeholder 2">
            <a:extLst>
              <a:ext uri="{FF2B5EF4-FFF2-40B4-BE49-F238E27FC236}">
                <a16:creationId xmlns:a16="http://schemas.microsoft.com/office/drawing/2014/main" id="{9A68AECA-5119-A5D9-AC32-5E4B5C2CA2E1}"/>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029437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1AFE1-411E-7F1C-11B7-6DBC185F878C}"/>
              </a:ext>
            </a:extLst>
          </p:cNvPr>
          <p:cNvSpPr>
            <a:spLocks noGrp="1"/>
          </p:cNvSpPr>
          <p:nvPr>
            <p:ph type="title"/>
          </p:nvPr>
        </p:nvSpPr>
        <p:spPr/>
        <p:txBody>
          <a:bodyPr/>
          <a:lstStyle/>
          <a:p>
            <a:r>
              <a:rPr lang="en-IN" dirty="0"/>
              <a:t>Introduction</a:t>
            </a:r>
          </a:p>
        </p:txBody>
      </p:sp>
      <p:graphicFrame>
        <p:nvGraphicFramePr>
          <p:cNvPr id="7" name="Content Placeholder 6">
            <a:extLst>
              <a:ext uri="{FF2B5EF4-FFF2-40B4-BE49-F238E27FC236}">
                <a16:creationId xmlns:a16="http://schemas.microsoft.com/office/drawing/2014/main" id="{8C67F2AE-CFA7-CBB2-BEB3-5AE8D67C9F54}"/>
              </a:ext>
            </a:extLst>
          </p:cNvPr>
          <p:cNvGraphicFramePr>
            <a:graphicFrameLocks noGrp="1"/>
          </p:cNvGraphicFramePr>
          <p:nvPr>
            <p:ph sz="half" idx="1"/>
            <p:extLst>
              <p:ext uri="{D42A27DB-BD31-4B8C-83A1-F6EECF244321}">
                <p14:modId xmlns:p14="http://schemas.microsoft.com/office/powerpoint/2010/main" val="2263015487"/>
              </p:ext>
            </p:extLst>
          </p:nvPr>
        </p:nvGraphicFramePr>
        <p:xfrm>
          <a:off x="1066800" y="2103438"/>
          <a:ext cx="4664075" cy="37480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Content Placeholder 7">
            <a:extLst>
              <a:ext uri="{FF2B5EF4-FFF2-40B4-BE49-F238E27FC236}">
                <a16:creationId xmlns:a16="http://schemas.microsoft.com/office/drawing/2014/main" id="{4C5111D3-467A-4FCF-DFC1-4AD4DB6EACA5}"/>
              </a:ext>
            </a:extLst>
          </p:cNvPr>
          <p:cNvGraphicFramePr>
            <a:graphicFrameLocks noGrp="1"/>
          </p:cNvGraphicFramePr>
          <p:nvPr>
            <p:ph sz="half" idx="2"/>
            <p:extLst>
              <p:ext uri="{D42A27DB-BD31-4B8C-83A1-F6EECF244321}">
                <p14:modId xmlns:p14="http://schemas.microsoft.com/office/powerpoint/2010/main" val="3230291304"/>
              </p:ext>
            </p:extLst>
          </p:nvPr>
        </p:nvGraphicFramePr>
        <p:xfrm>
          <a:off x="6461125" y="2103438"/>
          <a:ext cx="4664075" cy="374808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593840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38331-EA9A-5ADB-0821-0EC2B25A6B26}"/>
              </a:ext>
            </a:extLst>
          </p:cNvPr>
          <p:cNvSpPr>
            <a:spLocks noGrp="1"/>
          </p:cNvSpPr>
          <p:nvPr>
            <p:ph type="title"/>
          </p:nvPr>
        </p:nvSpPr>
        <p:spPr/>
        <p:txBody>
          <a:bodyPr/>
          <a:lstStyle/>
          <a:p>
            <a:r>
              <a:rPr lang="en-IN" dirty="0"/>
              <a:t>Inter-relation between Blockchain and Game Theory</a:t>
            </a:r>
          </a:p>
        </p:txBody>
      </p:sp>
      <p:graphicFrame>
        <p:nvGraphicFramePr>
          <p:cNvPr id="4" name="Content Placeholder 3">
            <a:extLst>
              <a:ext uri="{FF2B5EF4-FFF2-40B4-BE49-F238E27FC236}">
                <a16:creationId xmlns:a16="http://schemas.microsoft.com/office/drawing/2014/main" id="{126C5BC0-66C8-7121-B71D-572C5CABE20F}"/>
              </a:ext>
            </a:extLst>
          </p:cNvPr>
          <p:cNvGraphicFramePr>
            <a:graphicFrameLocks noGrp="1"/>
          </p:cNvGraphicFramePr>
          <p:nvPr>
            <p:ph idx="1"/>
            <p:extLst>
              <p:ext uri="{D42A27DB-BD31-4B8C-83A1-F6EECF244321}">
                <p14:modId xmlns:p14="http://schemas.microsoft.com/office/powerpoint/2010/main" val="2406377463"/>
              </p:ext>
            </p:extLst>
          </p:nvPr>
        </p:nvGraphicFramePr>
        <p:xfrm>
          <a:off x="1066800" y="2103438"/>
          <a:ext cx="10058400" cy="3849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8693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97E12-1653-A3E1-FDA5-308C3C62E556}"/>
              </a:ext>
            </a:extLst>
          </p:cNvPr>
          <p:cNvSpPr>
            <a:spLocks noGrp="1"/>
          </p:cNvSpPr>
          <p:nvPr>
            <p:ph type="title"/>
          </p:nvPr>
        </p:nvSpPr>
        <p:spPr/>
        <p:txBody>
          <a:bodyPr/>
          <a:lstStyle/>
          <a:p>
            <a:r>
              <a:rPr lang="en-IN" dirty="0"/>
              <a:t>Game Theory in Consensus Mechanism</a:t>
            </a:r>
          </a:p>
        </p:txBody>
      </p:sp>
      <p:graphicFrame>
        <p:nvGraphicFramePr>
          <p:cNvPr id="4" name="Content Placeholder 3">
            <a:extLst>
              <a:ext uri="{FF2B5EF4-FFF2-40B4-BE49-F238E27FC236}">
                <a16:creationId xmlns:a16="http://schemas.microsoft.com/office/drawing/2014/main" id="{2C7D7773-FC6B-9E43-8B65-329876BF14CD}"/>
              </a:ext>
            </a:extLst>
          </p:cNvPr>
          <p:cNvGraphicFramePr>
            <a:graphicFrameLocks noGrp="1"/>
          </p:cNvGraphicFramePr>
          <p:nvPr>
            <p:ph idx="1"/>
            <p:extLst>
              <p:ext uri="{D42A27DB-BD31-4B8C-83A1-F6EECF244321}">
                <p14:modId xmlns:p14="http://schemas.microsoft.com/office/powerpoint/2010/main" val="3862520109"/>
              </p:ext>
            </p:extLst>
          </p:nvPr>
        </p:nvGraphicFramePr>
        <p:xfrm>
          <a:off x="1066800" y="2103438"/>
          <a:ext cx="10058400" cy="3849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0344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9E08E-08CA-43A0-1F19-DD86D5EAA960}"/>
              </a:ext>
            </a:extLst>
          </p:cNvPr>
          <p:cNvSpPr>
            <a:spLocks noGrp="1"/>
          </p:cNvSpPr>
          <p:nvPr>
            <p:ph type="title"/>
          </p:nvPr>
        </p:nvSpPr>
        <p:spPr/>
        <p:txBody>
          <a:bodyPr/>
          <a:lstStyle/>
          <a:p>
            <a:r>
              <a:rPr lang="en-IN" dirty="0"/>
              <a:t>Game Theory in Consensus Mechanism</a:t>
            </a:r>
          </a:p>
        </p:txBody>
      </p:sp>
      <p:graphicFrame>
        <p:nvGraphicFramePr>
          <p:cNvPr id="4" name="Content Placeholder 3">
            <a:extLst>
              <a:ext uri="{FF2B5EF4-FFF2-40B4-BE49-F238E27FC236}">
                <a16:creationId xmlns:a16="http://schemas.microsoft.com/office/drawing/2014/main" id="{31787C1B-FC0D-32BF-721F-A1F46D1C3C18}"/>
              </a:ext>
            </a:extLst>
          </p:cNvPr>
          <p:cNvGraphicFramePr>
            <a:graphicFrameLocks noGrp="1"/>
          </p:cNvGraphicFramePr>
          <p:nvPr>
            <p:ph idx="1"/>
            <p:extLst>
              <p:ext uri="{D42A27DB-BD31-4B8C-83A1-F6EECF244321}">
                <p14:modId xmlns:p14="http://schemas.microsoft.com/office/powerpoint/2010/main" val="1354736418"/>
              </p:ext>
            </p:extLst>
          </p:nvPr>
        </p:nvGraphicFramePr>
        <p:xfrm>
          <a:off x="1066800" y="2103438"/>
          <a:ext cx="10058400" cy="3849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7978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CB714-C1AF-C285-08A9-18ADA30D7E91}"/>
              </a:ext>
            </a:extLst>
          </p:cNvPr>
          <p:cNvSpPr>
            <a:spLocks noGrp="1"/>
          </p:cNvSpPr>
          <p:nvPr>
            <p:ph type="title"/>
          </p:nvPr>
        </p:nvSpPr>
        <p:spPr/>
        <p:txBody>
          <a:bodyPr/>
          <a:lstStyle/>
          <a:p>
            <a:r>
              <a:rPr lang="en-IN" dirty="0" err="1"/>
              <a:t>PoS</a:t>
            </a:r>
            <a:r>
              <a:rPr lang="en-IN" dirty="0"/>
              <a:t> Reward Mechanism Variations</a:t>
            </a:r>
          </a:p>
        </p:txBody>
      </p:sp>
      <p:graphicFrame>
        <p:nvGraphicFramePr>
          <p:cNvPr id="4" name="Content Placeholder 3">
            <a:extLst>
              <a:ext uri="{FF2B5EF4-FFF2-40B4-BE49-F238E27FC236}">
                <a16:creationId xmlns:a16="http://schemas.microsoft.com/office/drawing/2014/main" id="{EBCEEFF0-258D-2FF5-927A-DC40009097EE}"/>
              </a:ext>
            </a:extLst>
          </p:cNvPr>
          <p:cNvGraphicFramePr>
            <a:graphicFrameLocks noGrp="1"/>
          </p:cNvGraphicFramePr>
          <p:nvPr>
            <p:ph idx="1"/>
            <p:extLst>
              <p:ext uri="{D42A27DB-BD31-4B8C-83A1-F6EECF244321}">
                <p14:modId xmlns:p14="http://schemas.microsoft.com/office/powerpoint/2010/main" val="2375048029"/>
              </p:ext>
            </p:extLst>
          </p:nvPr>
        </p:nvGraphicFramePr>
        <p:xfrm>
          <a:off x="1066800" y="2103438"/>
          <a:ext cx="10058400" cy="3849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9554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B3B54-3F82-0F76-B8FE-D904FB2D3318}"/>
              </a:ext>
            </a:extLst>
          </p:cNvPr>
          <p:cNvSpPr>
            <a:spLocks noGrp="1"/>
          </p:cNvSpPr>
          <p:nvPr>
            <p:ph type="title"/>
          </p:nvPr>
        </p:nvSpPr>
        <p:spPr/>
        <p:txBody>
          <a:bodyPr/>
          <a:lstStyle/>
          <a:p>
            <a:r>
              <a:rPr lang="en-US" dirty="0"/>
              <a:t>Three Critical Hurdles for Blockchain Adoption</a:t>
            </a:r>
            <a:endParaRPr lang="en-IN" dirty="0"/>
          </a:p>
        </p:txBody>
      </p:sp>
      <p:graphicFrame>
        <p:nvGraphicFramePr>
          <p:cNvPr id="4" name="Content Placeholder 3">
            <a:extLst>
              <a:ext uri="{FF2B5EF4-FFF2-40B4-BE49-F238E27FC236}">
                <a16:creationId xmlns:a16="http://schemas.microsoft.com/office/drawing/2014/main" id="{C6FA3048-726C-5337-EE22-989CE2C0C082}"/>
              </a:ext>
            </a:extLst>
          </p:cNvPr>
          <p:cNvGraphicFramePr>
            <a:graphicFrameLocks noGrp="1"/>
          </p:cNvGraphicFramePr>
          <p:nvPr>
            <p:ph idx="1"/>
            <p:extLst>
              <p:ext uri="{D42A27DB-BD31-4B8C-83A1-F6EECF244321}">
                <p14:modId xmlns:p14="http://schemas.microsoft.com/office/powerpoint/2010/main" val="1311230905"/>
              </p:ext>
            </p:extLst>
          </p:nvPr>
        </p:nvGraphicFramePr>
        <p:xfrm>
          <a:off x="1066800" y="2103438"/>
          <a:ext cx="10058400" cy="3849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8323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5EC90-5473-0550-B731-F2CB31F5F3C3}"/>
              </a:ext>
            </a:extLst>
          </p:cNvPr>
          <p:cNvSpPr>
            <a:spLocks noGrp="1"/>
          </p:cNvSpPr>
          <p:nvPr>
            <p:ph type="title"/>
          </p:nvPr>
        </p:nvSpPr>
        <p:spPr/>
        <p:txBody>
          <a:bodyPr/>
          <a:lstStyle/>
          <a:p>
            <a:r>
              <a:rPr lang="en-IN" dirty="0"/>
              <a:t>Network Slicing</a:t>
            </a:r>
          </a:p>
        </p:txBody>
      </p:sp>
      <p:sp>
        <p:nvSpPr>
          <p:cNvPr id="3" name="Content Placeholder 2">
            <a:extLst>
              <a:ext uri="{FF2B5EF4-FFF2-40B4-BE49-F238E27FC236}">
                <a16:creationId xmlns:a16="http://schemas.microsoft.com/office/drawing/2014/main" id="{C9107B00-37B6-AB29-A64F-B39289C7D277}"/>
              </a:ext>
            </a:extLst>
          </p:cNvPr>
          <p:cNvSpPr>
            <a:spLocks noGrp="1"/>
          </p:cNvSpPr>
          <p:nvPr>
            <p:ph idx="1"/>
          </p:nvPr>
        </p:nvSpPr>
        <p:spPr/>
        <p:txBody>
          <a:bodyPr/>
          <a:lstStyle/>
          <a:p>
            <a:r>
              <a:rPr lang="en-US" dirty="0"/>
              <a:t>Imagine a single lane highway being virtually divided into multiple lanes, each catering to specific types of vehicles. Network slicing operates similarly, dividing a physical network into several virtual networks (slices) tailored to the unique requirements of different applications, users, or services.</a:t>
            </a:r>
            <a:endParaRPr lang="en-IN" dirty="0"/>
          </a:p>
        </p:txBody>
      </p:sp>
      <p:graphicFrame>
        <p:nvGraphicFramePr>
          <p:cNvPr id="4" name="Diagram 3">
            <a:extLst>
              <a:ext uri="{FF2B5EF4-FFF2-40B4-BE49-F238E27FC236}">
                <a16:creationId xmlns:a16="http://schemas.microsoft.com/office/drawing/2014/main" id="{DFAFDD7B-5A67-3332-36DF-119F10DAEE87}"/>
              </a:ext>
            </a:extLst>
          </p:cNvPr>
          <p:cNvGraphicFramePr/>
          <p:nvPr>
            <p:extLst>
              <p:ext uri="{D42A27DB-BD31-4B8C-83A1-F6EECF244321}">
                <p14:modId xmlns:p14="http://schemas.microsoft.com/office/powerpoint/2010/main" val="534582644"/>
              </p:ext>
            </p:extLst>
          </p:nvPr>
        </p:nvGraphicFramePr>
        <p:xfrm>
          <a:off x="1391920" y="3114913"/>
          <a:ext cx="9093200" cy="31004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95621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2.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59D436-C82E-43E0-8A01-53DF9CED6032}">
  <ds:schemaRefs>
    <ds:schemaRef ds:uri="http://schemas.microsoft.com/sharepoint/v3/contenttype/forms"/>
  </ds:schemaRefs>
</ds:datastoreItem>
</file>

<file path=customXml/itemProps2.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{38547866-2A05-4ECF-ACC3-9214C6F8FA90}tf11531919_win32</Template>
  <TotalTime>308</TotalTime>
  <Words>3524</Words>
  <Application>Microsoft Office PowerPoint</Application>
  <PresentationFormat>Widescreen</PresentationFormat>
  <Paragraphs>149</Paragraphs>
  <Slides>25</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Avenir Next LT Pro</vt:lpstr>
      <vt:lpstr>Avenir Next LT Pro Light</vt:lpstr>
      <vt:lpstr>Calibri</vt:lpstr>
      <vt:lpstr>Cambria Math</vt:lpstr>
      <vt:lpstr>Garamond</vt:lpstr>
      <vt:lpstr>Symbol</vt:lpstr>
      <vt:lpstr>Times New Roman</vt:lpstr>
      <vt:lpstr>Wingdings</vt:lpstr>
      <vt:lpstr>SavonVTI</vt:lpstr>
      <vt:lpstr>Enhancing Blockchain security through game theory: A comprehensive approach</vt:lpstr>
      <vt:lpstr>Contents</vt:lpstr>
      <vt:lpstr>Introduction</vt:lpstr>
      <vt:lpstr>Inter-relation between Blockchain and Game Theory</vt:lpstr>
      <vt:lpstr>Game Theory in Consensus Mechanism</vt:lpstr>
      <vt:lpstr>Game Theory in Consensus Mechanism</vt:lpstr>
      <vt:lpstr>PoS Reward Mechanism Variations</vt:lpstr>
      <vt:lpstr>Three Critical Hurdles for Blockchain Adoption</vt:lpstr>
      <vt:lpstr>Network Slicing</vt:lpstr>
      <vt:lpstr>Challenges of Network Slicing</vt:lpstr>
      <vt:lpstr>Similarities between Network Slicing and Blockchain</vt:lpstr>
      <vt:lpstr>Components of Network Slicing</vt:lpstr>
      <vt:lpstr>Integration of Network Slicing and Blockchain</vt:lpstr>
      <vt:lpstr>Hyperledger Incorporation </vt:lpstr>
      <vt:lpstr>System Model</vt:lpstr>
      <vt:lpstr>System Model Diagram</vt:lpstr>
      <vt:lpstr>Functional Architecture</vt:lpstr>
      <vt:lpstr>Functional Architecture</vt:lpstr>
      <vt:lpstr>Functional Architecture Model</vt:lpstr>
      <vt:lpstr>Slice Selection Algorithm</vt:lpstr>
      <vt:lpstr>Slice Selection Table</vt:lpstr>
      <vt:lpstr>Implementation Set-Up</vt:lpstr>
      <vt:lpstr>SFS Broker Set-Up</vt:lpstr>
      <vt:lpstr>Performance Evaluation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Blockchain security through game theory: A comprehensive approach</dc:title>
  <dc:creator>Sanjay kumar Mitra</dc:creator>
  <cp:lastModifiedBy>Sanjay kumar Mitra</cp:lastModifiedBy>
  <cp:revision>3</cp:revision>
  <dcterms:created xsi:type="dcterms:W3CDTF">2024-03-05T07:33:27Z</dcterms:created>
  <dcterms:modified xsi:type="dcterms:W3CDTF">2024-05-07T09:38:55Z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