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6" r:id="rId7"/>
    <p:sldId id="307" r:id="rId8"/>
    <p:sldId id="309" r:id="rId9"/>
    <p:sldId id="302" r:id="rId10"/>
    <p:sldId id="310" r:id="rId11"/>
    <p:sldId id="311" r:id="rId12"/>
    <p:sldId id="312" r:id="rId13"/>
    <p:sldId id="313" r:id="rId14"/>
    <p:sldId id="314" r:id="rId15"/>
    <p:sldId id="315" r:id="rId16"/>
    <p:sldId id="316"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Mitra" userId="71eafcb8e839ac25" providerId="LiveId" clId="{4F452715-B8D2-4B42-96EE-A6AD49F44A3A}"/>
    <pc:docChg chg="undo redo custSel addSld delSld modSld sldOrd">
      <pc:chgData name="Sanjana Mitra" userId="71eafcb8e839ac25" providerId="LiveId" clId="{4F452715-B8D2-4B42-96EE-A6AD49F44A3A}" dt="2023-08-11T17:23:45.751" v="1571" actId="20577"/>
      <pc:docMkLst>
        <pc:docMk/>
      </pc:docMkLst>
      <pc:sldChg chg="addSp delSp modSp mod modTransition">
        <pc:chgData name="Sanjana Mitra" userId="71eafcb8e839ac25" providerId="LiveId" clId="{4F452715-B8D2-4B42-96EE-A6AD49F44A3A}" dt="2023-08-02T04:36:56.896" v="680" actId="20577"/>
        <pc:sldMkLst>
          <pc:docMk/>
          <pc:sldMk cId="193143965" sldId="298"/>
        </pc:sldMkLst>
        <pc:spChg chg="mod">
          <ac:chgData name="Sanjana Mitra" userId="71eafcb8e839ac25" providerId="LiveId" clId="{4F452715-B8D2-4B42-96EE-A6AD49F44A3A}" dt="2023-07-19T06:33:23.706" v="495" actId="20577"/>
          <ac:spMkLst>
            <pc:docMk/>
            <pc:sldMk cId="193143965" sldId="298"/>
            <ac:spMk id="2" creationId="{9AB2EA78-AEB3-469B-9025-3B17201A457B}"/>
          </ac:spMkLst>
        </pc:spChg>
        <pc:spChg chg="mod">
          <ac:chgData name="Sanjana Mitra" userId="71eafcb8e839ac25" providerId="LiveId" clId="{4F452715-B8D2-4B42-96EE-A6AD49F44A3A}" dt="2023-08-02T04:36:56.896" v="680" actId="20577"/>
          <ac:spMkLst>
            <pc:docMk/>
            <pc:sldMk cId="193143965" sldId="298"/>
            <ac:spMk id="3" creationId="{255E1F2F-E259-4EA8-9FFD-3A10AF541859}"/>
          </ac:spMkLst>
        </pc:spChg>
        <pc:picChg chg="mod">
          <ac:chgData name="Sanjana Mitra" userId="71eafcb8e839ac25" providerId="LiveId" clId="{4F452715-B8D2-4B42-96EE-A6AD49F44A3A}" dt="2023-07-18T17:49:13.678" v="153" actId="1076"/>
          <ac:picMkLst>
            <pc:docMk/>
            <pc:sldMk cId="193143965" sldId="298"/>
            <ac:picMk id="4" creationId="{65810330-F0B5-43C9-BC34-094FFB5C0529}"/>
          </ac:picMkLst>
        </pc:picChg>
        <pc:picChg chg="add del mod ord">
          <ac:chgData name="Sanjana Mitra" userId="71eafcb8e839ac25" providerId="LiveId" clId="{4F452715-B8D2-4B42-96EE-A6AD49F44A3A}" dt="2023-07-18T17:47:24.030" v="150"/>
          <ac:picMkLst>
            <pc:docMk/>
            <pc:sldMk cId="193143965" sldId="298"/>
            <ac:picMk id="6" creationId="{3443B070-7C07-2156-28A8-E8E23A3DF8BD}"/>
          </ac:picMkLst>
        </pc:picChg>
      </pc:sldChg>
      <pc:sldChg chg="del">
        <pc:chgData name="Sanjana Mitra" userId="71eafcb8e839ac25" providerId="LiveId" clId="{4F452715-B8D2-4B42-96EE-A6AD49F44A3A}" dt="2023-07-18T14:26:17.999" v="6" actId="2696"/>
        <pc:sldMkLst>
          <pc:docMk/>
          <pc:sldMk cId="2933514334" sldId="300"/>
        </pc:sldMkLst>
      </pc:sldChg>
      <pc:sldChg chg="modSp mod modTransition">
        <pc:chgData name="Sanjana Mitra" userId="71eafcb8e839ac25" providerId="LiveId" clId="{4F452715-B8D2-4B42-96EE-A6AD49F44A3A}" dt="2023-08-11T17:23:45.751" v="1571" actId="20577"/>
        <pc:sldMkLst>
          <pc:docMk/>
          <pc:sldMk cId="1658141151" sldId="302"/>
        </pc:sldMkLst>
        <pc:graphicFrameChg chg="modGraphic">
          <ac:chgData name="Sanjana Mitra" userId="71eafcb8e839ac25" providerId="LiveId" clId="{4F452715-B8D2-4B42-96EE-A6AD49F44A3A}" dt="2023-08-11T17:23:45.751" v="1571" actId="20577"/>
          <ac:graphicFrameMkLst>
            <pc:docMk/>
            <pc:sldMk cId="1658141151" sldId="302"/>
            <ac:graphicFrameMk id="2" creationId="{861D1CAE-26F8-B947-8035-B7E9BBBF733E}"/>
          </ac:graphicFrameMkLst>
        </pc:graphicFrameChg>
      </pc:sldChg>
      <pc:sldChg chg="addSp delSp modSp new mod modTransition modAnim">
        <pc:chgData name="Sanjana Mitra" userId="71eafcb8e839ac25" providerId="LiveId" clId="{4F452715-B8D2-4B42-96EE-A6AD49F44A3A}" dt="2023-07-18T17:59:28.210" v="251"/>
        <pc:sldMkLst>
          <pc:docMk/>
          <pc:sldMk cId="1623604746" sldId="303"/>
        </pc:sldMkLst>
        <pc:spChg chg="mod">
          <ac:chgData name="Sanjana Mitra" userId="71eafcb8e839ac25" providerId="LiveId" clId="{4F452715-B8D2-4B42-96EE-A6AD49F44A3A}" dt="2023-07-18T17:21:24.121" v="47" actId="20577"/>
          <ac:spMkLst>
            <pc:docMk/>
            <pc:sldMk cId="1623604746" sldId="303"/>
            <ac:spMk id="2" creationId="{9B96AC02-29D9-A565-039D-C2854ACFB97D}"/>
          </ac:spMkLst>
        </pc:spChg>
        <pc:spChg chg="del mod">
          <ac:chgData name="Sanjana Mitra" userId="71eafcb8e839ac25" providerId="LiveId" clId="{4F452715-B8D2-4B42-96EE-A6AD49F44A3A}" dt="2023-07-18T17:22:25.419" v="74" actId="12084"/>
          <ac:spMkLst>
            <pc:docMk/>
            <pc:sldMk cId="1623604746" sldId="303"/>
            <ac:spMk id="3" creationId="{A23AF12E-A2F8-5E00-D9ED-B51505C15DCC}"/>
          </ac:spMkLst>
        </pc:spChg>
        <pc:spChg chg="mod topLvl">
          <ac:chgData name="Sanjana Mitra" userId="71eafcb8e839ac25" providerId="LiveId" clId="{4F452715-B8D2-4B42-96EE-A6AD49F44A3A}" dt="2023-07-18T17:55:56.450" v="244" actId="165"/>
          <ac:spMkLst>
            <pc:docMk/>
            <pc:sldMk cId="1623604746" sldId="303"/>
            <ac:spMk id="6" creationId="{E65ED048-EC1D-73D3-DE9B-A6C5757977C7}"/>
          </ac:spMkLst>
        </pc:spChg>
        <pc:spChg chg="mod topLvl">
          <ac:chgData name="Sanjana Mitra" userId="71eafcb8e839ac25" providerId="LiveId" clId="{4F452715-B8D2-4B42-96EE-A6AD49F44A3A}" dt="2023-07-18T17:55:56.450" v="244" actId="165"/>
          <ac:spMkLst>
            <pc:docMk/>
            <pc:sldMk cId="1623604746" sldId="303"/>
            <ac:spMk id="7" creationId="{76CEEFAD-364A-4AC6-EA62-83F18BF25611}"/>
          </ac:spMkLst>
        </pc:spChg>
        <pc:grpChg chg="del mod">
          <ac:chgData name="Sanjana Mitra" userId="71eafcb8e839ac25" providerId="LiveId" clId="{4F452715-B8D2-4B42-96EE-A6AD49F44A3A}" dt="2023-07-18T17:55:56.450" v="244" actId="165"/>
          <ac:grpSpMkLst>
            <pc:docMk/>
            <pc:sldMk cId="1623604746" sldId="303"/>
            <ac:grpSpMk id="5" creationId="{5BCD030E-C4BA-50D3-3B66-8349B03DF573}"/>
          </ac:grpSpMkLst>
        </pc:grpChg>
        <pc:graphicFrameChg chg="add del mod">
          <ac:chgData name="Sanjana Mitra" userId="71eafcb8e839ac25" providerId="LiveId" clId="{4F452715-B8D2-4B42-96EE-A6AD49F44A3A}" dt="2023-07-18T17:55:52.542" v="243" actId="18245"/>
          <ac:graphicFrameMkLst>
            <pc:docMk/>
            <pc:sldMk cId="1623604746" sldId="303"/>
            <ac:graphicFrameMk id="4" creationId="{C047DEB3-5B18-6C89-89CD-43894D6BB7F0}"/>
          </ac:graphicFrameMkLst>
        </pc:graphicFrameChg>
      </pc:sldChg>
      <pc:sldChg chg="addSp modSp new del mod">
        <pc:chgData name="Sanjana Mitra" userId="71eafcb8e839ac25" providerId="LiveId" clId="{4F452715-B8D2-4B42-96EE-A6AD49F44A3A}" dt="2023-07-18T17:42:34.449" v="141" actId="2696"/>
        <pc:sldMkLst>
          <pc:docMk/>
          <pc:sldMk cId="2241148045" sldId="304"/>
        </pc:sldMkLst>
        <pc:spChg chg="add mod">
          <ac:chgData name="Sanjana Mitra" userId="71eafcb8e839ac25" providerId="LiveId" clId="{4F452715-B8D2-4B42-96EE-A6AD49F44A3A}" dt="2023-07-18T17:26:42.295" v="76" actId="21"/>
          <ac:spMkLst>
            <pc:docMk/>
            <pc:sldMk cId="2241148045" sldId="304"/>
            <ac:spMk id="3" creationId="{C9D3CDFA-3835-1B9E-8F62-1B4BFC4E43C4}"/>
          </ac:spMkLst>
        </pc:spChg>
      </pc:sldChg>
      <pc:sldChg chg="addSp delSp modSp new del mod">
        <pc:chgData name="Sanjana Mitra" userId="71eafcb8e839ac25" providerId="LiveId" clId="{4F452715-B8D2-4B42-96EE-A6AD49F44A3A}" dt="2023-07-18T17:50:46.608" v="160" actId="2696"/>
        <pc:sldMkLst>
          <pc:docMk/>
          <pc:sldMk cId="1374243522" sldId="305"/>
        </pc:sldMkLst>
        <pc:spChg chg="add del mod">
          <ac:chgData name="Sanjana Mitra" userId="71eafcb8e839ac25" providerId="LiveId" clId="{4F452715-B8D2-4B42-96EE-A6AD49F44A3A}" dt="2023-07-18T17:50:39.002" v="158"/>
          <ac:spMkLst>
            <pc:docMk/>
            <pc:sldMk cId="1374243522" sldId="305"/>
            <ac:spMk id="3" creationId="{031F77A5-BD2C-59E6-4575-0610CCAA804C}"/>
          </ac:spMkLst>
        </pc:spChg>
        <pc:spChg chg="add del">
          <ac:chgData name="Sanjana Mitra" userId="71eafcb8e839ac25" providerId="LiveId" clId="{4F452715-B8D2-4B42-96EE-A6AD49F44A3A}" dt="2023-07-18T14:27:49.105" v="15" actId="22"/>
          <ac:spMkLst>
            <pc:docMk/>
            <pc:sldMk cId="1374243522" sldId="305"/>
            <ac:spMk id="5" creationId="{3EEE3357-66A3-B6E3-2145-41A4A24C0DEB}"/>
          </ac:spMkLst>
        </pc:spChg>
        <pc:spChg chg="add del">
          <ac:chgData name="Sanjana Mitra" userId="71eafcb8e839ac25" providerId="LiveId" clId="{4F452715-B8D2-4B42-96EE-A6AD49F44A3A}" dt="2023-07-18T14:27:51.323" v="17" actId="22"/>
          <ac:spMkLst>
            <pc:docMk/>
            <pc:sldMk cId="1374243522" sldId="305"/>
            <ac:spMk id="7" creationId="{9B13E747-3616-7528-F321-AE5FA460D5DF}"/>
          </ac:spMkLst>
        </pc:spChg>
        <pc:spChg chg="add">
          <ac:chgData name="Sanjana Mitra" userId="71eafcb8e839ac25" providerId="LiveId" clId="{4F452715-B8D2-4B42-96EE-A6AD49F44A3A}" dt="2023-07-18T14:28:48.833" v="18" actId="22"/>
          <ac:spMkLst>
            <pc:docMk/>
            <pc:sldMk cId="1374243522" sldId="305"/>
            <ac:spMk id="9" creationId="{4D400910-D584-109D-6594-17B4CAA9515E}"/>
          </ac:spMkLst>
        </pc:spChg>
      </pc:sldChg>
      <pc:sldChg chg="addSp delSp modSp new mod modTransition modAnim">
        <pc:chgData name="Sanjana Mitra" userId="71eafcb8e839ac25" providerId="LiveId" clId="{4F452715-B8D2-4B42-96EE-A6AD49F44A3A}" dt="2023-07-18T18:06:30.980" v="379"/>
        <pc:sldMkLst>
          <pc:docMk/>
          <pc:sldMk cId="141607115" sldId="306"/>
        </pc:sldMkLst>
        <pc:spChg chg="mod">
          <ac:chgData name="Sanjana Mitra" userId="71eafcb8e839ac25" providerId="LiveId" clId="{4F452715-B8D2-4B42-96EE-A6AD49F44A3A}" dt="2023-07-18T17:26:52.459" v="89" actId="20577"/>
          <ac:spMkLst>
            <pc:docMk/>
            <pc:sldMk cId="141607115" sldId="306"/>
            <ac:spMk id="2" creationId="{94988419-9B84-B109-A635-2EBEB44A7A4A}"/>
          </ac:spMkLst>
        </pc:spChg>
        <pc:spChg chg="del mod">
          <ac:chgData name="Sanjana Mitra" userId="71eafcb8e839ac25" providerId="LiveId" clId="{4F452715-B8D2-4B42-96EE-A6AD49F44A3A}" dt="2023-07-18T17:32:39.310" v="97" actId="12084"/>
          <ac:spMkLst>
            <pc:docMk/>
            <pc:sldMk cId="141607115" sldId="306"/>
            <ac:spMk id="3" creationId="{BEC87120-376F-C170-BE57-B3B54A34705F}"/>
          </ac:spMkLst>
        </pc:spChg>
        <pc:spChg chg="mod topLvl">
          <ac:chgData name="Sanjana Mitra" userId="71eafcb8e839ac25" providerId="LiveId" clId="{4F452715-B8D2-4B42-96EE-A6AD49F44A3A}" dt="2023-07-18T18:01:06.010" v="258" actId="165"/>
          <ac:spMkLst>
            <pc:docMk/>
            <pc:sldMk cId="141607115" sldId="306"/>
            <ac:spMk id="6" creationId="{DB60FB48-E0A8-8780-0F0D-3B2C01DF698D}"/>
          </ac:spMkLst>
        </pc:spChg>
        <pc:spChg chg="mod topLvl">
          <ac:chgData name="Sanjana Mitra" userId="71eafcb8e839ac25" providerId="LiveId" clId="{4F452715-B8D2-4B42-96EE-A6AD49F44A3A}" dt="2023-07-18T18:01:06.010" v="258" actId="165"/>
          <ac:spMkLst>
            <pc:docMk/>
            <pc:sldMk cId="141607115" sldId="306"/>
            <ac:spMk id="7" creationId="{7161D0D3-350B-F116-DF23-1902D9C93295}"/>
          </ac:spMkLst>
        </pc:spChg>
        <pc:spChg chg="mod topLvl">
          <ac:chgData name="Sanjana Mitra" userId="71eafcb8e839ac25" providerId="LiveId" clId="{4F452715-B8D2-4B42-96EE-A6AD49F44A3A}" dt="2023-07-18T18:01:06.010" v="258" actId="165"/>
          <ac:spMkLst>
            <pc:docMk/>
            <pc:sldMk cId="141607115" sldId="306"/>
            <ac:spMk id="8" creationId="{2A05F3EE-B9FF-B3C2-DC00-44573C87FF86}"/>
          </ac:spMkLst>
        </pc:spChg>
        <pc:spChg chg="mod topLvl">
          <ac:chgData name="Sanjana Mitra" userId="71eafcb8e839ac25" providerId="LiveId" clId="{4F452715-B8D2-4B42-96EE-A6AD49F44A3A}" dt="2023-07-18T18:01:06.010" v="258" actId="165"/>
          <ac:spMkLst>
            <pc:docMk/>
            <pc:sldMk cId="141607115" sldId="306"/>
            <ac:spMk id="9" creationId="{A2430C9A-8B78-5350-D17A-32FB05343EA0}"/>
          </ac:spMkLst>
        </pc:spChg>
        <pc:spChg chg="mod topLvl">
          <ac:chgData name="Sanjana Mitra" userId="71eafcb8e839ac25" providerId="LiveId" clId="{4F452715-B8D2-4B42-96EE-A6AD49F44A3A}" dt="2023-07-18T18:01:06.010" v="258" actId="165"/>
          <ac:spMkLst>
            <pc:docMk/>
            <pc:sldMk cId="141607115" sldId="306"/>
            <ac:spMk id="10" creationId="{3E6E3124-75CA-E5C5-3D6D-903EA75861ED}"/>
          </ac:spMkLst>
        </pc:spChg>
        <pc:spChg chg="mod topLvl">
          <ac:chgData name="Sanjana Mitra" userId="71eafcb8e839ac25" providerId="LiveId" clId="{4F452715-B8D2-4B42-96EE-A6AD49F44A3A}" dt="2023-07-18T18:01:06.010" v="258" actId="165"/>
          <ac:spMkLst>
            <pc:docMk/>
            <pc:sldMk cId="141607115" sldId="306"/>
            <ac:spMk id="11" creationId="{7B18F2F6-FC2A-2E12-7234-E70FAFABFF51}"/>
          </ac:spMkLst>
        </pc:spChg>
        <pc:spChg chg="mod topLvl">
          <ac:chgData name="Sanjana Mitra" userId="71eafcb8e839ac25" providerId="LiveId" clId="{4F452715-B8D2-4B42-96EE-A6AD49F44A3A}" dt="2023-07-18T18:01:06.010" v="258" actId="165"/>
          <ac:spMkLst>
            <pc:docMk/>
            <pc:sldMk cId="141607115" sldId="306"/>
            <ac:spMk id="12" creationId="{72B8913A-0A4E-8036-DB01-E02D6E06E567}"/>
          </ac:spMkLst>
        </pc:spChg>
        <pc:spChg chg="mod topLvl">
          <ac:chgData name="Sanjana Mitra" userId="71eafcb8e839ac25" providerId="LiveId" clId="{4F452715-B8D2-4B42-96EE-A6AD49F44A3A}" dt="2023-07-18T18:01:06.010" v="258" actId="165"/>
          <ac:spMkLst>
            <pc:docMk/>
            <pc:sldMk cId="141607115" sldId="306"/>
            <ac:spMk id="13" creationId="{92C56AC4-509C-A98D-BD6D-11723A1C186C}"/>
          </ac:spMkLst>
        </pc:spChg>
        <pc:spChg chg="mod topLvl">
          <ac:chgData name="Sanjana Mitra" userId="71eafcb8e839ac25" providerId="LiveId" clId="{4F452715-B8D2-4B42-96EE-A6AD49F44A3A}" dt="2023-07-18T18:01:06.010" v="258" actId="165"/>
          <ac:spMkLst>
            <pc:docMk/>
            <pc:sldMk cId="141607115" sldId="306"/>
            <ac:spMk id="14" creationId="{B18B2246-B28F-E92A-D5BA-D5254E74787F}"/>
          </ac:spMkLst>
        </pc:spChg>
        <pc:spChg chg="mod topLvl">
          <ac:chgData name="Sanjana Mitra" userId="71eafcb8e839ac25" providerId="LiveId" clId="{4F452715-B8D2-4B42-96EE-A6AD49F44A3A}" dt="2023-07-18T18:01:06.010" v="258" actId="165"/>
          <ac:spMkLst>
            <pc:docMk/>
            <pc:sldMk cId="141607115" sldId="306"/>
            <ac:spMk id="15" creationId="{914CA610-BD16-39B5-B790-BBD966A0400D}"/>
          </ac:spMkLst>
        </pc:spChg>
        <pc:spChg chg="mod topLvl">
          <ac:chgData name="Sanjana Mitra" userId="71eafcb8e839ac25" providerId="LiveId" clId="{4F452715-B8D2-4B42-96EE-A6AD49F44A3A}" dt="2023-07-18T18:01:06.010" v="258" actId="165"/>
          <ac:spMkLst>
            <pc:docMk/>
            <pc:sldMk cId="141607115" sldId="306"/>
            <ac:spMk id="16" creationId="{A23590EE-33C7-BF5D-BB99-653610BDA213}"/>
          </ac:spMkLst>
        </pc:spChg>
        <pc:spChg chg="mod topLvl">
          <ac:chgData name="Sanjana Mitra" userId="71eafcb8e839ac25" providerId="LiveId" clId="{4F452715-B8D2-4B42-96EE-A6AD49F44A3A}" dt="2023-07-18T18:01:06.010" v="258" actId="165"/>
          <ac:spMkLst>
            <pc:docMk/>
            <pc:sldMk cId="141607115" sldId="306"/>
            <ac:spMk id="17" creationId="{2AE0073C-A385-E274-4007-EFF4459B90F2}"/>
          </ac:spMkLst>
        </pc:spChg>
        <pc:spChg chg="mod topLvl">
          <ac:chgData name="Sanjana Mitra" userId="71eafcb8e839ac25" providerId="LiveId" clId="{4F452715-B8D2-4B42-96EE-A6AD49F44A3A}" dt="2023-07-18T18:01:06.010" v="258" actId="165"/>
          <ac:spMkLst>
            <pc:docMk/>
            <pc:sldMk cId="141607115" sldId="306"/>
            <ac:spMk id="18" creationId="{D0651BAD-BD98-77C5-AC30-144A59B8CE26}"/>
          </ac:spMkLst>
        </pc:spChg>
        <pc:spChg chg="mod topLvl">
          <ac:chgData name="Sanjana Mitra" userId="71eafcb8e839ac25" providerId="LiveId" clId="{4F452715-B8D2-4B42-96EE-A6AD49F44A3A}" dt="2023-07-18T18:01:06.010" v="258" actId="165"/>
          <ac:spMkLst>
            <pc:docMk/>
            <pc:sldMk cId="141607115" sldId="306"/>
            <ac:spMk id="19" creationId="{158BED20-B87E-1489-5437-9871614F272D}"/>
          </ac:spMkLst>
        </pc:spChg>
        <pc:spChg chg="mod topLvl">
          <ac:chgData name="Sanjana Mitra" userId="71eafcb8e839ac25" providerId="LiveId" clId="{4F452715-B8D2-4B42-96EE-A6AD49F44A3A}" dt="2023-07-18T18:01:06.010" v="258" actId="165"/>
          <ac:spMkLst>
            <pc:docMk/>
            <pc:sldMk cId="141607115" sldId="306"/>
            <ac:spMk id="20" creationId="{68487DF6-7673-C608-07F5-D79CAF566517}"/>
          </ac:spMkLst>
        </pc:spChg>
        <pc:spChg chg="mod topLvl">
          <ac:chgData name="Sanjana Mitra" userId="71eafcb8e839ac25" providerId="LiveId" clId="{4F452715-B8D2-4B42-96EE-A6AD49F44A3A}" dt="2023-07-18T18:01:06.010" v="258" actId="165"/>
          <ac:spMkLst>
            <pc:docMk/>
            <pc:sldMk cId="141607115" sldId="306"/>
            <ac:spMk id="21" creationId="{BCD26783-C33B-6432-C532-9027DB3770CA}"/>
          </ac:spMkLst>
        </pc:spChg>
        <pc:grpChg chg="del mod">
          <ac:chgData name="Sanjana Mitra" userId="71eafcb8e839ac25" providerId="LiveId" clId="{4F452715-B8D2-4B42-96EE-A6AD49F44A3A}" dt="2023-07-18T18:01:06.010" v="258" actId="165"/>
          <ac:grpSpMkLst>
            <pc:docMk/>
            <pc:sldMk cId="141607115" sldId="306"/>
            <ac:grpSpMk id="5" creationId="{E0BD1239-D6FE-DB9D-9E54-CB3010AA8320}"/>
          </ac:grpSpMkLst>
        </pc:grpChg>
        <pc:graphicFrameChg chg="add del mod">
          <ac:chgData name="Sanjana Mitra" userId="71eafcb8e839ac25" providerId="LiveId" clId="{4F452715-B8D2-4B42-96EE-A6AD49F44A3A}" dt="2023-07-18T18:00:58.773" v="257" actId="18245"/>
          <ac:graphicFrameMkLst>
            <pc:docMk/>
            <pc:sldMk cId="141607115" sldId="306"/>
            <ac:graphicFrameMk id="4" creationId="{B894B6B2-EF99-9490-4510-82810F45D36C}"/>
          </ac:graphicFrameMkLst>
        </pc:graphicFrameChg>
      </pc:sldChg>
      <pc:sldChg chg="addSp delSp modSp new mod ord modTransition modAnim">
        <pc:chgData name="Sanjana Mitra" userId="71eafcb8e839ac25" providerId="LiveId" clId="{4F452715-B8D2-4B42-96EE-A6AD49F44A3A}" dt="2023-07-19T06:41:07.464" v="549"/>
        <pc:sldMkLst>
          <pc:docMk/>
          <pc:sldMk cId="1419348955" sldId="307"/>
        </pc:sldMkLst>
        <pc:spChg chg="mod">
          <ac:chgData name="Sanjana Mitra" userId="71eafcb8e839ac25" providerId="LiveId" clId="{4F452715-B8D2-4B42-96EE-A6AD49F44A3A}" dt="2023-07-18T17:51:54.816" v="201" actId="20577"/>
          <ac:spMkLst>
            <pc:docMk/>
            <pc:sldMk cId="1419348955" sldId="307"/>
            <ac:spMk id="2" creationId="{295890F7-4933-724A-FBBC-15022BD10581}"/>
          </ac:spMkLst>
        </pc:spChg>
        <pc:spChg chg="del mod">
          <ac:chgData name="Sanjana Mitra" userId="71eafcb8e839ac25" providerId="LiveId" clId="{4F452715-B8D2-4B42-96EE-A6AD49F44A3A}" dt="2023-07-18T17:52:33.278" v="205" actId="12084"/>
          <ac:spMkLst>
            <pc:docMk/>
            <pc:sldMk cId="1419348955" sldId="307"/>
            <ac:spMk id="3" creationId="{5E918596-97EA-E1A6-80A8-289FC2A99DB7}"/>
          </ac:spMkLst>
        </pc:spChg>
        <pc:spChg chg="mod topLvl">
          <ac:chgData name="Sanjana Mitra" userId="71eafcb8e839ac25" providerId="LiveId" clId="{4F452715-B8D2-4B42-96EE-A6AD49F44A3A}" dt="2023-07-18T18:16:54.963" v="437" actId="1076"/>
          <ac:spMkLst>
            <pc:docMk/>
            <pc:sldMk cId="1419348955" sldId="307"/>
            <ac:spMk id="6" creationId="{5286CC77-BC3D-2337-CCFF-78A93EA9F77C}"/>
          </ac:spMkLst>
        </pc:spChg>
        <pc:spChg chg="mod topLvl">
          <ac:chgData name="Sanjana Mitra" userId="71eafcb8e839ac25" providerId="LiveId" clId="{4F452715-B8D2-4B42-96EE-A6AD49F44A3A}" dt="2023-07-18T18:07:55.150" v="386" actId="165"/>
          <ac:spMkLst>
            <pc:docMk/>
            <pc:sldMk cId="1419348955" sldId="307"/>
            <ac:spMk id="7" creationId="{5B09C61A-4CD5-BE6A-7FEF-047E38DD6AD0}"/>
          </ac:spMkLst>
        </pc:spChg>
        <pc:spChg chg="mod topLvl">
          <ac:chgData name="Sanjana Mitra" userId="71eafcb8e839ac25" providerId="LiveId" clId="{4F452715-B8D2-4B42-96EE-A6AD49F44A3A}" dt="2023-07-18T18:11:47.073" v="395" actId="1076"/>
          <ac:spMkLst>
            <pc:docMk/>
            <pc:sldMk cId="1419348955" sldId="307"/>
            <ac:spMk id="8" creationId="{8E9FFC16-F3E1-A7C7-1EF3-D2EA105F8850}"/>
          </ac:spMkLst>
        </pc:spChg>
        <pc:spChg chg="mod topLvl">
          <ac:chgData name="Sanjana Mitra" userId="71eafcb8e839ac25" providerId="LiveId" clId="{4F452715-B8D2-4B42-96EE-A6AD49F44A3A}" dt="2023-07-18T18:07:55.150" v="386" actId="165"/>
          <ac:spMkLst>
            <pc:docMk/>
            <pc:sldMk cId="1419348955" sldId="307"/>
            <ac:spMk id="9" creationId="{40C0E40A-6774-600A-3D30-544135FFA547}"/>
          </ac:spMkLst>
        </pc:spChg>
        <pc:spChg chg="mod topLvl">
          <ac:chgData name="Sanjana Mitra" userId="71eafcb8e839ac25" providerId="LiveId" clId="{4F452715-B8D2-4B42-96EE-A6AD49F44A3A}" dt="2023-07-18T18:07:55.150" v="386" actId="165"/>
          <ac:spMkLst>
            <pc:docMk/>
            <pc:sldMk cId="1419348955" sldId="307"/>
            <ac:spMk id="10" creationId="{506431AC-36FC-F087-5C37-9F8113089672}"/>
          </ac:spMkLst>
        </pc:spChg>
        <pc:grpChg chg="del mod">
          <ac:chgData name="Sanjana Mitra" userId="71eafcb8e839ac25" providerId="LiveId" clId="{4F452715-B8D2-4B42-96EE-A6AD49F44A3A}" dt="2023-07-18T18:07:55.150" v="386" actId="165"/>
          <ac:grpSpMkLst>
            <pc:docMk/>
            <pc:sldMk cId="1419348955" sldId="307"/>
            <ac:grpSpMk id="5" creationId="{F0F1EBCB-00D7-4606-636C-91F141D368F1}"/>
          </ac:grpSpMkLst>
        </pc:grpChg>
        <pc:graphicFrameChg chg="add del mod">
          <ac:chgData name="Sanjana Mitra" userId="71eafcb8e839ac25" providerId="LiveId" clId="{4F452715-B8D2-4B42-96EE-A6AD49F44A3A}" dt="2023-07-18T18:07:41.126" v="385" actId="18245"/>
          <ac:graphicFrameMkLst>
            <pc:docMk/>
            <pc:sldMk cId="1419348955" sldId="307"/>
            <ac:graphicFrameMk id="4" creationId="{93F34BFD-0A80-4EBE-90D3-580068D28387}"/>
          </ac:graphicFrameMkLst>
        </pc:graphicFrameChg>
      </pc:sldChg>
      <pc:sldChg chg="addSp delSp modSp new del mod">
        <pc:chgData name="Sanjana Mitra" userId="71eafcb8e839ac25" providerId="LiveId" clId="{4F452715-B8D2-4B42-96EE-A6AD49F44A3A}" dt="2023-07-18T17:51:43.962" v="189" actId="2696"/>
        <pc:sldMkLst>
          <pc:docMk/>
          <pc:sldMk cId="1561761766" sldId="307"/>
        </pc:sldMkLst>
        <pc:spChg chg="mod">
          <ac:chgData name="Sanjana Mitra" userId="71eafcb8e839ac25" providerId="LiveId" clId="{4F452715-B8D2-4B42-96EE-A6AD49F44A3A}" dt="2023-07-18T17:51:06.216" v="186" actId="20577"/>
          <ac:spMkLst>
            <pc:docMk/>
            <pc:sldMk cId="1561761766" sldId="307"/>
            <ac:spMk id="2" creationId="{355FC013-C477-981D-002A-3E14BC42EF5C}"/>
          </ac:spMkLst>
        </pc:spChg>
        <pc:spChg chg="del">
          <ac:chgData name="Sanjana Mitra" userId="71eafcb8e839ac25" providerId="LiveId" clId="{4F452715-B8D2-4B42-96EE-A6AD49F44A3A}" dt="2023-07-18T17:51:23.083" v="187"/>
          <ac:spMkLst>
            <pc:docMk/>
            <pc:sldMk cId="1561761766" sldId="307"/>
            <ac:spMk id="3" creationId="{C6A79353-D847-688C-C2FF-918E4084F85A}"/>
          </ac:spMkLst>
        </pc:spChg>
        <pc:spChg chg="add del mod">
          <ac:chgData name="Sanjana Mitra" userId="71eafcb8e839ac25" providerId="LiveId" clId="{4F452715-B8D2-4B42-96EE-A6AD49F44A3A}" dt="2023-07-18T17:51:25.234" v="188" actId="21"/>
          <ac:spMkLst>
            <pc:docMk/>
            <pc:sldMk cId="1561761766" sldId="307"/>
            <ac:spMk id="4" creationId="{8BC2C78D-7AD7-F61E-C670-B26E2665AD01}"/>
          </ac:spMkLst>
        </pc:spChg>
      </pc:sldChg>
      <pc:sldChg chg="new del">
        <pc:chgData name="Sanjana Mitra" userId="71eafcb8e839ac25" providerId="LiveId" clId="{4F452715-B8D2-4B42-96EE-A6AD49F44A3A}" dt="2023-07-18T17:50:44.319" v="159" actId="2696"/>
        <pc:sldMkLst>
          <pc:docMk/>
          <pc:sldMk cId="2349448997" sldId="307"/>
        </pc:sldMkLst>
      </pc:sldChg>
      <pc:sldChg chg="new del">
        <pc:chgData name="Sanjana Mitra" userId="71eafcb8e839ac25" providerId="LiveId" clId="{4F452715-B8D2-4B42-96EE-A6AD49F44A3A}" dt="2023-07-18T17:52:53.031" v="207" actId="680"/>
        <pc:sldMkLst>
          <pc:docMk/>
          <pc:sldMk cId="1480148446" sldId="308"/>
        </pc:sldMkLst>
      </pc:sldChg>
      <pc:sldChg chg="modSp new del mod">
        <pc:chgData name="Sanjana Mitra" userId="71eafcb8e839ac25" providerId="LiveId" clId="{4F452715-B8D2-4B42-96EE-A6AD49F44A3A}" dt="2023-07-18T17:54:38.759" v="240" actId="2696"/>
        <pc:sldMkLst>
          <pc:docMk/>
          <pc:sldMk cId="3954788180" sldId="308"/>
        </pc:sldMkLst>
        <pc:spChg chg="mod">
          <ac:chgData name="Sanjana Mitra" userId="71eafcb8e839ac25" providerId="LiveId" clId="{4F452715-B8D2-4B42-96EE-A6AD49F44A3A}" dt="2023-07-18T17:54:04.380" v="229" actId="21"/>
          <ac:spMkLst>
            <pc:docMk/>
            <pc:sldMk cId="3954788180" sldId="308"/>
            <ac:spMk id="2" creationId="{FF3CADE5-789F-7010-12C1-B2CE1EF2F214}"/>
          </ac:spMkLst>
        </pc:spChg>
      </pc:sldChg>
      <pc:sldChg chg="addSp delSp modSp new mod modTransition">
        <pc:chgData name="Sanjana Mitra" userId="71eafcb8e839ac25" providerId="LiveId" clId="{4F452715-B8D2-4B42-96EE-A6AD49F44A3A}" dt="2023-07-18T18:18:35.336" v="446"/>
        <pc:sldMkLst>
          <pc:docMk/>
          <pc:sldMk cId="115434800" sldId="309"/>
        </pc:sldMkLst>
        <pc:spChg chg="add del">
          <ac:chgData name="Sanjana Mitra" userId="71eafcb8e839ac25" providerId="LiveId" clId="{4F452715-B8D2-4B42-96EE-A6AD49F44A3A}" dt="2023-07-18T17:54:15.108" v="232" actId="22"/>
          <ac:spMkLst>
            <pc:docMk/>
            <pc:sldMk cId="115434800" sldId="309"/>
            <ac:spMk id="3" creationId="{9261D755-6F08-A41A-ECBA-E1E9161AD812}"/>
          </ac:spMkLst>
        </pc:spChg>
        <pc:spChg chg="add del">
          <ac:chgData name="Sanjana Mitra" userId="71eafcb8e839ac25" providerId="LiveId" clId="{4F452715-B8D2-4B42-96EE-A6AD49F44A3A}" dt="2023-07-18T17:54:21.321" v="236" actId="22"/>
          <ac:spMkLst>
            <pc:docMk/>
            <pc:sldMk cId="115434800" sldId="309"/>
            <ac:spMk id="5" creationId="{FBA366DD-F23A-E0A5-B7B9-17012C9A84FE}"/>
          </ac:spMkLst>
        </pc:spChg>
        <pc:spChg chg="add mod">
          <ac:chgData name="Sanjana Mitra" userId="71eafcb8e839ac25" providerId="LiveId" clId="{4F452715-B8D2-4B42-96EE-A6AD49F44A3A}" dt="2023-07-18T17:54:34.521" v="239" actId="1076"/>
          <ac:spMkLst>
            <pc:docMk/>
            <pc:sldMk cId="115434800" sldId="309"/>
            <ac:spMk id="7" creationId="{1F1281D4-6850-1E5D-5236-CBC4174EF021}"/>
          </ac:spMkLst>
        </pc:spChg>
      </pc:sldChg>
      <pc:sldChg chg="addSp delSp modSp new del mod modTransition modAnim">
        <pc:chgData name="Sanjana Mitra" userId="71eafcb8e839ac25" providerId="LiveId" clId="{4F452715-B8D2-4B42-96EE-A6AD49F44A3A}" dt="2023-07-19T17:55:17.281" v="631" actId="2696"/>
        <pc:sldMkLst>
          <pc:docMk/>
          <pc:sldMk cId="311907076" sldId="310"/>
        </pc:sldMkLst>
        <pc:spChg chg="add del">
          <ac:chgData name="Sanjana Mitra" userId="71eafcb8e839ac25" providerId="LiveId" clId="{4F452715-B8D2-4B42-96EE-A6AD49F44A3A}" dt="2023-07-19T06:37:58.334" v="532" actId="22"/>
          <ac:spMkLst>
            <pc:docMk/>
            <pc:sldMk cId="311907076" sldId="310"/>
            <ac:spMk id="3" creationId="{160C7727-EBC7-2102-79A6-C57282081F88}"/>
          </ac:spMkLst>
        </pc:spChg>
        <pc:spChg chg="add mod">
          <ac:chgData name="Sanjana Mitra" userId="71eafcb8e839ac25" providerId="LiveId" clId="{4F452715-B8D2-4B42-96EE-A6AD49F44A3A}" dt="2023-07-19T14:39:47.229" v="593" actId="1076"/>
          <ac:spMkLst>
            <pc:docMk/>
            <pc:sldMk cId="311907076" sldId="310"/>
            <ac:spMk id="3" creationId="{1DF71D53-C6F0-4236-3D7A-507CC3AF927C}"/>
          </ac:spMkLst>
        </pc:spChg>
        <pc:spChg chg="add mod">
          <ac:chgData name="Sanjana Mitra" userId="71eafcb8e839ac25" providerId="LiveId" clId="{4F452715-B8D2-4B42-96EE-A6AD49F44A3A}" dt="2023-07-19T14:38:58.066" v="553"/>
          <ac:spMkLst>
            <pc:docMk/>
            <pc:sldMk cId="311907076" sldId="310"/>
            <ac:spMk id="5" creationId="{D5026B24-46F2-663D-7DCB-6CBBA3B4B3C3}"/>
          </ac:spMkLst>
        </pc:spChg>
        <pc:picChg chg="add mod">
          <ac:chgData name="Sanjana Mitra" userId="71eafcb8e839ac25" providerId="LiveId" clId="{4F452715-B8D2-4B42-96EE-A6AD49F44A3A}" dt="2023-07-19T14:44:40.313" v="616" actId="1076"/>
          <ac:picMkLst>
            <pc:docMk/>
            <pc:sldMk cId="311907076" sldId="310"/>
            <ac:picMk id="6" creationId="{81A8AF9F-7F0B-76B7-AE62-C64D970E9EE5}"/>
          </ac:picMkLst>
        </pc:picChg>
        <pc:picChg chg="add mod">
          <ac:chgData name="Sanjana Mitra" userId="71eafcb8e839ac25" providerId="LiveId" clId="{4F452715-B8D2-4B42-96EE-A6AD49F44A3A}" dt="2023-07-19T14:46:14.680" v="618" actId="1076"/>
          <ac:picMkLst>
            <pc:docMk/>
            <pc:sldMk cId="311907076" sldId="310"/>
            <ac:picMk id="8" creationId="{8006A7BE-589A-6DD9-21F8-95DEEB20EF97}"/>
          </ac:picMkLst>
        </pc:picChg>
      </pc:sldChg>
      <pc:sldChg chg="new del">
        <pc:chgData name="Sanjana Mitra" userId="71eafcb8e839ac25" providerId="LiveId" clId="{4F452715-B8D2-4B42-96EE-A6AD49F44A3A}" dt="2023-07-19T06:37:03.073" v="497" actId="2696"/>
        <pc:sldMkLst>
          <pc:docMk/>
          <pc:sldMk cId="1444748532" sldId="310"/>
        </pc:sldMkLst>
      </pc:sldChg>
      <pc:sldChg chg="addSp delSp modSp new mod modTransition modAnim">
        <pc:chgData name="Sanjana Mitra" userId="71eafcb8e839ac25" providerId="LiveId" clId="{4F452715-B8D2-4B42-96EE-A6AD49F44A3A}" dt="2023-08-02T07:16:17.292" v="1467"/>
        <pc:sldMkLst>
          <pc:docMk/>
          <pc:sldMk cId="1827640929" sldId="310"/>
        </pc:sldMkLst>
        <pc:spChg chg="mod">
          <ac:chgData name="Sanjana Mitra" userId="71eafcb8e839ac25" providerId="LiveId" clId="{4F452715-B8D2-4B42-96EE-A6AD49F44A3A}" dt="2023-08-02T04:37:32.206" v="689" actId="20577"/>
          <ac:spMkLst>
            <pc:docMk/>
            <pc:sldMk cId="1827640929" sldId="310"/>
            <ac:spMk id="2" creationId="{78CF51BF-546A-99D3-4C69-C276011E7F11}"/>
          </ac:spMkLst>
        </pc:spChg>
        <pc:spChg chg="del">
          <ac:chgData name="Sanjana Mitra" userId="71eafcb8e839ac25" providerId="LiveId" clId="{4F452715-B8D2-4B42-96EE-A6AD49F44A3A}" dt="2023-08-02T04:41:16.113" v="691" actId="22"/>
          <ac:spMkLst>
            <pc:docMk/>
            <pc:sldMk cId="1827640929" sldId="310"/>
            <ac:spMk id="3" creationId="{67B04854-32FE-0583-D9F2-82D6426309A7}"/>
          </ac:spMkLst>
        </pc:spChg>
        <pc:spChg chg="add del mod">
          <ac:chgData name="Sanjana Mitra" userId="71eafcb8e839ac25" providerId="LiveId" clId="{4F452715-B8D2-4B42-96EE-A6AD49F44A3A}" dt="2023-08-02T05:09:57.016" v="760" actId="1032"/>
          <ac:spMkLst>
            <pc:docMk/>
            <pc:sldMk cId="1827640929" sldId="310"/>
            <ac:spMk id="7" creationId="{E7A8BD5D-0966-19FD-BF46-CFE3EAA06349}"/>
          </ac:spMkLst>
        </pc:spChg>
        <pc:spChg chg="mod topLvl">
          <ac:chgData name="Sanjana Mitra" userId="71eafcb8e839ac25" providerId="LiveId" clId="{4F452715-B8D2-4B42-96EE-A6AD49F44A3A}" dt="2023-08-02T07:12:15.995" v="1234" actId="164"/>
          <ac:spMkLst>
            <pc:docMk/>
            <pc:sldMk cId="1827640929" sldId="310"/>
            <ac:spMk id="10" creationId="{15A88485-B6F2-D147-F5C4-6FE189B0E345}"/>
          </ac:spMkLst>
        </pc:spChg>
        <pc:spChg chg="mod topLvl">
          <ac:chgData name="Sanjana Mitra" userId="71eafcb8e839ac25" providerId="LiveId" clId="{4F452715-B8D2-4B42-96EE-A6AD49F44A3A}" dt="2023-08-02T07:12:15.995" v="1234" actId="164"/>
          <ac:spMkLst>
            <pc:docMk/>
            <pc:sldMk cId="1827640929" sldId="310"/>
            <ac:spMk id="11" creationId="{FFDB55AC-5D7E-D230-6C2F-A96C14F904C3}"/>
          </ac:spMkLst>
        </pc:spChg>
        <pc:spChg chg="mod topLvl">
          <ac:chgData name="Sanjana Mitra" userId="71eafcb8e839ac25" providerId="LiveId" clId="{4F452715-B8D2-4B42-96EE-A6AD49F44A3A}" dt="2023-08-02T07:12:21.206" v="1235" actId="164"/>
          <ac:spMkLst>
            <pc:docMk/>
            <pc:sldMk cId="1827640929" sldId="310"/>
            <ac:spMk id="12" creationId="{7BC249E3-7CDC-0AB4-EA49-2489DA00D0E7}"/>
          </ac:spMkLst>
        </pc:spChg>
        <pc:spChg chg="mod topLvl">
          <ac:chgData name="Sanjana Mitra" userId="71eafcb8e839ac25" providerId="LiveId" clId="{4F452715-B8D2-4B42-96EE-A6AD49F44A3A}" dt="2023-08-02T07:12:21.206" v="1235" actId="164"/>
          <ac:spMkLst>
            <pc:docMk/>
            <pc:sldMk cId="1827640929" sldId="310"/>
            <ac:spMk id="13" creationId="{29BF8F08-BD76-4066-6B7E-2D02490CCEDD}"/>
          </ac:spMkLst>
        </pc:spChg>
        <pc:grpChg chg="del mod">
          <ac:chgData name="Sanjana Mitra" userId="71eafcb8e839ac25" providerId="LiveId" clId="{4F452715-B8D2-4B42-96EE-A6AD49F44A3A}" dt="2023-08-02T07:11:40.687" v="1231" actId="165"/>
          <ac:grpSpMkLst>
            <pc:docMk/>
            <pc:sldMk cId="1827640929" sldId="310"/>
            <ac:grpSpMk id="9" creationId="{FFBE5A7E-C5E8-CFAA-71BE-9004A97B9EF9}"/>
          </ac:grpSpMkLst>
        </pc:grpChg>
        <pc:grpChg chg="add mod">
          <ac:chgData name="Sanjana Mitra" userId="71eafcb8e839ac25" providerId="LiveId" clId="{4F452715-B8D2-4B42-96EE-A6AD49F44A3A}" dt="2023-08-02T07:12:06.857" v="1233" actId="338"/>
          <ac:grpSpMkLst>
            <pc:docMk/>
            <pc:sldMk cId="1827640929" sldId="310"/>
            <ac:grpSpMk id="14" creationId="{54AF485F-B0C1-3C36-3DAE-2B63B0B1A842}"/>
          </ac:grpSpMkLst>
        </pc:grpChg>
        <pc:grpChg chg="add mod">
          <ac:chgData name="Sanjana Mitra" userId="71eafcb8e839ac25" providerId="LiveId" clId="{4F452715-B8D2-4B42-96EE-A6AD49F44A3A}" dt="2023-08-02T07:12:15.995" v="1234" actId="164"/>
          <ac:grpSpMkLst>
            <pc:docMk/>
            <pc:sldMk cId="1827640929" sldId="310"/>
            <ac:grpSpMk id="15" creationId="{5E091CBB-3341-3399-0392-4F08C4BA8DE9}"/>
          </ac:grpSpMkLst>
        </pc:grpChg>
        <pc:grpChg chg="add mod">
          <ac:chgData name="Sanjana Mitra" userId="71eafcb8e839ac25" providerId="LiveId" clId="{4F452715-B8D2-4B42-96EE-A6AD49F44A3A}" dt="2023-08-02T07:12:58.976" v="1238" actId="1076"/>
          <ac:grpSpMkLst>
            <pc:docMk/>
            <pc:sldMk cId="1827640929" sldId="310"/>
            <ac:grpSpMk id="16" creationId="{8DE34FBA-61E7-EB83-5C78-9E1FE0FA0BCC}"/>
          </ac:grpSpMkLst>
        </pc:grpChg>
        <pc:graphicFrameChg chg="add del mod modGraphic">
          <ac:chgData name="Sanjana Mitra" userId="71eafcb8e839ac25" providerId="LiveId" clId="{4F452715-B8D2-4B42-96EE-A6AD49F44A3A}" dt="2023-08-02T07:11:29.770" v="1230" actId="18245"/>
          <ac:graphicFrameMkLst>
            <pc:docMk/>
            <pc:sldMk cId="1827640929" sldId="310"/>
            <ac:graphicFrameMk id="8" creationId="{60CBE925-AE4C-EF55-3AE9-86EBF4232821}"/>
          </ac:graphicFrameMkLst>
        </pc:graphicFrameChg>
        <pc:picChg chg="add del mod ord">
          <ac:chgData name="Sanjana Mitra" userId="71eafcb8e839ac25" providerId="LiveId" clId="{4F452715-B8D2-4B42-96EE-A6AD49F44A3A}" dt="2023-08-02T04:43:57.371" v="692" actId="21"/>
          <ac:picMkLst>
            <pc:docMk/>
            <pc:sldMk cId="1827640929" sldId="310"/>
            <ac:picMk id="5" creationId="{A9457A65-D813-8AAF-FD61-DCE0478BB7D3}"/>
          </ac:picMkLst>
        </pc:picChg>
      </pc:sldChg>
      <pc:sldChg chg="modSp new del mod">
        <pc:chgData name="Sanjana Mitra" userId="71eafcb8e839ac25" providerId="LiveId" clId="{4F452715-B8D2-4B42-96EE-A6AD49F44A3A}" dt="2023-07-19T06:37:48.334" v="529" actId="2696"/>
        <pc:sldMkLst>
          <pc:docMk/>
          <pc:sldMk cId="1850393474" sldId="310"/>
        </pc:sldMkLst>
        <pc:spChg chg="mod">
          <ac:chgData name="Sanjana Mitra" userId="71eafcb8e839ac25" providerId="LiveId" clId="{4F452715-B8D2-4B42-96EE-A6AD49F44A3A}" dt="2023-07-19T06:37:42.565" v="528" actId="21"/>
          <ac:spMkLst>
            <pc:docMk/>
            <pc:sldMk cId="1850393474" sldId="310"/>
            <ac:spMk id="2" creationId="{F6E0B757-58E1-5AF1-7A81-5E12990B52F2}"/>
          </ac:spMkLst>
        </pc:spChg>
      </pc:sldChg>
      <pc:sldChg chg="new del">
        <pc:chgData name="Sanjana Mitra" userId="71eafcb8e839ac25" providerId="LiveId" clId="{4F452715-B8D2-4B42-96EE-A6AD49F44A3A}" dt="2023-07-18T18:18:22.156" v="445" actId="680"/>
        <pc:sldMkLst>
          <pc:docMk/>
          <pc:sldMk cId="2002967877" sldId="310"/>
        </pc:sldMkLst>
      </pc:sldChg>
      <pc:sldChg chg="new del">
        <pc:chgData name="Sanjana Mitra" userId="71eafcb8e839ac25" providerId="LiveId" clId="{4F452715-B8D2-4B42-96EE-A6AD49F44A3A}" dt="2023-07-18T17:59:34.917" v="253" actId="680"/>
        <pc:sldMkLst>
          <pc:docMk/>
          <pc:sldMk cId="2068712267" sldId="310"/>
        </pc:sldMkLst>
      </pc:sldChg>
      <pc:sldChg chg="new del">
        <pc:chgData name="Sanjana Mitra" userId="71eafcb8e839ac25" providerId="LiveId" clId="{4F452715-B8D2-4B42-96EE-A6AD49F44A3A}" dt="2023-08-02T04:37:21.016" v="682" actId="2696"/>
        <pc:sldMkLst>
          <pc:docMk/>
          <pc:sldMk cId="2357939540" sldId="310"/>
        </pc:sldMkLst>
      </pc:sldChg>
      <pc:sldChg chg="addSp delSp modSp new mod modTransition modAnim">
        <pc:chgData name="Sanjana Mitra" userId="71eafcb8e839ac25" providerId="LiveId" clId="{4F452715-B8D2-4B42-96EE-A6AD49F44A3A}" dt="2023-08-02T07:17:58.467" v="1483"/>
        <pc:sldMkLst>
          <pc:docMk/>
          <pc:sldMk cId="1901553363" sldId="311"/>
        </pc:sldMkLst>
        <pc:spChg chg="mod">
          <ac:chgData name="Sanjana Mitra" userId="71eafcb8e839ac25" providerId="LiveId" clId="{4F452715-B8D2-4B42-96EE-A6AD49F44A3A}" dt="2023-08-02T06:55:39.351" v="910"/>
          <ac:spMkLst>
            <pc:docMk/>
            <pc:sldMk cId="1901553363" sldId="311"/>
            <ac:spMk id="2" creationId="{FA18B654-7DF9-F81C-F49A-BE7EE1278A61}"/>
          </ac:spMkLst>
        </pc:spChg>
        <pc:spChg chg="del mod">
          <ac:chgData name="Sanjana Mitra" userId="71eafcb8e839ac25" providerId="LiveId" clId="{4F452715-B8D2-4B42-96EE-A6AD49F44A3A}" dt="2023-08-02T06:56:24.725" v="913" actId="12084"/>
          <ac:spMkLst>
            <pc:docMk/>
            <pc:sldMk cId="1901553363" sldId="311"/>
            <ac:spMk id="3" creationId="{5D0B47EA-2379-C302-DD69-B9DD1A864457}"/>
          </ac:spMkLst>
        </pc:spChg>
        <pc:spChg chg="mod topLvl">
          <ac:chgData name="Sanjana Mitra" userId="71eafcb8e839ac25" providerId="LiveId" clId="{4F452715-B8D2-4B42-96EE-A6AD49F44A3A}" dt="2023-08-02T07:17:35.051" v="1475" actId="165"/>
          <ac:spMkLst>
            <pc:docMk/>
            <pc:sldMk cId="1901553363" sldId="311"/>
            <ac:spMk id="6" creationId="{247F1293-CB5B-031E-83D4-6274791F3854}"/>
          </ac:spMkLst>
        </pc:spChg>
        <pc:spChg chg="mod topLvl">
          <ac:chgData name="Sanjana Mitra" userId="71eafcb8e839ac25" providerId="LiveId" clId="{4F452715-B8D2-4B42-96EE-A6AD49F44A3A}" dt="2023-08-02T07:17:35.051" v="1475" actId="165"/>
          <ac:spMkLst>
            <pc:docMk/>
            <pc:sldMk cId="1901553363" sldId="311"/>
            <ac:spMk id="7" creationId="{8D4BF30D-25FE-6ACA-4EDF-6F754DDEDA5A}"/>
          </ac:spMkLst>
        </pc:spChg>
        <pc:spChg chg="mod topLvl">
          <ac:chgData name="Sanjana Mitra" userId="71eafcb8e839ac25" providerId="LiveId" clId="{4F452715-B8D2-4B42-96EE-A6AD49F44A3A}" dt="2023-08-02T07:17:35.051" v="1475" actId="165"/>
          <ac:spMkLst>
            <pc:docMk/>
            <pc:sldMk cId="1901553363" sldId="311"/>
            <ac:spMk id="8" creationId="{07AD9D87-B2E8-5250-DFE2-D3DE93D4091E}"/>
          </ac:spMkLst>
        </pc:spChg>
        <pc:grpChg chg="del mod">
          <ac:chgData name="Sanjana Mitra" userId="71eafcb8e839ac25" providerId="LiveId" clId="{4F452715-B8D2-4B42-96EE-A6AD49F44A3A}" dt="2023-08-02T07:17:35.051" v="1475" actId="165"/>
          <ac:grpSpMkLst>
            <pc:docMk/>
            <pc:sldMk cId="1901553363" sldId="311"/>
            <ac:grpSpMk id="5" creationId="{82EF9764-1210-8C26-89EF-5F222B57802A}"/>
          </ac:grpSpMkLst>
        </pc:grpChg>
        <pc:graphicFrameChg chg="add del mod">
          <ac:chgData name="Sanjana Mitra" userId="71eafcb8e839ac25" providerId="LiveId" clId="{4F452715-B8D2-4B42-96EE-A6AD49F44A3A}" dt="2023-08-02T07:17:18.001" v="1474" actId="18245"/>
          <ac:graphicFrameMkLst>
            <pc:docMk/>
            <pc:sldMk cId="1901553363" sldId="311"/>
            <ac:graphicFrameMk id="4" creationId="{65B3FA3D-5943-F84E-F1E0-2757CFFD1054}"/>
          </ac:graphicFrameMkLst>
        </pc:graphicFrameChg>
      </pc:sldChg>
      <pc:sldChg chg="addSp delSp modSp new mod modTransition">
        <pc:chgData name="Sanjana Mitra" userId="71eafcb8e839ac25" providerId="LiveId" clId="{4F452715-B8D2-4B42-96EE-A6AD49F44A3A}" dt="2023-08-02T07:18:15.575" v="1484"/>
        <pc:sldMkLst>
          <pc:docMk/>
          <pc:sldMk cId="596884018" sldId="312"/>
        </pc:sldMkLst>
        <pc:spChg chg="mod">
          <ac:chgData name="Sanjana Mitra" userId="71eafcb8e839ac25" providerId="LiveId" clId="{4F452715-B8D2-4B42-96EE-A6AD49F44A3A}" dt="2023-08-02T06:56:47.544" v="922" actId="20577"/>
          <ac:spMkLst>
            <pc:docMk/>
            <pc:sldMk cId="596884018" sldId="312"/>
            <ac:spMk id="2" creationId="{D23FDB7C-7CEC-CA1C-3565-4549EC180147}"/>
          </ac:spMkLst>
        </pc:spChg>
        <pc:spChg chg="del mod">
          <ac:chgData name="Sanjana Mitra" userId="71eafcb8e839ac25" providerId="LiveId" clId="{4F452715-B8D2-4B42-96EE-A6AD49F44A3A}" dt="2023-08-02T06:57:36.143" v="925" actId="12084"/>
          <ac:spMkLst>
            <pc:docMk/>
            <pc:sldMk cId="596884018" sldId="312"/>
            <ac:spMk id="3" creationId="{09A009BF-51C8-8101-DFB1-22C5E203BAEE}"/>
          </ac:spMkLst>
        </pc:spChg>
        <pc:graphicFrameChg chg="add mod">
          <ac:chgData name="Sanjana Mitra" userId="71eafcb8e839ac25" providerId="LiveId" clId="{4F452715-B8D2-4B42-96EE-A6AD49F44A3A}" dt="2023-08-02T06:58:10.568" v="928" actId="14100"/>
          <ac:graphicFrameMkLst>
            <pc:docMk/>
            <pc:sldMk cId="596884018" sldId="312"/>
            <ac:graphicFrameMk id="4" creationId="{21F8A174-F5A7-92F0-4447-5F119F3614A6}"/>
          </ac:graphicFrameMkLst>
        </pc:graphicFrameChg>
      </pc:sldChg>
      <pc:sldChg chg="addSp delSp modSp new mod modTransition">
        <pc:chgData name="Sanjana Mitra" userId="71eafcb8e839ac25" providerId="LiveId" clId="{4F452715-B8D2-4B42-96EE-A6AD49F44A3A}" dt="2023-08-02T07:18:52.090" v="1487"/>
        <pc:sldMkLst>
          <pc:docMk/>
          <pc:sldMk cId="563298330" sldId="313"/>
        </pc:sldMkLst>
        <pc:spChg chg="mod">
          <ac:chgData name="Sanjana Mitra" userId="71eafcb8e839ac25" providerId="LiveId" clId="{4F452715-B8D2-4B42-96EE-A6AD49F44A3A}" dt="2023-08-02T06:58:22.618" v="933" actId="20577"/>
          <ac:spMkLst>
            <pc:docMk/>
            <pc:sldMk cId="563298330" sldId="313"/>
            <ac:spMk id="2" creationId="{173B3CAF-BD17-6113-F218-632A193A3EE9}"/>
          </ac:spMkLst>
        </pc:spChg>
        <pc:spChg chg="add del">
          <ac:chgData name="Sanjana Mitra" userId="71eafcb8e839ac25" providerId="LiveId" clId="{4F452715-B8D2-4B42-96EE-A6AD49F44A3A}" dt="2023-08-02T06:59:28.257" v="936" actId="12084"/>
          <ac:spMkLst>
            <pc:docMk/>
            <pc:sldMk cId="563298330" sldId="313"/>
            <ac:spMk id="3" creationId="{C62224AF-6E00-E3CB-37E6-AE72D3289A61}"/>
          </ac:spMkLst>
        </pc:spChg>
        <pc:graphicFrameChg chg="add del modGraphic">
          <ac:chgData name="Sanjana Mitra" userId="71eafcb8e839ac25" providerId="LiveId" clId="{4F452715-B8D2-4B42-96EE-A6AD49F44A3A}" dt="2023-08-02T06:59:13.253" v="935" actId="1032"/>
          <ac:graphicFrameMkLst>
            <pc:docMk/>
            <pc:sldMk cId="563298330" sldId="313"/>
            <ac:graphicFrameMk id="4" creationId="{43FBE9FD-D182-D96A-70E6-8B96C5634792}"/>
          </ac:graphicFrameMkLst>
        </pc:graphicFrameChg>
        <pc:graphicFrameChg chg="add mod">
          <ac:chgData name="Sanjana Mitra" userId="71eafcb8e839ac25" providerId="LiveId" clId="{4F452715-B8D2-4B42-96EE-A6AD49F44A3A}" dt="2023-08-02T07:04:19.131" v="1016" actId="12"/>
          <ac:graphicFrameMkLst>
            <pc:docMk/>
            <pc:sldMk cId="563298330" sldId="313"/>
            <ac:graphicFrameMk id="5" creationId="{40FF7B99-CD40-32E4-8A70-C9ABEF9CE94B}"/>
          </ac:graphicFrameMkLst>
        </pc:graphicFrameChg>
        <pc:picChg chg="add del mod modCrop">
          <ac:chgData name="Sanjana Mitra" userId="71eafcb8e839ac25" providerId="LiveId" clId="{4F452715-B8D2-4B42-96EE-A6AD49F44A3A}" dt="2023-08-02T07:01:41.176" v="945" actId="931"/>
          <ac:picMkLst>
            <pc:docMk/>
            <pc:sldMk cId="563298330" sldId="313"/>
            <ac:picMk id="7" creationId="{BB0D13B2-2F54-D00C-95C5-ABD37BA9829C}"/>
          </ac:picMkLst>
        </pc:picChg>
      </pc:sldChg>
      <pc:sldChg chg="addSp delSp modSp new mod modTransition">
        <pc:chgData name="Sanjana Mitra" userId="71eafcb8e839ac25" providerId="LiveId" clId="{4F452715-B8D2-4B42-96EE-A6AD49F44A3A}" dt="2023-08-02T07:19:06.852" v="1488"/>
        <pc:sldMkLst>
          <pc:docMk/>
          <pc:sldMk cId="836212537" sldId="314"/>
        </pc:sldMkLst>
        <pc:spChg chg="mod">
          <ac:chgData name="Sanjana Mitra" userId="71eafcb8e839ac25" providerId="LiveId" clId="{4F452715-B8D2-4B42-96EE-A6AD49F44A3A}" dt="2023-08-02T07:04:37.549" v="1021" actId="20577"/>
          <ac:spMkLst>
            <pc:docMk/>
            <pc:sldMk cId="836212537" sldId="314"/>
            <ac:spMk id="2" creationId="{656627BE-473A-BABF-A5B1-3C5DD34C5549}"/>
          </ac:spMkLst>
        </pc:spChg>
        <pc:spChg chg="del">
          <ac:chgData name="Sanjana Mitra" userId="71eafcb8e839ac25" providerId="LiveId" clId="{4F452715-B8D2-4B42-96EE-A6AD49F44A3A}" dt="2023-08-02T07:04:46.832" v="1022" actId="1032"/>
          <ac:spMkLst>
            <pc:docMk/>
            <pc:sldMk cId="836212537" sldId="314"/>
            <ac:spMk id="3" creationId="{DA5FB15D-0D26-6A82-16D2-E67808113DB7}"/>
          </ac:spMkLst>
        </pc:spChg>
        <pc:graphicFrameChg chg="add mod modGraphic">
          <ac:chgData name="Sanjana Mitra" userId="71eafcb8e839ac25" providerId="LiveId" clId="{4F452715-B8D2-4B42-96EE-A6AD49F44A3A}" dt="2023-08-02T07:06:56.967" v="1094" actId="20577"/>
          <ac:graphicFrameMkLst>
            <pc:docMk/>
            <pc:sldMk cId="836212537" sldId="314"/>
            <ac:graphicFrameMk id="4" creationId="{F27E6A92-E432-6ACF-F3CF-93DB60D1BB90}"/>
          </ac:graphicFrameMkLst>
        </pc:graphicFrameChg>
      </pc:sldChg>
      <pc:sldChg chg="addSp delSp modSp new mod modTransition">
        <pc:chgData name="Sanjana Mitra" userId="71eafcb8e839ac25" providerId="LiveId" clId="{4F452715-B8D2-4B42-96EE-A6AD49F44A3A}" dt="2023-08-02T08:18:31.516" v="1555" actId="20577"/>
        <pc:sldMkLst>
          <pc:docMk/>
          <pc:sldMk cId="1689783066" sldId="315"/>
        </pc:sldMkLst>
        <pc:spChg chg="mod">
          <ac:chgData name="Sanjana Mitra" userId="71eafcb8e839ac25" providerId="LiveId" clId="{4F452715-B8D2-4B42-96EE-A6AD49F44A3A}" dt="2023-08-02T07:06:25.245" v="1081" actId="20577"/>
          <ac:spMkLst>
            <pc:docMk/>
            <pc:sldMk cId="1689783066" sldId="315"/>
            <ac:spMk id="2" creationId="{81CFE217-C71E-FE6C-64F9-203C64840FE1}"/>
          </ac:spMkLst>
        </pc:spChg>
        <pc:spChg chg="del">
          <ac:chgData name="Sanjana Mitra" userId="71eafcb8e839ac25" providerId="LiveId" clId="{4F452715-B8D2-4B42-96EE-A6AD49F44A3A}" dt="2023-08-02T07:06:38.150" v="1082" actId="1032"/>
          <ac:spMkLst>
            <pc:docMk/>
            <pc:sldMk cId="1689783066" sldId="315"/>
            <ac:spMk id="3" creationId="{0EEA45ED-59EA-1F9C-74CD-7363F5CCAFAE}"/>
          </ac:spMkLst>
        </pc:spChg>
        <pc:graphicFrameChg chg="add mod modGraphic">
          <ac:chgData name="Sanjana Mitra" userId="71eafcb8e839ac25" providerId="LiveId" clId="{4F452715-B8D2-4B42-96EE-A6AD49F44A3A}" dt="2023-08-02T08:18:31.516" v="1555" actId="20577"/>
          <ac:graphicFrameMkLst>
            <pc:docMk/>
            <pc:sldMk cId="1689783066" sldId="315"/>
            <ac:graphicFrameMk id="4" creationId="{B3AC152A-FDC3-BE9A-289D-E7348BEC4BC5}"/>
          </ac:graphicFrameMkLst>
        </pc:graphicFrameChg>
      </pc:sldChg>
      <pc:sldChg chg="addSp delSp modSp new mod modTransition">
        <pc:chgData name="Sanjana Mitra" userId="71eafcb8e839ac25" providerId="LiveId" clId="{4F452715-B8D2-4B42-96EE-A6AD49F44A3A}" dt="2023-08-02T07:19:25.824" v="1490"/>
        <pc:sldMkLst>
          <pc:docMk/>
          <pc:sldMk cId="216871366" sldId="316"/>
        </pc:sldMkLst>
        <pc:spChg chg="mod">
          <ac:chgData name="Sanjana Mitra" userId="71eafcb8e839ac25" providerId="LiveId" clId="{4F452715-B8D2-4B42-96EE-A6AD49F44A3A}" dt="2023-08-02T07:09:22.923" v="1224" actId="20577"/>
          <ac:spMkLst>
            <pc:docMk/>
            <pc:sldMk cId="216871366" sldId="316"/>
            <ac:spMk id="2" creationId="{083106DB-620B-CB3B-E1E6-A541D435F68B}"/>
          </ac:spMkLst>
        </pc:spChg>
        <pc:spChg chg="add del mod">
          <ac:chgData name="Sanjana Mitra" userId="71eafcb8e839ac25" providerId="LiveId" clId="{4F452715-B8D2-4B42-96EE-A6AD49F44A3A}" dt="2023-08-02T07:10:44.132" v="1229" actId="12084"/>
          <ac:spMkLst>
            <pc:docMk/>
            <pc:sldMk cId="216871366" sldId="316"/>
            <ac:spMk id="3" creationId="{A68A3781-594C-6B02-9461-E3E209DD2021}"/>
          </ac:spMkLst>
        </pc:spChg>
        <pc:graphicFrameChg chg="add del mod">
          <ac:chgData name="Sanjana Mitra" userId="71eafcb8e839ac25" providerId="LiveId" clId="{4F452715-B8D2-4B42-96EE-A6AD49F44A3A}" dt="2023-08-02T07:10:27.724" v="1228" actId="12084"/>
          <ac:graphicFrameMkLst>
            <pc:docMk/>
            <pc:sldMk cId="216871366" sldId="316"/>
            <ac:graphicFrameMk id="4" creationId="{0F857A01-E762-2AD3-7A4F-25D43823E242}"/>
          </ac:graphicFrameMkLst>
        </pc:graphicFrameChg>
        <pc:graphicFrameChg chg="add mod">
          <ac:chgData name="Sanjana Mitra" userId="71eafcb8e839ac25" providerId="LiveId" clId="{4F452715-B8D2-4B42-96EE-A6AD49F44A3A}" dt="2023-08-02T07:10:44.132" v="1229" actId="12084"/>
          <ac:graphicFrameMkLst>
            <pc:docMk/>
            <pc:sldMk cId="216871366" sldId="316"/>
            <ac:graphicFrameMk id="5" creationId="{1CF5D3CC-8B19-E2AD-E25D-A6C4296BAF19}"/>
          </ac:graphicFrameMkLst>
        </pc:graphicFrameChg>
      </pc:sldChg>
      <pc:sldChg chg="modSp new mod modTransition">
        <pc:chgData name="Sanjana Mitra" userId="71eafcb8e839ac25" providerId="LiveId" clId="{4F452715-B8D2-4B42-96EE-A6AD49F44A3A}" dt="2023-08-02T07:22:29.229" v="1531" actId="20577"/>
        <pc:sldMkLst>
          <pc:docMk/>
          <pc:sldMk cId="189007136" sldId="317"/>
        </pc:sldMkLst>
        <pc:spChg chg="mod">
          <ac:chgData name="Sanjana Mitra" userId="71eafcb8e839ac25" providerId="LiveId" clId="{4F452715-B8D2-4B42-96EE-A6AD49F44A3A}" dt="2023-08-02T07:19:53.313" v="1500" actId="20577"/>
          <ac:spMkLst>
            <pc:docMk/>
            <pc:sldMk cId="189007136" sldId="317"/>
            <ac:spMk id="2" creationId="{9BE9E23B-D27C-E89C-C1FA-9B67F4B45870}"/>
          </ac:spMkLst>
        </pc:spChg>
        <pc:spChg chg="mod">
          <ac:chgData name="Sanjana Mitra" userId="71eafcb8e839ac25" providerId="LiveId" clId="{4F452715-B8D2-4B42-96EE-A6AD49F44A3A}" dt="2023-08-02T07:22:29.229" v="1531" actId="20577"/>
          <ac:spMkLst>
            <pc:docMk/>
            <pc:sldMk cId="189007136" sldId="317"/>
            <ac:spMk id="3" creationId="{C8CDE15C-521A-F8B7-DBC6-7BE82018D3AD}"/>
          </ac:spMkLst>
        </pc:spChg>
      </pc:sldChg>
      <pc:sldChg chg="addSp delSp modSp new mod">
        <pc:chgData name="Sanjana Mitra" userId="71eafcb8e839ac25" providerId="LiveId" clId="{4F452715-B8D2-4B42-96EE-A6AD49F44A3A}" dt="2023-08-11T17:20:57.438" v="1560"/>
        <pc:sldMkLst>
          <pc:docMk/>
          <pc:sldMk cId="3110341158" sldId="318"/>
        </pc:sldMkLst>
        <pc:spChg chg="mod">
          <ac:chgData name="Sanjana Mitra" userId="71eafcb8e839ac25" providerId="LiveId" clId="{4F452715-B8D2-4B42-96EE-A6AD49F44A3A}" dt="2023-08-11T17:08:24.735" v="1558" actId="20577"/>
          <ac:spMkLst>
            <pc:docMk/>
            <pc:sldMk cId="3110341158" sldId="318"/>
            <ac:spMk id="3" creationId="{4549974B-E4E1-5C06-6F9B-8A0959D90032}"/>
          </ac:spMkLst>
        </pc:spChg>
        <pc:spChg chg="add del mod">
          <ac:chgData name="Sanjana Mitra" userId="71eafcb8e839ac25" providerId="LiveId" clId="{4F452715-B8D2-4B42-96EE-A6AD49F44A3A}" dt="2023-08-11T17:20:56.539" v="1559" actId="478"/>
          <ac:spMkLst>
            <pc:docMk/>
            <pc:sldMk cId="3110341158" sldId="318"/>
            <ac:spMk id="4" creationId="{BDBB7721-9D60-602D-8698-0B415ABE2F44}"/>
          </ac:spMkLst>
        </pc:spChg>
        <pc:spChg chg="add mod">
          <ac:chgData name="Sanjana Mitra" userId="71eafcb8e839ac25" providerId="LiveId" clId="{4F452715-B8D2-4B42-96EE-A6AD49F44A3A}" dt="2023-08-11T17:20:57.438" v="1560"/>
          <ac:spMkLst>
            <pc:docMk/>
            <pc:sldMk cId="3110341158" sldId="318"/>
            <ac:spMk id="5" creationId="{C101684A-C585-415F-B6E1-4CAE42DA0350}"/>
          </ac:spMkLst>
        </pc:spChg>
      </pc:sldChg>
    </pc:docChg>
  </pc:docChgLst>
  <pc:docChgLst>
    <pc:chgData name="Sanjana Mitra" userId="71eafcb8e839ac25" providerId="LiveId" clId="{81C019AC-97C5-45D7-9264-A38E7EFD7E3B}"/>
    <pc:docChg chg="custSel delSld modSld">
      <pc:chgData name="Sanjana Mitra" userId="71eafcb8e839ac25" providerId="LiveId" clId="{81C019AC-97C5-45D7-9264-A38E7EFD7E3B}" dt="2023-12-03T11:38:42.297" v="41" actId="2696"/>
      <pc:docMkLst>
        <pc:docMk/>
      </pc:docMkLst>
      <pc:sldChg chg="modSp mod">
        <pc:chgData name="Sanjana Mitra" userId="71eafcb8e839ac25" providerId="LiveId" clId="{81C019AC-97C5-45D7-9264-A38E7EFD7E3B}" dt="2023-12-03T11:37:06.826" v="40" actId="20577"/>
        <pc:sldMkLst>
          <pc:docMk/>
          <pc:sldMk cId="189007136" sldId="317"/>
        </pc:sldMkLst>
        <pc:spChg chg="mod">
          <ac:chgData name="Sanjana Mitra" userId="71eafcb8e839ac25" providerId="LiveId" clId="{81C019AC-97C5-45D7-9264-A38E7EFD7E3B}" dt="2023-12-03T11:37:06.826" v="40" actId="20577"/>
          <ac:spMkLst>
            <pc:docMk/>
            <pc:sldMk cId="189007136" sldId="317"/>
            <ac:spMk id="3" creationId="{C8CDE15C-521A-F8B7-DBC6-7BE82018D3AD}"/>
          </ac:spMkLst>
        </pc:spChg>
      </pc:sldChg>
      <pc:sldChg chg="modSp del mod">
        <pc:chgData name="Sanjana Mitra" userId="71eafcb8e839ac25" providerId="LiveId" clId="{81C019AC-97C5-45D7-9264-A38E7EFD7E3B}" dt="2023-12-03T11:38:42.297" v="41" actId="2696"/>
        <pc:sldMkLst>
          <pc:docMk/>
          <pc:sldMk cId="3110341158" sldId="318"/>
        </pc:sldMkLst>
        <pc:spChg chg="mod">
          <ac:chgData name="Sanjana Mitra" userId="71eafcb8e839ac25" providerId="LiveId" clId="{81C019AC-97C5-45D7-9264-A38E7EFD7E3B}" dt="2023-12-03T11:36:47.576" v="0" actId="20577"/>
          <ac:spMkLst>
            <pc:docMk/>
            <pc:sldMk cId="3110341158" sldId="318"/>
            <ac:spMk id="3" creationId="{4549974B-E4E1-5C06-6F9B-8A0959D90032}"/>
          </ac:spMkLst>
        </pc:sp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hyperlink" Target="file:///C:\Users\Sanjana\Downloads\download.png" TargetMode="External"/><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9717D-26DC-4836-8395-CA571AB285C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C5D581BD-8C22-4D85-B317-B16815FFB63A}">
      <dgm:prSet/>
      <dgm:spPr/>
      <dgm:t>
        <a:bodyPr/>
        <a:lstStyle/>
        <a:p>
          <a:r>
            <a:rPr lang="en-US" dirty="0"/>
            <a:t>Imaging: Conduct MRI or CT scans to capture detailed brain images.  </a:t>
          </a:r>
        </a:p>
      </dgm:t>
    </dgm:pt>
    <dgm:pt modelId="{AAA436E0-D878-43A6-AD8A-F62C0D6DEBBF}" type="parTrans" cxnId="{BABA1F4D-826D-4D83-B686-515CF0F16154}">
      <dgm:prSet/>
      <dgm:spPr/>
      <dgm:t>
        <a:bodyPr/>
        <a:lstStyle/>
        <a:p>
          <a:endParaRPr lang="en-IN"/>
        </a:p>
      </dgm:t>
    </dgm:pt>
    <dgm:pt modelId="{133AFD81-14C1-418E-9831-C314665C7801}" type="sibTrans" cxnId="{BABA1F4D-826D-4D83-B686-515CF0F16154}">
      <dgm:prSet/>
      <dgm:spPr/>
      <dgm:t>
        <a:bodyPr/>
        <a:lstStyle/>
        <a:p>
          <a:endParaRPr lang="en-IN"/>
        </a:p>
      </dgm:t>
    </dgm:pt>
    <dgm:pt modelId="{FA7627E0-4693-479F-8123-D755F0CC6D73}">
      <dgm:prSet/>
      <dgm:spPr/>
      <dgm:t>
        <a:bodyPr/>
        <a:lstStyle/>
        <a:p>
          <a:r>
            <a:rPr lang="en-US"/>
            <a:t>Segmentation: Use image processing techniques to segment and isolate tumor regions. </a:t>
          </a:r>
          <a:endParaRPr lang="en-IN"/>
        </a:p>
      </dgm:t>
    </dgm:pt>
    <dgm:pt modelId="{B772AE9A-A7DA-457B-A3A6-723BE681436A}" type="parTrans" cxnId="{690787D0-C95E-4B3B-B114-91274F0C8643}">
      <dgm:prSet/>
      <dgm:spPr/>
      <dgm:t>
        <a:bodyPr/>
        <a:lstStyle/>
        <a:p>
          <a:endParaRPr lang="en-IN"/>
        </a:p>
      </dgm:t>
    </dgm:pt>
    <dgm:pt modelId="{7B9CFBC6-EC95-4AB6-BAC2-1EB9B1A171A3}" type="sibTrans" cxnId="{690787D0-C95E-4B3B-B114-91274F0C8643}">
      <dgm:prSet/>
      <dgm:spPr/>
      <dgm:t>
        <a:bodyPr/>
        <a:lstStyle/>
        <a:p>
          <a:endParaRPr lang="en-IN"/>
        </a:p>
      </dgm:t>
    </dgm:pt>
    <dgm:pt modelId="{CDB40700-CFF0-4B13-B067-B3C83CB72797}">
      <dgm:prSet/>
      <dgm:spPr/>
      <dgm:t>
        <a:bodyPr/>
        <a:lstStyle/>
        <a:p>
          <a:r>
            <a:rPr lang="en-US"/>
            <a:t>Feature Extraction: Extract relevant features from the segmented tumor regions.</a:t>
          </a:r>
          <a:endParaRPr lang="en-IN"/>
        </a:p>
      </dgm:t>
    </dgm:pt>
    <dgm:pt modelId="{944F5E5E-CF5B-4333-AA64-E46D1379094D}" type="parTrans" cxnId="{4AE57499-CC1E-41E5-AA74-A45FB31E8241}">
      <dgm:prSet/>
      <dgm:spPr/>
      <dgm:t>
        <a:bodyPr/>
        <a:lstStyle/>
        <a:p>
          <a:endParaRPr lang="en-IN"/>
        </a:p>
      </dgm:t>
    </dgm:pt>
    <dgm:pt modelId="{1E4145DF-F264-4175-8C92-2CB7F5618FA7}" type="sibTrans" cxnId="{4AE57499-CC1E-41E5-AA74-A45FB31E8241}">
      <dgm:prSet/>
      <dgm:spPr/>
      <dgm:t>
        <a:bodyPr/>
        <a:lstStyle/>
        <a:p>
          <a:endParaRPr lang="en-IN"/>
        </a:p>
      </dgm:t>
    </dgm:pt>
    <dgm:pt modelId="{C1879DD9-E6D5-47D1-856E-F75ACC713E35}">
      <dgm:prSet/>
      <dgm:spPr/>
      <dgm:t>
        <a:bodyPr/>
        <a:lstStyle/>
        <a:p>
          <a:r>
            <a:rPr lang="en-US"/>
            <a:t>Classification: Utilize machine learning algorithms to classify tumors as benign or malignant.</a:t>
          </a:r>
          <a:endParaRPr lang="en-IN"/>
        </a:p>
      </dgm:t>
    </dgm:pt>
    <dgm:pt modelId="{EA6FE68C-363F-47AD-82E5-90E4F81CE778}" type="parTrans" cxnId="{0C20AF6D-6012-4A59-B69D-691E20FF81D8}">
      <dgm:prSet/>
      <dgm:spPr/>
      <dgm:t>
        <a:bodyPr/>
        <a:lstStyle/>
        <a:p>
          <a:endParaRPr lang="en-IN"/>
        </a:p>
      </dgm:t>
    </dgm:pt>
    <dgm:pt modelId="{446D78E3-FDB9-40CE-8CF8-DD1AE682A0FC}" type="sibTrans" cxnId="{0C20AF6D-6012-4A59-B69D-691E20FF81D8}">
      <dgm:prSet/>
      <dgm:spPr/>
      <dgm:t>
        <a:bodyPr/>
        <a:lstStyle/>
        <a:p>
          <a:endParaRPr lang="en-IN"/>
        </a:p>
      </dgm:t>
    </dgm:pt>
    <dgm:pt modelId="{0931C668-FDC7-4047-81F0-AE4434DF1584}">
      <dgm:prSet/>
      <dgm:spPr/>
      <dgm:t>
        <a:bodyPr/>
        <a:lstStyle/>
        <a:p>
          <a:r>
            <a:rPr lang="en-US"/>
            <a:t>Validation: Validate the model's performance using evaluation metrics and compare against ground truth data for accuracy</a:t>
          </a:r>
          <a:endParaRPr lang="en-IN"/>
        </a:p>
      </dgm:t>
    </dgm:pt>
    <dgm:pt modelId="{AFF64384-8590-408C-9E15-7360F6A4A1F8}" type="parTrans" cxnId="{06A6A862-5EA1-4835-BE95-257B3633B656}">
      <dgm:prSet/>
      <dgm:spPr/>
      <dgm:t>
        <a:bodyPr/>
        <a:lstStyle/>
        <a:p>
          <a:endParaRPr lang="en-IN"/>
        </a:p>
      </dgm:t>
    </dgm:pt>
    <dgm:pt modelId="{551F5099-7859-42AB-A394-5BD37A1FBF65}" type="sibTrans" cxnId="{06A6A862-5EA1-4835-BE95-257B3633B656}">
      <dgm:prSet/>
      <dgm:spPr/>
      <dgm:t>
        <a:bodyPr/>
        <a:lstStyle/>
        <a:p>
          <a:endParaRPr lang="en-IN"/>
        </a:p>
      </dgm:t>
    </dgm:pt>
    <dgm:pt modelId="{96A117A6-9F68-4831-B547-6C76CD2D74A1}" type="pres">
      <dgm:prSet presAssocID="{AAC9717D-26DC-4836-8395-CA571AB285C8}" presName="Name0" presStyleCnt="0">
        <dgm:presLayoutVars>
          <dgm:dir/>
          <dgm:resizeHandles val="exact"/>
        </dgm:presLayoutVars>
      </dgm:prSet>
      <dgm:spPr/>
    </dgm:pt>
    <dgm:pt modelId="{6873830B-8C28-4A52-BC1F-00CA957EEDCA}" type="pres">
      <dgm:prSet presAssocID="{C5D581BD-8C22-4D85-B317-B16815FFB63A}" presName="node" presStyleLbl="node1" presStyleIdx="0" presStyleCnt="5">
        <dgm:presLayoutVars>
          <dgm:bulletEnabled val="1"/>
        </dgm:presLayoutVars>
      </dgm:prSet>
      <dgm:spPr/>
    </dgm:pt>
    <dgm:pt modelId="{75C22C9E-13C8-4CAB-8DB6-BBB9AB9735AE}" type="pres">
      <dgm:prSet presAssocID="{133AFD81-14C1-418E-9831-C314665C7801}" presName="sibTrans" presStyleLbl="sibTrans2D1" presStyleIdx="0" presStyleCnt="4"/>
      <dgm:spPr/>
    </dgm:pt>
    <dgm:pt modelId="{F572A670-9CD1-4AB4-A929-A624121940D0}" type="pres">
      <dgm:prSet presAssocID="{133AFD81-14C1-418E-9831-C314665C7801}" presName="connectorText" presStyleLbl="sibTrans2D1" presStyleIdx="0" presStyleCnt="4"/>
      <dgm:spPr/>
    </dgm:pt>
    <dgm:pt modelId="{70F125FD-78A8-4B16-B65E-84CD89E84648}" type="pres">
      <dgm:prSet presAssocID="{FA7627E0-4693-479F-8123-D755F0CC6D73}" presName="node" presStyleLbl="node1" presStyleIdx="1" presStyleCnt="5">
        <dgm:presLayoutVars>
          <dgm:bulletEnabled val="1"/>
        </dgm:presLayoutVars>
      </dgm:prSet>
      <dgm:spPr/>
    </dgm:pt>
    <dgm:pt modelId="{D9699943-1B2C-41FF-9FA2-CA19C4295185}" type="pres">
      <dgm:prSet presAssocID="{7B9CFBC6-EC95-4AB6-BAC2-1EB9B1A171A3}" presName="sibTrans" presStyleLbl="sibTrans2D1" presStyleIdx="1" presStyleCnt="4"/>
      <dgm:spPr/>
    </dgm:pt>
    <dgm:pt modelId="{E1019D6B-DDFB-41A7-9092-C70C14B77681}" type="pres">
      <dgm:prSet presAssocID="{7B9CFBC6-EC95-4AB6-BAC2-1EB9B1A171A3}" presName="connectorText" presStyleLbl="sibTrans2D1" presStyleIdx="1" presStyleCnt="4"/>
      <dgm:spPr/>
    </dgm:pt>
    <dgm:pt modelId="{930497D5-0170-4EBB-9B8A-8BD69B1B140E}" type="pres">
      <dgm:prSet presAssocID="{CDB40700-CFF0-4B13-B067-B3C83CB72797}" presName="node" presStyleLbl="node1" presStyleIdx="2" presStyleCnt="5">
        <dgm:presLayoutVars>
          <dgm:bulletEnabled val="1"/>
        </dgm:presLayoutVars>
      </dgm:prSet>
      <dgm:spPr/>
    </dgm:pt>
    <dgm:pt modelId="{00601229-BF90-4EA5-B2B3-FA265CE89049}" type="pres">
      <dgm:prSet presAssocID="{1E4145DF-F264-4175-8C92-2CB7F5618FA7}" presName="sibTrans" presStyleLbl="sibTrans2D1" presStyleIdx="2" presStyleCnt="4"/>
      <dgm:spPr/>
    </dgm:pt>
    <dgm:pt modelId="{326456FE-239C-4ED0-926B-EAB77DB90162}" type="pres">
      <dgm:prSet presAssocID="{1E4145DF-F264-4175-8C92-2CB7F5618FA7}" presName="connectorText" presStyleLbl="sibTrans2D1" presStyleIdx="2" presStyleCnt="4"/>
      <dgm:spPr/>
    </dgm:pt>
    <dgm:pt modelId="{D6D96095-8DB3-456F-945F-0BB96683193E}" type="pres">
      <dgm:prSet presAssocID="{C1879DD9-E6D5-47D1-856E-F75ACC713E35}" presName="node" presStyleLbl="node1" presStyleIdx="3" presStyleCnt="5">
        <dgm:presLayoutVars>
          <dgm:bulletEnabled val="1"/>
        </dgm:presLayoutVars>
      </dgm:prSet>
      <dgm:spPr/>
    </dgm:pt>
    <dgm:pt modelId="{A8144836-2226-476F-8922-66935DC12674}" type="pres">
      <dgm:prSet presAssocID="{446D78E3-FDB9-40CE-8CF8-DD1AE682A0FC}" presName="sibTrans" presStyleLbl="sibTrans2D1" presStyleIdx="3" presStyleCnt="4"/>
      <dgm:spPr/>
    </dgm:pt>
    <dgm:pt modelId="{1649CF49-AF40-493A-9CE2-52A1EDAA81ED}" type="pres">
      <dgm:prSet presAssocID="{446D78E3-FDB9-40CE-8CF8-DD1AE682A0FC}" presName="connectorText" presStyleLbl="sibTrans2D1" presStyleIdx="3" presStyleCnt="4"/>
      <dgm:spPr/>
    </dgm:pt>
    <dgm:pt modelId="{2586BBAA-0B46-444B-A26F-06F9A603EEC2}" type="pres">
      <dgm:prSet presAssocID="{0931C668-FDC7-4047-81F0-AE4434DF1584}" presName="node" presStyleLbl="node1" presStyleIdx="4" presStyleCnt="5">
        <dgm:presLayoutVars>
          <dgm:bulletEnabled val="1"/>
        </dgm:presLayoutVars>
      </dgm:prSet>
      <dgm:spPr/>
    </dgm:pt>
  </dgm:ptLst>
  <dgm:cxnLst>
    <dgm:cxn modelId="{A3402D23-9908-4E24-8FC0-C5855CDBE57F}" type="presOf" srcId="{7B9CFBC6-EC95-4AB6-BAC2-1EB9B1A171A3}" destId="{D9699943-1B2C-41FF-9FA2-CA19C4295185}" srcOrd="0" destOrd="0" presId="urn:microsoft.com/office/officeart/2005/8/layout/process1"/>
    <dgm:cxn modelId="{9132AC24-DE62-4431-BE05-299B7833D77F}" type="presOf" srcId="{133AFD81-14C1-418E-9831-C314665C7801}" destId="{F572A670-9CD1-4AB4-A929-A624121940D0}" srcOrd="1" destOrd="0" presId="urn:microsoft.com/office/officeart/2005/8/layout/process1"/>
    <dgm:cxn modelId="{21047930-76F4-4908-9EDF-5039F0D92D9E}" type="presOf" srcId="{C1879DD9-E6D5-47D1-856E-F75ACC713E35}" destId="{D6D96095-8DB3-456F-945F-0BB96683193E}" srcOrd="0" destOrd="0" presId="urn:microsoft.com/office/officeart/2005/8/layout/process1"/>
    <dgm:cxn modelId="{2C952036-A36A-45A6-A793-64560E3A2802}" type="presOf" srcId="{FA7627E0-4693-479F-8123-D755F0CC6D73}" destId="{70F125FD-78A8-4B16-B65E-84CD89E84648}" srcOrd="0" destOrd="0" presId="urn:microsoft.com/office/officeart/2005/8/layout/process1"/>
    <dgm:cxn modelId="{3048BD5B-1EEA-49C1-A2EC-A59CA86DEF64}" type="presOf" srcId="{1E4145DF-F264-4175-8C92-2CB7F5618FA7}" destId="{326456FE-239C-4ED0-926B-EAB77DB90162}" srcOrd="1" destOrd="0" presId="urn:microsoft.com/office/officeart/2005/8/layout/process1"/>
    <dgm:cxn modelId="{06A6A862-5EA1-4835-BE95-257B3633B656}" srcId="{AAC9717D-26DC-4836-8395-CA571AB285C8}" destId="{0931C668-FDC7-4047-81F0-AE4434DF1584}" srcOrd="4" destOrd="0" parTransId="{AFF64384-8590-408C-9E15-7360F6A4A1F8}" sibTransId="{551F5099-7859-42AB-A394-5BD37A1FBF65}"/>
    <dgm:cxn modelId="{BABA1F4D-826D-4D83-B686-515CF0F16154}" srcId="{AAC9717D-26DC-4836-8395-CA571AB285C8}" destId="{C5D581BD-8C22-4D85-B317-B16815FFB63A}" srcOrd="0" destOrd="0" parTransId="{AAA436E0-D878-43A6-AD8A-F62C0D6DEBBF}" sibTransId="{133AFD81-14C1-418E-9831-C314665C7801}"/>
    <dgm:cxn modelId="{0C20AF6D-6012-4A59-B69D-691E20FF81D8}" srcId="{AAC9717D-26DC-4836-8395-CA571AB285C8}" destId="{C1879DD9-E6D5-47D1-856E-F75ACC713E35}" srcOrd="3" destOrd="0" parTransId="{EA6FE68C-363F-47AD-82E5-90E4F81CE778}" sibTransId="{446D78E3-FDB9-40CE-8CF8-DD1AE682A0FC}"/>
    <dgm:cxn modelId="{697DE872-0F20-4791-8493-1CD4FB12FE38}" type="presOf" srcId="{CDB40700-CFF0-4B13-B067-B3C83CB72797}" destId="{930497D5-0170-4EBB-9B8A-8BD69B1B140E}" srcOrd="0" destOrd="0" presId="urn:microsoft.com/office/officeart/2005/8/layout/process1"/>
    <dgm:cxn modelId="{53B82176-10AD-4D92-B184-AE7D50D3791B}" type="presOf" srcId="{C5D581BD-8C22-4D85-B317-B16815FFB63A}" destId="{6873830B-8C28-4A52-BC1F-00CA957EEDCA}" srcOrd="0" destOrd="0" presId="urn:microsoft.com/office/officeart/2005/8/layout/process1"/>
    <dgm:cxn modelId="{4AE57499-CC1E-41E5-AA74-A45FB31E8241}" srcId="{AAC9717D-26DC-4836-8395-CA571AB285C8}" destId="{CDB40700-CFF0-4B13-B067-B3C83CB72797}" srcOrd="2" destOrd="0" parTransId="{944F5E5E-CF5B-4333-AA64-E46D1379094D}" sibTransId="{1E4145DF-F264-4175-8C92-2CB7F5618FA7}"/>
    <dgm:cxn modelId="{553698A0-3E7B-44F7-A871-47A8B64C10F7}" type="presOf" srcId="{7B9CFBC6-EC95-4AB6-BAC2-1EB9B1A171A3}" destId="{E1019D6B-DDFB-41A7-9092-C70C14B77681}" srcOrd="1" destOrd="0" presId="urn:microsoft.com/office/officeart/2005/8/layout/process1"/>
    <dgm:cxn modelId="{843AB9A0-7E2F-43E3-8D73-D92BB20BBBA7}" type="presOf" srcId="{446D78E3-FDB9-40CE-8CF8-DD1AE682A0FC}" destId="{1649CF49-AF40-493A-9CE2-52A1EDAA81ED}" srcOrd="1" destOrd="0" presId="urn:microsoft.com/office/officeart/2005/8/layout/process1"/>
    <dgm:cxn modelId="{C9A3A0A4-6A00-4C34-AD8B-71E6FE5D714A}" type="presOf" srcId="{446D78E3-FDB9-40CE-8CF8-DD1AE682A0FC}" destId="{A8144836-2226-476F-8922-66935DC12674}" srcOrd="0" destOrd="0" presId="urn:microsoft.com/office/officeart/2005/8/layout/process1"/>
    <dgm:cxn modelId="{B84D0DA8-41C4-4D9A-A458-529C33790C79}" type="presOf" srcId="{AAC9717D-26DC-4836-8395-CA571AB285C8}" destId="{96A117A6-9F68-4831-B547-6C76CD2D74A1}" srcOrd="0" destOrd="0" presId="urn:microsoft.com/office/officeart/2005/8/layout/process1"/>
    <dgm:cxn modelId="{77EE08CD-3624-48D9-A85D-A0E4FC16EC0B}" type="presOf" srcId="{133AFD81-14C1-418E-9831-C314665C7801}" destId="{75C22C9E-13C8-4CAB-8DB6-BBB9AB9735AE}" srcOrd="0" destOrd="0" presId="urn:microsoft.com/office/officeart/2005/8/layout/process1"/>
    <dgm:cxn modelId="{690787D0-C95E-4B3B-B114-91274F0C8643}" srcId="{AAC9717D-26DC-4836-8395-CA571AB285C8}" destId="{FA7627E0-4693-479F-8123-D755F0CC6D73}" srcOrd="1" destOrd="0" parTransId="{B772AE9A-A7DA-457B-A3A6-723BE681436A}" sibTransId="{7B9CFBC6-EC95-4AB6-BAC2-1EB9B1A171A3}"/>
    <dgm:cxn modelId="{CA4191F1-FAF7-4644-9A0C-70E079674D57}" type="presOf" srcId="{0931C668-FDC7-4047-81F0-AE4434DF1584}" destId="{2586BBAA-0B46-444B-A26F-06F9A603EEC2}" srcOrd="0" destOrd="0" presId="urn:microsoft.com/office/officeart/2005/8/layout/process1"/>
    <dgm:cxn modelId="{AC0A85F2-E5DE-4604-8809-1ECF99AC36B8}" type="presOf" srcId="{1E4145DF-F264-4175-8C92-2CB7F5618FA7}" destId="{00601229-BF90-4EA5-B2B3-FA265CE89049}" srcOrd="0" destOrd="0" presId="urn:microsoft.com/office/officeart/2005/8/layout/process1"/>
    <dgm:cxn modelId="{71AE3AF4-4A07-47B1-AAC2-5DC7D84417EF}" type="presParOf" srcId="{96A117A6-9F68-4831-B547-6C76CD2D74A1}" destId="{6873830B-8C28-4A52-BC1F-00CA957EEDCA}" srcOrd="0" destOrd="0" presId="urn:microsoft.com/office/officeart/2005/8/layout/process1"/>
    <dgm:cxn modelId="{77E99BAB-150C-4CC6-BD91-D341C440B532}" type="presParOf" srcId="{96A117A6-9F68-4831-B547-6C76CD2D74A1}" destId="{75C22C9E-13C8-4CAB-8DB6-BBB9AB9735AE}" srcOrd="1" destOrd="0" presId="urn:microsoft.com/office/officeart/2005/8/layout/process1"/>
    <dgm:cxn modelId="{20ADDEEC-AF9C-42F0-8AA3-25A9183598C4}" type="presParOf" srcId="{75C22C9E-13C8-4CAB-8DB6-BBB9AB9735AE}" destId="{F572A670-9CD1-4AB4-A929-A624121940D0}" srcOrd="0" destOrd="0" presId="urn:microsoft.com/office/officeart/2005/8/layout/process1"/>
    <dgm:cxn modelId="{EF4BA95C-BAAE-4D6A-9201-AC7B23410C29}" type="presParOf" srcId="{96A117A6-9F68-4831-B547-6C76CD2D74A1}" destId="{70F125FD-78A8-4B16-B65E-84CD89E84648}" srcOrd="2" destOrd="0" presId="urn:microsoft.com/office/officeart/2005/8/layout/process1"/>
    <dgm:cxn modelId="{1CB1FD92-66D6-4493-BB16-BA48175C7879}" type="presParOf" srcId="{96A117A6-9F68-4831-B547-6C76CD2D74A1}" destId="{D9699943-1B2C-41FF-9FA2-CA19C4295185}" srcOrd="3" destOrd="0" presId="urn:microsoft.com/office/officeart/2005/8/layout/process1"/>
    <dgm:cxn modelId="{D57832D0-2E57-4B95-8C0D-E12525ADA88D}" type="presParOf" srcId="{D9699943-1B2C-41FF-9FA2-CA19C4295185}" destId="{E1019D6B-DDFB-41A7-9092-C70C14B77681}" srcOrd="0" destOrd="0" presId="urn:microsoft.com/office/officeart/2005/8/layout/process1"/>
    <dgm:cxn modelId="{38C061A9-9248-4E6D-82B2-B80D06ED9BFB}" type="presParOf" srcId="{96A117A6-9F68-4831-B547-6C76CD2D74A1}" destId="{930497D5-0170-4EBB-9B8A-8BD69B1B140E}" srcOrd="4" destOrd="0" presId="urn:microsoft.com/office/officeart/2005/8/layout/process1"/>
    <dgm:cxn modelId="{A565977F-C0A3-4B52-91CC-BBEF2A745C8C}" type="presParOf" srcId="{96A117A6-9F68-4831-B547-6C76CD2D74A1}" destId="{00601229-BF90-4EA5-B2B3-FA265CE89049}" srcOrd="5" destOrd="0" presId="urn:microsoft.com/office/officeart/2005/8/layout/process1"/>
    <dgm:cxn modelId="{F9333F2E-81CF-4461-A82A-B19C795B02DD}" type="presParOf" srcId="{00601229-BF90-4EA5-B2B3-FA265CE89049}" destId="{326456FE-239C-4ED0-926B-EAB77DB90162}" srcOrd="0" destOrd="0" presId="urn:microsoft.com/office/officeart/2005/8/layout/process1"/>
    <dgm:cxn modelId="{F9706C19-89E5-4B99-8F5B-423C63D45F2D}" type="presParOf" srcId="{96A117A6-9F68-4831-B547-6C76CD2D74A1}" destId="{D6D96095-8DB3-456F-945F-0BB96683193E}" srcOrd="6" destOrd="0" presId="urn:microsoft.com/office/officeart/2005/8/layout/process1"/>
    <dgm:cxn modelId="{FAB17F9F-369E-4B26-9C1D-2696895C9375}" type="presParOf" srcId="{96A117A6-9F68-4831-B547-6C76CD2D74A1}" destId="{A8144836-2226-476F-8922-66935DC12674}" srcOrd="7" destOrd="0" presId="urn:microsoft.com/office/officeart/2005/8/layout/process1"/>
    <dgm:cxn modelId="{61F8F0F8-35AD-46AD-A8C6-A7DB437ACEC2}" type="presParOf" srcId="{A8144836-2226-476F-8922-66935DC12674}" destId="{1649CF49-AF40-493A-9CE2-52A1EDAA81ED}" srcOrd="0" destOrd="0" presId="urn:microsoft.com/office/officeart/2005/8/layout/process1"/>
    <dgm:cxn modelId="{CA86D729-13B4-4450-9432-5251275AB10E}" type="presParOf" srcId="{96A117A6-9F68-4831-B547-6C76CD2D74A1}" destId="{2586BBAA-0B46-444B-A26F-06F9A603EEC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410B37-E4D9-43F1-B4D3-9B47E9BE35A8}"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IN"/>
        </a:p>
      </dgm:t>
    </dgm:pt>
    <dgm:pt modelId="{CEBDD61B-7E09-45B4-8D16-465880691969}">
      <dgm:prSet phldrT="[Text]"/>
      <dgm:spPr/>
      <dgm:t>
        <a:bodyPr/>
        <a:lstStyle/>
        <a:p>
          <a:r>
            <a:rPr lang="en-US" dirty="0"/>
            <a:t>Trial 1</a:t>
          </a:r>
          <a:endParaRPr lang="en-IN" dirty="0"/>
        </a:p>
      </dgm:t>
    </dgm:pt>
    <dgm:pt modelId="{9EAC7403-AF87-4DCC-9FA2-C3A7877EEA8D}" type="parTrans" cxnId="{07CEEA40-3640-4EB8-9218-A8C3FA8E6C3E}">
      <dgm:prSet/>
      <dgm:spPr/>
      <dgm:t>
        <a:bodyPr/>
        <a:lstStyle/>
        <a:p>
          <a:endParaRPr lang="en-IN"/>
        </a:p>
      </dgm:t>
    </dgm:pt>
    <dgm:pt modelId="{0B52A12B-3EB7-4A03-9D42-62D65E09D921}" type="sibTrans" cxnId="{07CEEA40-3640-4EB8-9218-A8C3FA8E6C3E}">
      <dgm:prSet/>
      <dgm:spPr/>
      <dgm:t>
        <a:bodyPr/>
        <a:lstStyle/>
        <a:p>
          <a:endParaRPr lang="en-IN"/>
        </a:p>
      </dgm:t>
    </dgm:pt>
    <dgm:pt modelId="{63A0480B-1EE9-4A89-B40F-4D932BFA4895}">
      <dgm:prSet phldrT="[Text]"/>
      <dgm:spPr/>
      <dgm:t>
        <a:bodyPr/>
        <a:lstStyle/>
        <a:p>
          <a:pPr>
            <a:buFont typeface="Wingdings" panose="05000000000000000000" pitchFamily="2" charset="2"/>
            <a:buChar char="§"/>
          </a:pPr>
          <a:r>
            <a:rPr lang="en-US" dirty="0"/>
            <a:t>Normal Concatenation of two models</a:t>
          </a:r>
        </a:p>
        <a:p>
          <a:pPr>
            <a:buFont typeface="Wingdings" panose="05000000000000000000" pitchFamily="2" charset="2"/>
            <a:buChar char="§"/>
          </a:pPr>
          <a:r>
            <a:rPr lang="en-US" dirty="0"/>
            <a:t>Accuracy=51%</a:t>
          </a:r>
          <a:endParaRPr lang="en-IN" dirty="0"/>
        </a:p>
      </dgm:t>
    </dgm:pt>
    <dgm:pt modelId="{CEC8FA10-1276-423F-BCD5-C1A16B052045}" type="parTrans" cxnId="{BF642C57-C837-4D42-90E9-B71631F801CE}">
      <dgm:prSet/>
      <dgm:spPr/>
      <dgm:t>
        <a:bodyPr/>
        <a:lstStyle/>
        <a:p>
          <a:endParaRPr lang="en-IN"/>
        </a:p>
      </dgm:t>
    </dgm:pt>
    <dgm:pt modelId="{A2787C2D-355A-41C1-B0AF-FD6FC7B313D9}" type="sibTrans" cxnId="{BF642C57-C837-4D42-90E9-B71631F801CE}">
      <dgm:prSet/>
      <dgm:spPr/>
      <dgm:t>
        <a:bodyPr/>
        <a:lstStyle/>
        <a:p>
          <a:endParaRPr lang="en-IN"/>
        </a:p>
      </dgm:t>
    </dgm:pt>
    <dgm:pt modelId="{7B0C31A0-4D2E-4932-BDC5-124AD8D48016}" type="pres">
      <dgm:prSet presAssocID="{2B410B37-E4D9-43F1-B4D3-9B47E9BE35A8}" presName="Name0" presStyleCnt="0">
        <dgm:presLayoutVars>
          <dgm:chMax/>
          <dgm:chPref/>
          <dgm:dir/>
          <dgm:animLvl val="lvl"/>
        </dgm:presLayoutVars>
      </dgm:prSet>
      <dgm:spPr/>
    </dgm:pt>
    <dgm:pt modelId="{AB622DDD-5D5C-401A-B85F-872C6DD80A6E}" type="pres">
      <dgm:prSet presAssocID="{CEBDD61B-7E09-45B4-8D16-465880691969}" presName="composite" presStyleCnt="0"/>
      <dgm:spPr/>
    </dgm:pt>
    <dgm:pt modelId="{83496B18-66BA-4DF3-A451-6693678192F8}" type="pres">
      <dgm:prSet presAssocID="{CEBDD61B-7E09-45B4-8D16-465880691969}" presName="ParentAccentShape" presStyleLbl="trBgShp" presStyleIdx="0" presStyleCnt="2"/>
      <dgm:spPr/>
    </dgm:pt>
    <dgm:pt modelId="{0C51882E-C7A7-4926-9B5B-48F066929017}" type="pres">
      <dgm:prSet presAssocID="{CEBDD61B-7E09-45B4-8D16-465880691969}" presName="ParentText" presStyleLbl="revTx" presStyleIdx="0" presStyleCnt="2">
        <dgm:presLayoutVars>
          <dgm:chMax val="1"/>
          <dgm:chPref val="1"/>
          <dgm:bulletEnabled val="1"/>
        </dgm:presLayoutVars>
      </dgm:prSet>
      <dgm:spPr/>
    </dgm:pt>
    <dgm:pt modelId="{12267FB0-B33F-4744-9988-30A5382D2DAE}" type="pres">
      <dgm:prSet presAssocID="{CEBDD61B-7E09-45B4-8D16-465880691969}" presName="ChildText" presStyleLbl="revTx" presStyleIdx="1" presStyleCnt="2">
        <dgm:presLayoutVars>
          <dgm:chMax val="0"/>
          <dgm:chPref val="0"/>
        </dgm:presLayoutVars>
      </dgm:prSet>
      <dgm:spPr/>
    </dgm:pt>
    <dgm:pt modelId="{C27AF5C7-5D95-4506-963C-B39D1A36E02E}" type="pres">
      <dgm:prSet presAssocID="{CEBDD61B-7E09-45B4-8D16-465880691969}" presName="ChildAccentShape" presStyleLbl="trBgShp" presStyleIdx="1" presStyleCnt="2"/>
      <dgm:spPr/>
    </dgm:pt>
    <dgm:pt modelId="{633C3E9B-9735-46F1-9B49-F4AA2EDF6E0B}" type="pres">
      <dgm:prSet presAssocID="{CEBDD61B-7E09-45B4-8D16-465880691969}" presName="Image" presStyleLbl="alignImgPlace1" presStyleIdx="0" presStyleCnt="1" custLinFactNeighborX="-1"/>
      <dgm:spPr>
        <a:blipFill>
          <a:blip xmlns:r="http://schemas.openxmlformats.org/officeDocument/2006/relationships" r:embed="rId1">
            <a:extLst>
              <a:ext uri="{28A0092B-C50C-407E-A947-70E740481C1C}">
                <a14:useLocalDpi xmlns:a14="http://schemas.microsoft.com/office/drawing/2010/main" val="0"/>
              </a:ext>
            </a:extLst>
          </a:blip>
          <a:srcRect/>
          <a:stretch>
            <a:fillRect t="-333000" b="-333000"/>
          </a:stretch>
        </a:blipFill>
      </dgm:spPr>
      <dgm:extLst>
        <a:ext uri="{E40237B7-FDA0-4F09-8148-C483321AD2D9}">
          <dgm14:cNvPr xmlns:dgm14="http://schemas.microsoft.com/office/drawing/2010/diagram" id="0" name="">
            <a:hlinkClick xmlns:r="http://schemas.openxmlformats.org/officeDocument/2006/relationships" r:id="rId2" action="ppaction://hlinkfile"/>
          </dgm14:cNvPr>
        </a:ext>
      </dgm:extLst>
    </dgm:pt>
  </dgm:ptLst>
  <dgm:cxnLst>
    <dgm:cxn modelId="{07CEEA40-3640-4EB8-9218-A8C3FA8E6C3E}" srcId="{2B410B37-E4D9-43F1-B4D3-9B47E9BE35A8}" destId="{CEBDD61B-7E09-45B4-8D16-465880691969}" srcOrd="0" destOrd="0" parTransId="{9EAC7403-AF87-4DCC-9FA2-C3A7877EEA8D}" sibTransId="{0B52A12B-3EB7-4A03-9D42-62D65E09D921}"/>
    <dgm:cxn modelId="{78C2A25C-5515-4A03-B79D-C8ECAC13D432}" type="presOf" srcId="{63A0480B-1EE9-4A89-B40F-4D932BFA4895}" destId="{12267FB0-B33F-4744-9988-30A5382D2DAE}" srcOrd="0" destOrd="0" presId="urn:microsoft.com/office/officeart/2009/3/layout/SnapshotPictureList"/>
    <dgm:cxn modelId="{BF642C57-C837-4D42-90E9-B71631F801CE}" srcId="{CEBDD61B-7E09-45B4-8D16-465880691969}" destId="{63A0480B-1EE9-4A89-B40F-4D932BFA4895}" srcOrd="0" destOrd="0" parTransId="{CEC8FA10-1276-423F-BCD5-C1A16B052045}" sibTransId="{A2787C2D-355A-41C1-B0AF-FD6FC7B313D9}"/>
    <dgm:cxn modelId="{9C520183-3D58-4481-B0A2-C4B1AA995016}" type="presOf" srcId="{2B410B37-E4D9-43F1-B4D3-9B47E9BE35A8}" destId="{7B0C31A0-4D2E-4932-BDC5-124AD8D48016}" srcOrd="0" destOrd="0" presId="urn:microsoft.com/office/officeart/2009/3/layout/SnapshotPictureList"/>
    <dgm:cxn modelId="{AE7B94A1-F7F1-4A48-A21E-C3953B568876}" type="presOf" srcId="{CEBDD61B-7E09-45B4-8D16-465880691969}" destId="{0C51882E-C7A7-4926-9B5B-48F066929017}" srcOrd="0" destOrd="0" presId="urn:microsoft.com/office/officeart/2009/3/layout/SnapshotPictureList"/>
    <dgm:cxn modelId="{A5C830E4-9C2E-485C-913D-F4398F76BBDB}" type="presParOf" srcId="{7B0C31A0-4D2E-4932-BDC5-124AD8D48016}" destId="{AB622DDD-5D5C-401A-B85F-872C6DD80A6E}" srcOrd="0" destOrd="0" presId="urn:microsoft.com/office/officeart/2009/3/layout/SnapshotPictureList"/>
    <dgm:cxn modelId="{7E31C19F-75F7-48ED-8791-ECD770BC16E3}" type="presParOf" srcId="{AB622DDD-5D5C-401A-B85F-872C6DD80A6E}" destId="{83496B18-66BA-4DF3-A451-6693678192F8}" srcOrd="0" destOrd="0" presId="urn:microsoft.com/office/officeart/2009/3/layout/SnapshotPictureList"/>
    <dgm:cxn modelId="{8CD8D5B7-C2FE-42FF-BADD-29AAB71F3359}" type="presParOf" srcId="{AB622DDD-5D5C-401A-B85F-872C6DD80A6E}" destId="{0C51882E-C7A7-4926-9B5B-48F066929017}" srcOrd="1" destOrd="0" presId="urn:microsoft.com/office/officeart/2009/3/layout/SnapshotPictureList"/>
    <dgm:cxn modelId="{470642F8-E09D-4E1E-A799-D991BE4CC9B4}" type="presParOf" srcId="{AB622DDD-5D5C-401A-B85F-872C6DD80A6E}" destId="{12267FB0-B33F-4744-9988-30A5382D2DAE}" srcOrd="2" destOrd="0" presId="urn:microsoft.com/office/officeart/2009/3/layout/SnapshotPictureList"/>
    <dgm:cxn modelId="{61DBCCD1-3900-4FB7-B042-509A9F270276}" type="presParOf" srcId="{AB622DDD-5D5C-401A-B85F-872C6DD80A6E}" destId="{C27AF5C7-5D95-4506-963C-B39D1A36E02E}" srcOrd="3" destOrd="0" presId="urn:microsoft.com/office/officeart/2009/3/layout/SnapshotPictureList"/>
    <dgm:cxn modelId="{4EA66B41-CF64-4D32-904C-3D0EF2D81FB8}" type="presParOf" srcId="{AB622DDD-5D5C-401A-B85F-872C6DD80A6E}" destId="{633C3E9B-9735-46F1-9B49-F4AA2EDF6E0B}"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93AE7-CD8D-4207-B719-15F8679C6D3E}"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IN"/>
        </a:p>
      </dgm:t>
    </dgm:pt>
    <dgm:pt modelId="{F069237E-2342-4DDA-8870-650874A63234}">
      <dgm:prSet phldrT="[Text]"/>
      <dgm:spPr/>
      <dgm:t>
        <a:bodyPr/>
        <a:lstStyle/>
        <a:p>
          <a:r>
            <a:rPr lang="en-US" dirty="0"/>
            <a:t>Trial 2</a:t>
          </a:r>
          <a:endParaRPr lang="en-IN" dirty="0"/>
        </a:p>
      </dgm:t>
    </dgm:pt>
    <dgm:pt modelId="{F7F15D59-1D15-4671-9A38-E181A1363740}" type="parTrans" cxnId="{10039D61-0F1F-480B-B5CC-D9CC5A12992A}">
      <dgm:prSet/>
      <dgm:spPr/>
      <dgm:t>
        <a:bodyPr/>
        <a:lstStyle/>
        <a:p>
          <a:endParaRPr lang="en-IN"/>
        </a:p>
      </dgm:t>
    </dgm:pt>
    <dgm:pt modelId="{B9461F5E-FC13-483A-9503-57EA9730FF9F}" type="sibTrans" cxnId="{10039D61-0F1F-480B-B5CC-D9CC5A12992A}">
      <dgm:prSet/>
      <dgm:spPr/>
      <dgm:t>
        <a:bodyPr/>
        <a:lstStyle/>
        <a:p>
          <a:endParaRPr lang="en-IN"/>
        </a:p>
      </dgm:t>
    </dgm:pt>
    <dgm:pt modelId="{D140290F-2C11-45E4-BF3F-C7BA15B20B65}">
      <dgm:prSet phldrT="[Text]"/>
      <dgm:spPr/>
      <dgm:t>
        <a:bodyPr/>
        <a:lstStyle/>
        <a:p>
          <a:r>
            <a:rPr lang="en-US" dirty="0"/>
            <a:t>Addition of Preprocessed Images</a:t>
          </a:r>
        </a:p>
        <a:p>
          <a:r>
            <a:rPr lang="en-US" dirty="0"/>
            <a:t>Accuracy=62.5%</a:t>
          </a:r>
          <a:endParaRPr lang="en-IN" dirty="0"/>
        </a:p>
      </dgm:t>
    </dgm:pt>
    <dgm:pt modelId="{472D90B1-E08F-4378-B1BC-42DF1CE0752F}" type="parTrans" cxnId="{8877DF1A-4454-4E6E-B53D-8B624B2664CD}">
      <dgm:prSet/>
      <dgm:spPr/>
      <dgm:t>
        <a:bodyPr/>
        <a:lstStyle/>
        <a:p>
          <a:endParaRPr lang="en-IN"/>
        </a:p>
      </dgm:t>
    </dgm:pt>
    <dgm:pt modelId="{E0342ED1-4F46-4FA7-ABEF-8D181CC72E19}" type="sibTrans" cxnId="{8877DF1A-4454-4E6E-B53D-8B624B2664CD}">
      <dgm:prSet/>
      <dgm:spPr/>
      <dgm:t>
        <a:bodyPr/>
        <a:lstStyle/>
        <a:p>
          <a:endParaRPr lang="en-IN"/>
        </a:p>
      </dgm:t>
    </dgm:pt>
    <dgm:pt modelId="{4EFCF324-9089-4CB6-B506-EBBE6A1D921C}" type="pres">
      <dgm:prSet presAssocID="{B3D93AE7-CD8D-4207-B719-15F8679C6D3E}" presName="Name0" presStyleCnt="0">
        <dgm:presLayoutVars>
          <dgm:chMax/>
          <dgm:chPref/>
          <dgm:dir/>
          <dgm:animLvl val="lvl"/>
        </dgm:presLayoutVars>
      </dgm:prSet>
      <dgm:spPr/>
    </dgm:pt>
    <dgm:pt modelId="{881DA3A7-C295-4D1A-B159-797C542E4C3C}" type="pres">
      <dgm:prSet presAssocID="{F069237E-2342-4DDA-8870-650874A63234}" presName="composite" presStyleCnt="0"/>
      <dgm:spPr/>
    </dgm:pt>
    <dgm:pt modelId="{CFBF54C6-1462-4DFB-99E9-8FDF5132B8BC}" type="pres">
      <dgm:prSet presAssocID="{F069237E-2342-4DDA-8870-650874A63234}" presName="ParentAccentShape" presStyleLbl="trBgShp" presStyleIdx="0" presStyleCnt="2"/>
      <dgm:spPr/>
    </dgm:pt>
    <dgm:pt modelId="{1D8A7270-09B9-4257-913F-41522A8FBF57}" type="pres">
      <dgm:prSet presAssocID="{F069237E-2342-4DDA-8870-650874A63234}" presName="ParentText" presStyleLbl="revTx" presStyleIdx="0" presStyleCnt="2">
        <dgm:presLayoutVars>
          <dgm:chMax val="1"/>
          <dgm:chPref val="1"/>
          <dgm:bulletEnabled val="1"/>
        </dgm:presLayoutVars>
      </dgm:prSet>
      <dgm:spPr/>
    </dgm:pt>
    <dgm:pt modelId="{429E949E-9CF0-487F-8A4D-6CD670C4E92E}" type="pres">
      <dgm:prSet presAssocID="{F069237E-2342-4DDA-8870-650874A63234}" presName="ChildText" presStyleLbl="revTx" presStyleIdx="1" presStyleCnt="2">
        <dgm:presLayoutVars>
          <dgm:chMax val="0"/>
          <dgm:chPref val="0"/>
        </dgm:presLayoutVars>
      </dgm:prSet>
      <dgm:spPr/>
    </dgm:pt>
    <dgm:pt modelId="{5B8EAB3E-5CFC-4ECB-ADCD-B09BF4CB3B5A}" type="pres">
      <dgm:prSet presAssocID="{F069237E-2342-4DDA-8870-650874A63234}" presName="ChildAccentShape" presStyleLbl="trBgShp" presStyleIdx="1" presStyleCnt="2"/>
      <dgm:spPr/>
    </dgm:pt>
    <dgm:pt modelId="{ABAEF026-0D7E-4985-BD7B-DD8F8DAE9C6A}" type="pres">
      <dgm:prSet presAssocID="{F069237E-2342-4DDA-8870-650874A63234}" presName="Image" presStyleLbl="alignImgPlace1" presStyleIdx="0" presStyleCnt="1" custLinFactNeighborX="-593" custLinFactNeighborY="-564"/>
      <dgm:spPr>
        <a:blipFill rotWithShape="1">
          <a:blip xmlns:r="http://schemas.openxmlformats.org/officeDocument/2006/relationships" r:embed="rId1"/>
          <a:srcRect/>
          <a:stretch>
            <a:fillRect t="-2000" b="-2000"/>
          </a:stretch>
        </a:blipFill>
      </dgm:spPr>
    </dgm:pt>
  </dgm:ptLst>
  <dgm:cxnLst>
    <dgm:cxn modelId="{8877DF1A-4454-4E6E-B53D-8B624B2664CD}" srcId="{F069237E-2342-4DDA-8870-650874A63234}" destId="{D140290F-2C11-45E4-BF3F-C7BA15B20B65}" srcOrd="0" destOrd="0" parTransId="{472D90B1-E08F-4378-B1BC-42DF1CE0752F}" sibTransId="{E0342ED1-4F46-4FA7-ABEF-8D181CC72E19}"/>
    <dgm:cxn modelId="{2F62583F-4B9A-4651-84F7-5181B353CC1A}" type="presOf" srcId="{B3D93AE7-CD8D-4207-B719-15F8679C6D3E}" destId="{4EFCF324-9089-4CB6-B506-EBBE6A1D921C}" srcOrd="0" destOrd="0" presId="urn:microsoft.com/office/officeart/2009/3/layout/SnapshotPictureList"/>
    <dgm:cxn modelId="{F93CD760-F4CB-414A-ACEF-554C9BEA4882}" type="presOf" srcId="{F069237E-2342-4DDA-8870-650874A63234}" destId="{1D8A7270-09B9-4257-913F-41522A8FBF57}" srcOrd="0" destOrd="0" presId="urn:microsoft.com/office/officeart/2009/3/layout/SnapshotPictureList"/>
    <dgm:cxn modelId="{10039D61-0F1F-480B-B5CC-D9CC5A12992A}" srcId="{B3D93AE7-CD8D-4207-B719-15F8679C6D3E}" destId="{F069237E-2342-4DDA-8870-650874A63234}" srcOrd="0" destOrd="0" parTransId="{F7F15D59-1D15-4671-9A38-E181A1363740}" sibTransId="{B9461F5E-FC13-483A-9503-57EA9730FF9F}"/>
    <dgm:cxn modelId="{74BAB4AF-331C-4C1F-857E-B598D6302EF6}" type="presOf" srcId="{D140290F-2C11-45E4-BF3F-C7BA15B20B65}" destId="{429E949E-9CF0-487F-8A4D-6CD670C4E92E}" srcOrd="0" destOrd="0" presId="urn:microsoft.com/office/officeart/2009/3/layout/SnapshotPictureList"/>
    <dgm:cxn modelId="{8526887A-F968-4660-8E95-ECF06F7FA492}" type="presParOf" srcId="{4EFCF324-9089-4CB6-B506-EBBE6A1D921C}" destId="{881DA3A7-C295-4D1A-B159-797C542E4C3C}" srcOrd="0" destOrd="0" presId="urn:microsoft.com/office/officeart/2009/3/layout/SnapshotPictureList"/>
    <dgm:cxn modelId="{FEAD5169-2234-44CE-98EA-90612486F308}" type="presParOf" srcId="{881DA3A7-C295-4D1A-B159-797C542E4C3C}" destId="{CFBF54C6-1462-4DFB-99E9-8FDF5132B8BC}" srcOrd="0" destOrd="0" presId="urn:microsoft.com/office/officeart/2009/3/layout/SnapshotPictureList"/>
    <dgm:cxn modelId="{5F1CC359-32D1-4BCC-B9EF-165C7A62F529}" type="presParOf" srcId="{881DA3A7-C295-4D1A-B159-797C542E4C3C}" destId="{1D8A7270-09B9-4257-913F-41522A8FBF57}" srcOrd="1" destOrd="0" presId="urn:microsoft.com/office/officeart/2009/3/layout/SnapshotPictureList"/>
    <dgm:cxn modelId="{5A1FAF21-D337-4208-8EB4-D412933362CF}" type="presParOf" srcId="{881DA3A7-C295-4D1A-B159-797C542E4C3C}" destId="{429E949E-9CF0-487F-8A4D-6CD670C4E92E}" srcOrd="2" destOrd="0" presId="urn:microsoft.com/office/officeart/2009/3/layout/SnapshotPictureList"/>
    <dgm:cxn modelId="{4F96AAB6-F546-4092-BEA6-291BCB58A143}" type="presParOf" srcId="{881DA3A7-C295-4D1A-B159-797C542E4C3C}" destId="{5B8EAB3E-5CFC-4ECB-ADCD-B09BF4CB3B5A}" srcOrd="3" destOrd="0" presId="urn:microsoft.com/office/officeart/2009/3/layout/SnapshotPictureList"/>
    <dgm:cxn modelId="{E1638045-50EC-426B-A3CD-872C08E345F6}" type="presParOf" srcId="{881DA3A7-C295-4D1A-B159-797C542E4C3C}" destId="{ABAEF026-0D7E-4985-BD7B-DD8F8DAE9C6A}"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7D570E-63EF-49CA-93E0-8BFEF6A66BA0}"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IN"/>
        </a:p>
      </dgm:t>
    </dgm:pt>
    <dgm:pt modelId="{C9FF61FB-238D-489B-98A4-9718DA983B76}">
      <dgm:prSet phldrT="[Text]"/>
      <dgm:spPr/>
      <dgm:t>
        <a:bodyPr/>
        <a:lstStyle/>
        <a:p>
          <a:r>
            <a:rPr lang="en-US" dirty="0"/>
            <a:t>Final Model</a:t>
          </a:r>
          <a:endParaRPr lang="en-IN" dirty="0"/>
        </a:p>
      </dgm:t>
    </dgm:pt>
    <dgm:pt modelId="{F97FBC1B-9189-4A99-AEF2-C0F82D78C65F}" type="parTrans" cxnId="{2DDE93A2-6755-4995-BBDF-1F753141A1DD}">
      <dgm:prSet/>
      <dgm:spPr/>
      <dgm:t>
        <a:bodyPr/>
        <a:lstStyle/>
        <a:p>
          <a:endParaRPr lang="en-IN"/>
        </a:p>
      </dgm:t>
    </dgm:pt>
    <dgm:pt modelId="{260E3261-1525-47DD-808D-D549752BD84C}" type="sibTrans" cxnId="{2DDE93A2-6755-4995-BBDF-1F753141A1DD}">
      <dgm:prSet/>
      <dgm:spPr/>
      <dgm:t>
        <a:bodyPr/>
        <a:lstStyle/>
        <a:p>
          <a:endParaRPr lang="en-IN"/>
        </a:p>
      </dgm:t>
    </dgm:pt>
    <dgm:pt modelId="{5F56AC91-5F85-4B1F-B13D-00B5174569B7}">
      <dgm:prSet phldrT="[Text]"/>
      <dgm:spPr/>
      <dgm:t>
        <a:bodyPr/>
        <a:lstStyle/>
        <a:p>
          <a:pPr>
            <a:buNone/>
          </a:pPr>
          <a:r>
            <a:rPr lang="en-US" dirty="0"/>
            <a:t>Preprocessed Images</a:t>
          </a:r>
        </a:p>
        <a:p>
          <a:pPr>
            <a:buNone/>
          </a:pPr>
          <a:r>
            <a:rPr lang="en-IN" dirty="0"/>
            <a:t>Transfer learning:</a:t>
          </a:r>
        </a:p>
        <a:p>
          <a:pPr>
            <a:buNone/>
          </a:pPr>
          <a:r>
            <a:rPr lang="en-IN" dirty="0"/>
            <a:t>-Early Stopping</a:t>
          </a:r>
        </a:p>
        <a:p>
          <a:pPr>
            <a:buNone/>
          </a:pPr>
          <a:r>
            <a:rPr lang="en-IN" dirty="0"/>
            <a:t>-Data Augmentation</a:t>
          </a:r>
        </a:p>
        <a:p>
          <a:pPr>
            <a:buNone/>
          </a:pPr>
          <a:r>
            <a:rPr lang="en-IN" dirty="0"/>
            <a:t>-Decreasing learning Rate</a:t>
          </a:r>
        </a:p>
      </dgm:t>
    </dgm:pt>
    <dgm:pt modelId="{FD46041D-E7E0-4778-93BC-6E099BAD7702}" type="parTrans" cxnId="{1AF1736D-24E7-4E9E-B8B2-9ADF1B72610F}">
      <dgm:prSet/>
      <dgm:spPr/>
      <dgm:t>
        <a:bodyPr/>
        <a:lstStyle/>
        <a:p>
          <a:endParaRPr lang="en-IN"/>
        </a:p>
      </dgm:t>
    </dgm:pt>
    <dgm:pt modelId="{CB4FA730-D591-44A5-AEAB-EFFF4D0BBBA3}" type="sibTrans" cxnId="{1AF1736D-24E7-4E9E-B8B2-9ADF1B72610F}">
      <dgm:prSet/>
      <dgm:spPr/>
      <dgm:t>
        <a:bodyPr/>
        <a:lstStyle/>
        <a:p>
          <a:endParaRPr lang="en-IN"/>
        </a:p>
      </dgm:t>
    </dgm:pt>
    <dgm:pt modelId="{E25A55E0-5F89-45F9-815C-CC9504F58F35}" type="pres">
      <dgm:prSet presAssocID="{B07D570E-63EF-49CA-93E0-8BFEF6A66BA0}" presName="Name0" presStyleCnt="0">
        <dgm:presLayoutVars>
          <dgm:chMax/>
          <dgm:chPref/>
          <dgm:dir/>
          <dgm:animLvl val="lvl"/>
        </dgm:presLayoutVars>
      </dgm:prSet>
      <dgm:spPr/>
    </dgm:pt>
    <dgm:pt modelId="{0CDB2DD1-BD22-4156-A5A2-7B9211B5E927}" type="pres">
      <dgm:prSet presAssocID="{C9FF61FB-238D-489B-98A4-9718DA983B76}" presName="composite" presStyleCnt="0"/>
      <dgm:spPr/>
    </dgm:pt>
    <dgm:pt modelId="{5D19A933-103C-4BD8-8CD2-B296BC015D31}" type="pres">
      <dgm:prSet presAssocID="{C9FF61FB-238D-489B-98A4-9718DA983B76}" presName="ParentAccentShape" presStyleLbl="trBgShp" presStyleIdx="0" presStyleCnt="2"/>
      <dgm:spPr/>
    </dgm:pt>
    <dgm:pt modelId="{48A97C79-1B76-49A5-BB3A-619BF04D126C}" type="pres">
      <dgm:prSet presAssocID="{C9FF61FB-238D-489B-98A4-9718DA983B76}" presName="ParentText" presStyleLbl="revTx" presStyleIdx="0" presStyleCnt="2">
        <dgm:presLayoutVars>
          <dgm:chMax val="1"/>
          <dgm:chPref val="1"/>
          <dgm:bulletEnabled val="1"/>
        </dgm:presLayoutVars>
      </dgm:prSet>
      <dgm:spPr/>
    </dgm:pt>
    <dgm:pt modelId="{232EB289-5838-4813-A439-DCEB838A2F22}" type="pres">
      <dgm:prSet presAssocID="{C9FF61FB-238D-489B-98A4-9718DA983B76}" presName="ChildText" presStyleLbl="revTx" presStyleIdx="1" presStyleCnt="2">
        <dgm:presLayoutVars>
          <dgm:chMax val="0"/>
          <dgm:chPref val="0"/>
        </dgm:presLayoutVars>
      </dgm:prSet>
      <dgm:spPr/>
    </dgm:pt>
    <dgm:pt modelId="{74C054B8-B7A3-4664-B37E-6744C6142116}" type="pres">
      <dgm:prSet presAssocID="{C9FF61FB-238D-489B-98A4-9718DA983B76}" presName="ChildAccentShape" presStyleLbl="trBgShp" presStyleIdx="1" presStyleCnt="2"/>
      <dgm:spPr/>
    </dgm:pt>
    <dgm:pt modelId="{6C6D7973-E9BD-4D9D-9AFF-7590F842A9DD}" type="pres">
      <dgm:prSet presAssocID="{C9FF61FB-238D-489B-98A4-9718DA983B76}" presName="Image" presStyleLbl="alignImgPlace1" presStyleIdx="0" presStyleCnt="1"/>
      <dgm:spPr>
        <a:blipFill rotWithShape="1">
          <a:blip xmlns:r="http://schemas.openxmlformats.org/officeDocument/2006/relationships" r:embed="rId1"/>
          <a:srcRect/>
          <a:stretch>
            <a:fillRect t="-7000" b="-7000"/>
          </a:stretch>
        </a:blipFill>
      </dgm:spPr>
    </dgm:pt>
  </dgm:ptLst>
  <dgm:cxnLst>
    <dgm:cxn modelId="{9FB3B92D-FB4E-4487-B7E3-68278904F087}" type="presOf" srcId="{C9FF61FB-238D-489B-98A4-9718DA983B76}" destId="{48A97C79-1B76-49A5-BB3A-619BF04D126C}" srcOrd="0" destOrd="0" presId="urn:microsoft.com/office/officeart/2009/3/layout/SnapshotPictureList"/>
    <dgm:cxn modelId="{6EB04A3D-0845-427F-B967-67906F938183}" type="presOf" srcId="{B07D570E-63EF-49CA-93E0-8BFEF6A66BA0}" destId="{E25A55E0-5F89-45F9-815C-CC9504F58F35}" srcOrd="0" destOrd="0" presId="urn:microsoft.com/office/officeart/2009/3/layout/SnapshotPictureList"/>
    <dgm:cxn modelId="{1AF1736D-24E7-4E9E-B8B2-9ADF1B72610F}" srcId="{C9FF61FB-238D-489B-98A4-9718DA983B76}" destId="{5F56AC91-5F85-4B1F-B13D-00B5174569B7}" srcOrd="0" destOrd="0" parTransId="{FD46041D-E7E0-4778-93BC-6E099BAD7702}" sibTransId="{CB4FA730-D591-44A5-AEAB-EFFF4D0BBBA3}"/>
    <dgm:cxn modelId="{0EE07855-E8EF-4E78-AB91-31E0D4B5EF5F}" type="presOf" srcId="{5F56AC91-5F85-4B1F-B13D-00B5174569B7}" destId="{232EB289-5838-4813-A439-DCEB838A2F22}" srcOrd="0" destOrd="0" presId="urn:microsoft.com/office/officeart/2009/3/layout/SnapshotPictureList"/>
    <dgm:cxn modelId="{2DDE93A2-6755-4995-BBDF-1F753141A1DD}" srcId="{B07D570E-63EF-49CA-93E0-8BFEF6A66BA0}" destId="{C9FF61FB-238D-489B-98A4-9718DA983B76}" srcOrd="0" destOrd="0" parTransId="{F97FBC1B-9189-4A99-AEF2-C0F82D78C65F}" sibTransId="{260E3261-1525-47DD-808D-D549752BD84C}"/>
    <dgm:cxn modelId="{53DDC1CD-7058-40D1-A939-853455AE976E}" type="presParOf" srcId="{E25A55E0-5F89-45F9-815C-CC9504F58F35}" destId="{0CDB2DD1-BD22-4156-A5A2-7B9211B5E927}" srcOrd="0" destOrd="0" presId="urn:microsoft.com/office/officeart/2009/3/layout/SnapshotPictureList"/>
    <dgm:cxn modelId="{104DF764-D78E-473F-A935-A38A13EBE4DA}" type="presParOf" srcId="{0CDB2DD1-BD22-4156-A5A2-7B9211B5E927}" destId="{5D19A933-103C-4BD8-8CD2-B296BC015D31}" srcOrd="0" destOrd="0" presId="urn:microsoft.com/office/officeart/2009/3/layout/SnapshotPictureList"/>
    <dgm:cxn modelId="{AE2AAAD0-2353-4FE2-A067-C42AB0B87C79}" type="presParOf" srcId="{0CDB2DD1-BD22-4156-A5A2-7B9211B5E927}" destId="{48A97C79-1B76-49A5-BB3A-619BF04D126C}" srcOrd="1" destOrd="0" presId="urn:microsoft.com/office/officeart/2009/3/layout/SnapshotPictureList"/>
    <dgm:cxn modelId="{78270A3F-9EBF-4592-A6B5-11ED40C3F585}" type="presParOf" srcId="{0CDB2DD1-BD22-4156-A5A2-7B9211B5E927}" destId="{232EB289-5838-4813-A439-DCEB838A2F22}" srcOrd="2" destOrd="0" presId="urn:microsoft.com/office/officeart/2009/3/layout/SnapshotPictureList"/>
    <dgm:cxn modelId="{566729CC-BD02-4942-BAB3-55C15C6F1809}" type="presParOf" srcId="{0CDB2DD1-BD22-4156-A5A2-7B9211B5E927}" destId="{74C054B8-B7A3-4664-B37E-6744C6142116}" srcOrd="3" destOrd="0" presId="urn:microsoft.com/office/officeart/2009/3/layout/SnapshotPictureList"/>
    <dgm:cxn modelId="{56348082-40D9-4D29-8574-CFA38F3744A5}" type="presParOf" srcId="{0CDB2DD1-BD22-4156-A5A2-7B9211B5E927}" destId="{6C6D7973-E9BD-4D9D-9AFF-7590F842A9DD}"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3B8E34-96D4-4432-B3CB-254A4EFB218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2D9807B9-3236-487C-9E7D-E1A971BD58BD}">
      <dgm:prSet/>
      <dgm:spPr/>
      <dgm:t>
        <a:bodyPr/>
        <a:lstStyle/>
        <a:p>
          <a:r>
            <a:rPr lang="en-US"/>
            <a:t>The development of a hybrid model for brain tumor detection addresses the limitations of existing methods, improving accuracy and reducing the risk of misdiagnosis.</a:t>
          </a:r>
          <a:endParaRPr lang="en-IN"/>
        </a:p>
      </dgm:t>
    </dgm:pt>
    <dgm:pt modelId="{C1CD8F14-8113-4A06-BD28-50FA38A84469}" type="parTrans" cxnId="{15EB4ACF-7105-4370-B05A-D889D7396D55}">
      <dgm:prSet/>
      <dgm:spPr/>
      <dgm:t>
        <a:bodyPr/>
        <a:lstStyle/>
        <a:p>
          <a:endParaRPr lang="en-IN"/>
        </a:p>
      </dgm:t>
    </dgm:pt>
    <dgm:pt modelId="{3507A417-392A-49A9-848E-83D176A089C6}" type="sibTrans" cxnId="{15EB4ACF-7105-4370-B05A-D889D7396D55}">
      <dgm:prSet/>
      <dgm:spPr/>
      <dgm:t>
        <a:bodyPr/>
        <a:lstStyle/>
        <a:p>
          <a:endParaRPr lang="en-IN"/>
        </a:p>
      </dgm:t>
    </dgm:pt>
    <dgm:pt modelId="{E00DF6A6-7A6C-4A90-B401-A0231098287F}">
      <dgm:prSet/>
      <dgm:spPr/>
      <dgm:t>
        <a:bodyPr/>
        <a:lstStyle/>
        <a:p>
          <a:r>
            <a:rPr lang="en-US"/>
            <a:t>By automating the detection process and leveraging complementary techniques, the hybrid model enables faster and more efficient diagnosis, potentially saving patients' lives.</a:t>
          </a:r>
          <a:endParaRPr lang="en-IN"/>
        </a:p>
      </dgm:t>
    </dgm:pt>
    <dgm:pt modelId="{71E5C821-D5EE-4EE1-A425-29CDAA6A4962}" type="parTrans" cxnId="{545B45B4-26D4-4AF8-9013-40C402764C58}">
      <dgm:prSet/>
      <dgm:spPr/>
      <dgm:t>
        <a:bodyPr/>
        <a:lstStyle/>
        <a:p>
          <a:endParaRPr lang="en-IN"/>
        </a:p>
      </dgm:t>
    </dgm:pt>
    <dgm:pt modelId="{F61936C4-F81A-40D2-9F56-342437E78CD6}" type="sibTrans" cxnId="{545B45B4-26D4-4AF8-9013-40C402764C58}">
      <dgm:prSet/>
      <dgm:spPr/>
      <dgm:t>
        <a:bodyPr/>
        <a:lstStyle/>
        <a:p>
          <a:endParaRPr lang="en-IN"/>
        </a:p>
      </dgm:t>
    </dgm:pt>
    <dgm:pt modelId="{2957551F-E415-4854-8274-BA0323512A63}">
      <dgm:prSet/>
      <dgm:spPr/>
      <dgm:t>
        <a:bodyPr/>
        <a:lstStyle/>
        <a:p>
          <a:r>
            <a:rPr lang="en-US"/>
            <a:t>The integration of clinical information enhances the comprehensive analysis, leading to more accurate tumor detection and improved</a:t>
          </a:r>
          <a:endParaRPr lang="en-IN"/>
        </a:p>
      </dgm:t>
    </dgm:pt>
    <dgm:pt modelId="{61FBB396-72C0-46AC-8D44-2B0DFBC26B5A}" type="parTrans" cxnId="{7EAED46A-1799-4097-9E4E-563332B0A27A}">
      <dgm:prSet/>
      <dgm:spPr/>
      <dgm:t>
        <a:bodyPr/>
        <a:lstStyle/>
        <a:p>
          <a:endParaRPr lang="en-IN"/>
        </a:p>
      </dgm:t>
    </dgm:pt>
    <dgm:pt modelId="{839D6E7B-56F0-4CA8-83A9-F9B6A1289B2E}" type="sibTrans" cxnId="{7EAED46A-1799-4097-9E4E-563332B0A27A}">
      <dgm:prSet/>
      <dgm:spPr/>
      <dgm:t>
        <a:bodyPr/>
        <a:lstStyle/>
        <a:p>
          <a:endParaRPr lang="en-IN"/>
        </a:p>
      </dgm:t>
    </dgm:pt>
    <dgm:pt modelId="{1D828BCB-157F-44DF-ACC7-65CAAFAA76E4}" type="pres">
      <dgm:prSet presAssocID="{5A3B8E34-96D4-4432-B3CB-254A4EFB2180}" presName="compositeShape" presStyleCnt="0">
        <dgm:presLayoutVars>
          <dgm:chMax val="7"/>
          <dgm:dir/>
          <dgm:resizeHandles val="exact"/>
        </dgm:presLayoutVars>
      </dgm:prSet>
      <dgm:spPr/>
    </dgm:pt>
    <dgm:pt modelId="{B37C443E-8665-4933-B855-0422E9E0F2D3}" type="pres">
      <dgm:prSet presAssocID="{2D9807B9-3236-487C-9E7D-E1A971BD58BD}" presName="circ1" presStyleLbl="vennNode1" presStyleIdx="0" presStyleCnt="3"/>
      <dgm:spPr/>
    </dgm:pt>
    <dgm:pt modelId="{C3038B97-9F25-4285-B769-1B059E4230AD}" type="pres">
      <dgm:prSet presAssocID="{2D9807B9-3236-487C-9E7D-E1A971BD58BD}" presName="circ1Tx" presStyleLbl="revTx" presStyleIdx="0" presStyleCnt="0">
        <dgm:presLayoutVars>
          <dgm:chMax val="0"/>
          <dgm:chPref val="0"/>
          <dgm:bulletEnabled val="1"/>
        </dgm:presLayoutVars>
      </dgm:prSet>
      <dgm:spPr/>
    </dgm:pt>
    <dgm:pt modelId="{6ABB76F5-542D-44BF-B747-2DD3CBA4EAB7}" type="pres">
      <dgm:prSet presAssocID="{E00DF6A6-7A6C-4A90-B401-A0231098287F}" presName="circ2" presStyleLbl="vennNode1" presStyleIdx="1" presStyleCnt="3"/>
      <dgm:spPr/>
    </dgm:pt>
    <dgm:pt modelId="{358FA122-AC6C-478A-9EFF-D4557CA0E35B}" type="pres">
      <dgm:prSet presAssocID="{E00DF6A6-7A6C-4A90-B401-A0231098287F}" presName="circ2Tx" presStyleLbl="revTx" presStyleIdx="0" presStyleCnt="0">
        <dgm:presLayoutVars>
          <dgm:chMax val="0"/>
          <dgm:chPref val="0"/>
          <dgm:bulletEnabled val="1"/>
        </dgm:presLayoutVars>
      </dgm:prSet>
      <dgm:spPr/>
    </dgm:pt>
    <dgm:pt modelId="{08ECA543-9B78-49BF-B74E-DBBDD2704FF6}" type="pres">
      <dgm:prSet presAssocID="{2957551F-E415-4854-8274-BA0323512A63}" presName="circ3" presStyleLbl="vennNode1" presStyleIdx="2" presStyleCnt="3"/>
      <dgm:spPr/>
    </dgm:pt>
    <dgm:pt modelId="{804D33CE-7129-48FF-8E5D-7BCFCD7F6054}" type="pres">
      <dgm:prSet presAssocID="{2957551F-E415-4854-8274-BA0323512A63}" presName="circ3Tx" presStyleLbl="revTx" presStyleIdx="0" presStyleCnt="0">
        <dgm:presLayoutVars>
          <dgm:chMax val="0"/>
          <dgm:chPref val="0"/>
          <dgm:bulletEnabled val="1"/>
        </dgm:presLayoutVars>
      </dgm:prSet>
      <dgm:spPr/>
    </dgm:pt>
  </dgm:ptLst>
  <dgm:cxnLst>
    <dgm:cxn modelId="{2399B300-B0C9-4EF5-BD61-C77BB410F45C}" type="presOf" srcId="{2957551F-E415-4854-8274-BA0323512A63}" destId="{804D33CE-7129-48FF-8E5D-7BCFCD7F6054}" srcOrd="1" destOrd="0" presId="urn:microsoft.com/office/officeart/2005/8/layout/venn1"/>
    <dgm:cxn modelId="{4045ED31-0FA0-40F7-B047-3AC613AAB416}" type="presOf" srcId="{E00DF6A6-7A6C-4A90-B401-A0231098287F}" destId="{6ABB76F5-542D-44BF-B747-2DD3CBA4EAB7}" srcOrd="0" destOrd="0" presId="urn:microsoft.com/office/officeart/2005/8/layout/venn1"/>
    <dgm:cxn modelId="{7EAED46A-1799-4097-9E4E-563332B0A27A}" srcId="{5A3B8E34-96D4-4432-B3CB-254A4EFB2180}" destId="{2957551F-E415-4854-8274-BA0323512A63}" srcOrd="2" destOrd="0" parTransId="{61FBB396-72C0-46AC-8D44-2B0DFBC26B5A}" sibTransId="{839D6E7B-56F0-4CA8-83A9-F9B6A1289B2E}"/>
    <dgm:cxn modelId="{53EF3459-7C8B-4CCD-B445-0BEC3E1EE850}" type="presOf" srcId="{2957551F-E415-4854-8274-BA0323512A63}" destId="{08ECA543-9B78-49BF-B74E-DBBDD2704FF6}" srcOrd="0" destOrd="0" presId="urn:microsoft.com/office/officeart/2005/8/layout/venn1"/>
    <dgm:cxn modelId="{6845229D-1C6E-435C-865F-BE1B6F315C6F}" type="presOf" srcId="{E00DF6A6-7A6C-4A90-B401-A0231098287F}" destId="{358FA122-AC6C-478A-9EFF-D4557CA0E35B}" srcOrd="1" destOrd="0" presId="urn:microsoft.com/office/officeart/2005/8/layout/venn1"/>
    <dgm:cxn modelId="{C66991B2-76FD-4168-9EA8-B267EF753749}" type="presOf" srcId="{5A3B8E34-96D4-4432-B3CB-254A4EFB2180}" destId="{1D828BCB-157F-44DF-ACC7-65CAAFAA76E4}" srcOrd="0" destOrd="0" presId="urn:microsoft.com/office/officeart/2005/8/layout/venn1"/>
    <dgm:cxn modelId="{545B45B4-26D4-4AF8-9013-40C402764C58}" srcId="{5A3B8E34-96D4-4432-B3CB-254A4EFB2180}" destId="{E00DF6A6-7A6C-4A90-B401-A0231098287F}" srcOrd="1" destOrd="0" parTransId="{71E5C821-D5EE-4EE1-A425-29CDAA6A4962}" sibTransId="{F61936C4-F81A-40D2-9F56-342437E78CD6}"/>
    <dgm:cxn modelId="{7854C7BE-0455-4CB3-8C58-64C675AE5109}" type="presOf" srcId="{2D9807B9-3236-487C-9E7D-E1A971BD58BD}" destId="{B37C443E-8665-4933-B855-0422E9E0F2D3}" srcOrd="0" destOrd="0" presId="urn:microsoft.com/office/officeart/2005/8/layout/venn1"/>
    <dgm:cxn modelId="{15EB4ACF-7105-4370-B05A-D889D7396D55}" srcId="{5A3B8E34-96D4-4432-B3CB-254A4EFB2180}" destId="{2D9807B9-3236-487C-9E7D-E1A971BD58BD}" srcOrd="0" destOrd="0" parTransId="{C1CD8F14-8113-4A06-BD28-50FA38A84469}" sibTransId="{3507A417-392A-49A9-848E-83D176A089C6}"/>
    <dgm:cxn modelId="{B75684CF-708A-4CB1-9A0C-EFFE6F9EAAA0}" type="presOf" srcId="{2D9807B9-3236-487C-9E7D-E1A971BD58BD}" destId="{C3038B97-9F25-4285-B769-1B059E4230AD}" srcOrd="1" destOrd="0" presId="urn:microsoft.com/office/officeart/2005/8/layout/venn1"/>
    <dgm:cxn modelId="{29F9A589-5508-409B-BF82-AC526B06A033}" type="presParOf" srcId="{1D828BCB-157F-44DF-ACC7-65CAAFAA76E4}" destId="{B37C443E-8665-4933-B855-0422E9E0F2D3}" srcOrd="0" destOrd="0" presId="urn:microsoft.com/office/officeart/2005/8/layout/venn1"/>
    <dgm:cxn modelId="{3AA0C64C-EA05-4ED6-BA16-7B1970AC726E}" type="presParOf" srcId="{1D828BCB-157F-44DF-ACC7-65CAAFAA76E4}" destId="{C3038B97-9F25-4285-B769-1B059E4230AD}" srcOrd="1" destOrd="0" presId="urn:microsoft.com/office/officeart/2005/8/layout/venn1"/>
    <dgm:cxn modelId="{DD76CB62-C800-4795-8A9B-1A7E607C9C79}" type="presParOf" srcId="{1D828BCB-157F-44DF-ACC7-65CAAFAA76E4}" destId="{6ABB76F5-542D-44BF-B747-2DD3CBA4EAB7}" srcOrd="2" destOrd="0" presId="urn:microsoft.com/office/officeart/2005/8/layout/venn1"/>
    <dgm:cxn modelId="{499B7581-966A-4922-BFE8-53D78D73E5B8}" type="presParOf" srcId="{1D828BCB-157F-44DF-ACC7-65CAAFAA76E4}" destId="{358FA122-AC6C-478A-9EFF-D4557CA0E35B}" srcOrd="3" destOrd="0" presId="urn:microsoft.com/office/officeart/2005/8/layout/venn1"/>
    <dgm:cxn modelId="{D9779A3B-D4D3-4884-A286-7D781D9B4C98}" type="presParOf" srcId="{1D828BCB-157F-44DF-ACC7-65CAAFAA76E4}" destId="{08ECA543-9B78-49BF-B74E-DBBDD2704FF6}" srcOrd="4" destOrd="0" presId="urn:microsoft.com/office/officeart/2005/8/layout/venn1"/>
    <dgm:cxn modelId="{85291EC5-CD6A-4C0D-84E4-A0D0644395D4}" type="presParOf" srcId="{1D828BCB-157F-44DF-ACC7-65CAAFAA76E4}" destId="{804D33CE-7129-48FF-8E5D-7BCFCD7F6054}"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830B-8C28-4A52-BC1F-00CA957EEDCA}">
      <dsp:nvSpPr>
        <dsp:cNvPr id="0" name=""/>
        <dsp:cNvSpPr/>
      </dsp:nvSpPr>
      <dsp:spPr>
        <a:xfrm>
          <a:off x="5694" y="649050"/>
          <a:ext cx="1765407" cy="24627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Imaging: Conduct MRI or CT scans to capture detailed brain images.  </a:t>
          </a:r>
        </a:p>
      </dsp:txBody>
      <dsp:txXfrm>
        <a:off x="57401" y="700757"/>
        <a:ext cx="1661993" cy="2359375"/>
      </dsp:txXfrm>
    </dsp:sp>
    <dsp:sp modelId="{75C22C9E-13C8-4CAB-8DB6-BBB9AB9735AE}">
      <dsp:nvSpPr>
        <dsp:cNvPr id="0" name=""/>
        <dsp:cNvSpPr/>
      </dsp:nvSpPr>
      <dsp:spPr>
        <a:xfrm>
          <a:off x="1947643" y="1661534"/>
          <a:ext cx="374266" cy="4378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947643" y="1749098"/>
        <a:ext cx="261986" cy="262693"/>
      </dsp:txXfrm>
    </dsp:sp>
    <dsp:sp modelId="{70F125FD-78A8-4B16-B65E-84CD89E84648}">
      <dsp:nvSpPr>
        <dsp:cNvPr id="0" name=""/>
        <dsp:cNvSpPr/>
      </dsp:nvSpPr>
      <dsp:spPr>
        <a:xfrm>
          <a:off x="2477265" y="649050"/>
          <a:ext cx="1765407" cy="24627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Segmentation: Use image processing techniques to segment and isolate tumor regions. </a:t>
          </a:r>
          <a:endParaRPr lang="en-IN" sz="1700" kern="1200"/>
        </a:p>
      </dsp:txBody>
      <dsp:txXfrm>
        <a:off x="2528972" y="700757"/>
        <a:ext cx="1661993" cy="2359375"/>
      </dsp:txXfrm>
    </dsp:sp>
    <dsp:sp modelId="{D9699943-1B2C-41FF-9FA2-CA19C4295185}">
      <dsp:nvSpPr>
        <dsp:cNvPr id="0" name=""/>
        <dsp:cNvSpPr/>
      </dsp:nvSpPr>
      <dsp:spPr>
        <a:xfrm>
          <a:off x="4419214" y="1661534"/>
          <a:ext cx="374266" cy="4378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419214" y="1749098"/>
        <a:ext cx="261986" cy="262693"/>
      </dsp:txXfrm>
    </dsp:sp>
    <dsp:sp modelId="{930497D5-0170-4EBB-9B8A-8BD69B1B140E}">
      <dsp:nvSpPr>
        <dsp:cNvPr id="0" name=""/>
        <dsp:cNvSpPr/>
      </dsp:nvSpPr>
      <dsp:spPr>
        <a:xfrm>
          <a:off x="4948836" y="649050"/>
          <a:ext cx="1765407" cy="24627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Feature Extraction: Extract relevant features from the segmented tumor regions.</a:t>
          </a:r>
          <a:endParaRPr lang="en-IN" sz="1700" kern="1200"/>
        </a:p>
      </dsp:txBody>
      <dsp:txXfrm>
        <a:off x="5000543" y="700757"/>
        <a:ext cx="1661993" cy="2359375"/>
      </dsp:txXfrm>
    </dsp:sp>
    <dsp:sp modelId="{00601229-BF90-4EA5-B2B3-FA265CE89049}">
      <dsp:nvSpPr>
        <dsp:cNvPr id="0" name=""/>
        <dsp:cNvSpPr/>
      </dsp:nvSpPr>
      <dsp:spPr>
        <a:xfrm>
          <a:off x="6890785" y="1661534"/>
          <a:ext cx="374266" cy="4378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890785" y="1749098"/>
        <a:ext cx="261986" cy="262693"/>
      </dsp:txXfrm>
    </dsp:sp>
    <dsp:sp modelId="{D6D96095-8DB3-456F-945F-0BB96683193E}">
      <dsp:nvSpPr>
        <dsp:cNvPr id="0" name=""/>
        <dsp:cNvSpPr/>
      </dsp:nvSpPr>
      <dsp:spPr>
        <a:xfrm>
          <a:off x="7420407" y="649050"/>
          <a:ext cx="1765407" cy="24627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Classification: Utilize machine learning algorithms to classify tumors as benign or malignant.</a:t>
          </a:r>
          <a:endParaRPr lang="en-IN" sz="1700" kern="1200"/>
        </a:p>
      </dsp:txBody>
      <dsp:txXfrm>
        <a:off x="7472114" y="700757"/>
        <a:ext cx="1661993" cy="2359375"/>
      </dsp:txXfrm>
    </dsp:sp>
    <dsp:sp modelId="{A8144836-2226-476F-8922-66935DC12674}">
      <dsp:nvSpPr>
        <dsp:cNvPr id="0" name=""/>
        <dsp:cNvSpPr/>
      </dsp:nvSpPr>
      <dsp:spPr>
        <a:xfrm>
          <a:off x="9362356" y="1661534"/>
          <a:ext cx="374266" cy="4378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9362356" y="1749098"/>
        <a:ext cx="261986" cy="262693"/>
      </dsp:txXfrm>
    </dsp:sp>
    <dsp:sp modelId="{2586BBAA-0B46-444B-A26F-06F9A603EEC2}">
      <dsp:nvSpPr>
        <dsp:cNvPr id="0" name=""/>
        <dsp:cNvSpPr/>
      </dsp:nvSpPr>
      <dsp:spPr>
        <a:xfrm>
          <a:off x="9891978" y="649050"/>
          <a:ext cx="1765407" cy="24627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Validation: Validate the model's performance using evaluation metrics and compare against ground truth data for accuracy</a:t>
          </a:r>
          <a:endParaRPr lang="en-IN" sz="1700" kern="1200"/>
        </a:p>
      </dsp:txBody>
      <dsp:txXfrm>
        <a:off x="9943685" y="700757"/>
        <a:ext cx="1661993" cy="2359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AF5C7-5D95-4506-963C-B39D1A36E02E}">
      <dsp:nvSpPr>
        <dsp:cNvPr id="0" name=""/>
        <dsp:cNvSpPr/>
      </dsp:nvSpPr>
      <dsp:spPr>
        <a:xfrm>
          <a:off x="8659965" y="402415"/>
          <a:ext cx="181462" cy="335847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96B18-66BA-4DF3-A451-6693678192F8}">
      <dsp:nvSpPr>
        <dsp:cNvPr id="0" name=""/>
        <dsp:cNvSpPr/>
      </dsp:nvSpPr>
      <dsp:spPr>
        <a:xfrm>
          <a:off x="1398434" y="402415"/>
          <a:ext cx="4719537" cy="3358475"/>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C3E9B-9735-46F1-9B49-F4AA2EDF6E0B}">
      <dsp:nvSpPr>
        <dsp:cNvPr id="0" name=""/>
        <dsp:cNvSpPr/>
      </dsp:nvSpPr>
      <dsp:spPr>
        <a:xfrm>
          <a:off x="1216927" y="0"/>
          <a:ext cx="4538075" cy="31768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33000" b="-33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51882E-C7A7-4926-9B5B-48F066929017}">
      <dsp:nvSpPr>
        <dsp:cNvPr id="0" name=""/>
        <dsp:cNvSpPr/>
      </dsp:nvSpPr>
      <dsp:spPr>
        <a:xfrm>
          <a:off x="1582946" y="3177952"/>
          <a:ext cx="4353563" cy="39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040" tIns="72390" rIns="193040" bIns="72390" numCol="1" spcCol="1270" anchor="ctr" anchorCtr="0">
          <a:noAutofit/>
        </a:bodyPr>
        <a:lstStyle/>
        <a:p>
          <a:pPr marL="0" lvl="0" indent="0" algn="l" defTabSz="844550">
            <a:lnSpc>
              <a:spcPct val="90000"/>
            </a:lnSpc>
            <a:spcBef>
              <a:spcPct val="0"/>
            </a:spcBef>
            <a:spcAft>
              <a:spcPct val="35000"/>
            </a:spcAft>
            <a:buNone/>
          </a:pPr>
          <a:r>
            <a:rPr lang="en-US" sz="1900" kern="1200" dirty="0"/>
            <a:t>Trial 1</a:t>
          </a:r>
          <a:endParaRPr lang="en-IN" sz="1900" kern="1200" dirty="0"/>
        </a:p>
      </dsp:txBody>
      <dsp:txXfrm>
        <a:off x="1582946" y="3177952"/>
        <a:ext cx="4353563" cy="398654"/>
      </dsp:txXfrm>
    </dsp:sp>
    <dsp:sp modelId="{12267FB0-B33F-4744-9988-30A5382D2DAE}">
      <dsp:nvSpPr>
        <dsp:cNvPr id="0" name=""/>
        <dsp:cNvSpPr/>
      </dsp:nvSpPr>
      <dsp:spPr>
        <a:xfrm>
          <a:off x="6310108" y="402415"/>
          <a:ext cx="2157720" cy="3358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US" sz="1900" kern="1200" dirty="0"/>
            <a:t>Normal Concatenation of two models</a:t>
          </a:r>
        </a:p>
        <a:p>
          <a:pPr marL="0" lvl="0" indent="0" algn="l" defTabSz="844550">
            <a:lnSpc>
              <a:spcPct val="90000"/>
            </a:lnSpc>
            <a:spcBef>
              <a:spcPct val="0"/>
            </a:spcBef>
            <a:spcAft>
              <a:spcPct val="35000"/>
            </a:spcAft>
            <a:buFont typeface="Wingdings" panose="05000000000000000000" pitchFamily="2" charset="2"/>
            <a:buNone/>
          </a:pPr>
          <a:r>
            <a:rPr lang="en-US" sz="1900" kern="1200" dirty="0"/>
            <a:t>Accuracy=51%</a:t>
          </a:r>
          <a:endParaRPr lang="en-IN" sz="1900" kern="1200" dirty="0"/>
        </a:p>
      </dsp:txBody>
      <dsp:txXfrm>
        <a:off x="6310108" y="402415"/>
        <a:ext cx="2157720" cy="3358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EAB3E-5CFC-4ECB-ADCD-B09BF4CB3B5A}">
      <dsp:nvSpPr>
        <dsp:cNvPr id="0" name=""/>
        <dsp:cNvSpPr/>
      </dsp:nvSpPr>
      <dsp:spPr>
        <a:xfrm>
          <a:off x="8659865" y="402404"/>
          <a:ext cx="181457" cy="335838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F54C6-1462-4DFB-99E9-8FDF5132B8BC}">
      <dsp:nvSpPr>
        <dsp:cNvPr id="0" name=""/>
        <dsp:cNvSpPr/>
      </dsp:nvSpPr>
      <dsp:spPr>
        <a:xfrm>
          <a:off x="1398534" y="402404"/>
          <a:ext cx="4719407" cy="335838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EF026-0D7E-4985-BD7B-DD8F8DAE9C6A}">
      <dsp:nvSpPr>
        <dsp:cNvPr id="0" name=""/>
        <dsp:cNvSpPr/>
      </dsp:nvSpPr>
      <dsp:spPr>
        <a:xfrm>
          <a:off x="1190167" y="0"/>
          <a:ext cx="4537950" cy="3176737"/>
        </a:xfrm>
        <a:prstGeom prst="rect">
          <a:avLst/>
        </a:prstGeom>
        <a:blipFill rotWithShape="1">
          <a:blip xmlns:r="http://schemas.openxmlformats.org/officeDocument/2006/relationships" r:embed="rId1"/>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8A7270-09B9-4257-913F-41522A8FBF57}">
      <dsp:nvSpPr>
        <dsp:cNvPr id="0" name=""/>
        <dsp:cNvSpPr/>
      </dsp:nvSpPr>
      <dsp:spPr>
        <a:xfrm>
          <a:off x="1583041" y="3177865"/>
          <a:ext cx="4353444" cy="398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040" tIns="72390" rIns="193040" bIns="72390" numCol="1" spcCol="1270" anchor="ctr" anchorCtr="0">
          <a:noAutofit/>
        </a:bodyPr>
        <a:lstStyle/>
        <a:p>
          <a:pPr marL="0" lvl="0" indent="0" algn="l" defTabSz="844550">
            <a:lnSpc>
              <a:spcPct val="90000"/>
            </a:lnSpc>
            <a:spcBef>
              <a:spcPct val="0"/>
            </a:spcBef>
            <a:spcAft>
              <a:spcPct val="35000"/>
            </a:spcAft>
            <a:buNone/>
          </a:pPr>
          <a:r>
            <a:rPr lang="en-US" sz="1900" kern="1200" dirty="0"/>
            <a:t>Trial 2</a:t>
          </a:r>
          <a:endParaRPr lang="en-IN" sz="1900" kern="1200" dirty="0"/>
        </a:p>
      </dsp:txBody>
      <dsp:txXfrm>
        <a:off x="1583041" y="3177865"/>
        <a:ext cx="4353444" cy="398643"/>
      </dsp:txXfrm>
    </dsp:sp>
    <dsp:sp modelId="{429E949E-9CF0-487F-8A4D-6CD670C4E92E}">
      <dsp:nvSpPr>
        <dsp:cNvPr id="0" name=""/>
        <dsp:cNvSpPr/>
      </dsp:nvSpPr>
      <dsp:spPr>
        <a:xfrm>
          <a:off x="6310073" y="402404"/>
          <a:ext cx="2157661" cy="335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Addition of Preprocessed Images</a:t>
          </a:r>
        </a:p>
        <a:p>
          <a:pPr marL="0" lvl="0" indent="0" algn="l" defTabSz="844550">
            <a:lnSpc>
              <a:spcPct val="90000"/>
            </a:lnSpc>
            <a:spcBef>
              <a:spcPct val="0"/>
            </a:spcBef>
            <a:spcAft>
              <a:spcPct val="35000"/>
            </a:spcAft>
            <a:buNone/>
          </a:pPr>
          <a:r>
            <a:rPr lang="en-US" sz="1900" kern="1200" dirty="0"/>
            <a:t>Accuracy=62.5%</a:t>
          </a:r>
          <a:endParaRPr lang="en-IN" sz="1900" kern="1200" dirty="0"/>
        </a:p>
      </dsp:txBody>
      <dsp:txXfrm>
        <a:off x="6310073" y="402404"/>
        <a:ext cx="2157661" cy="33583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054B8-B7A3-4664-B37E-6744C6142116}">
      <dsp:nvSpPr>
        <dsp:cNvPr id="0" name=""/>
        <dsp:cNvSpPr/>
      </dsp:nvSpPr>
      <dsp:spPr>
        <a:xfrm>
          <a:off x="8659865" y="402404"/>
          <a:ext cx="181457" cy="335838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A933-103C-4BD8-8CD2-B296BC015D31}">
      <dsp:nvSpPr>
        <dsp:cNvPr id="0" name=""/>
        <dsp:cNvSpPr/>
      </dsp:nvSpPr>
      <dsp:spPr>
        <a:xfrm>
          <a:off x="1398534" y="402404"/>
          <a:ext cx="4719407" cy="3358383"/>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D7973-E9BD-4D9D-9AFF-7590F842A9DD}">
      <dsp:nvSpPr>
        <dsp:cNvPr id="0" name=""/>
        <dsp:cNvSpPr/>
      </dsp:nvSpPr>
      <dsp:spPr>
        <a:xfrm>
          <a:off x="1217077" y="0"/>
          <a:ext cx="4537950" cy="3176737"/>
        </a:xfrm>
        <a:prstGeom prst="rect">
          <a:avLst/>
        </a:prstGeom>
        <a:blipFill rotWithShape="1">
          <a:blip xmlns:r="http://schemas.openxmlformats.org/officeDocument/2006/relationships" r:embed="rId1"/>
          <a:srcRect/>
          <a:stretch>
            <a:fillRect t="-7000" b="-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A97C79-1B76-49A5-BB3A-619BF04D126C}">
      <dsp:nvSpPr>
        <dsp:cNvPr id="0" name=""/>
        <dsp:cNvSpPr/>
      </dsp:nvSpPr>
      <dsp:spPr>
        <a:xfrm>
          <a:off x="1583041" y="3177865"/>
          <a:ext cx="4353444" cy="398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040" tIns="72390" rIns="19304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Final Model</a:t>
          </a:r>
          <a:endParaRPr lang="en-IN" sz="1900" kern="1200" dirty="0"/>
        </a:p>
      </dsp:txBody>
      <dsp:txXfrm>
        <a:off x="1583041" y="3177865"/>
        <a:ext cx="4353444" cy="398643"/>
      </dsp:txXfrm>
    </dsp:sp>
    <dsp:sp modelId="{232EB289-5838-4813-A439-DCEB838A2F22}">
      <dsp:nvSpPr>
        <dsp:cNvPr id="0" name=""/>
        <dsp:cNvSpPr/>
      </dsp:nvSpPr>
      <dsp:spPr>
        <a:xfrm>
          <a:off x="6310073" y="402404"/>
          <a:ext cx="2157661" cy="335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Preprocessed Images</a:t>
          </a:r>
        </a:p>
        <a:p>
          <a:pPr marL="0" lvl="0" indent="0" algn="l" defTabSz="844550">
            <a:lnSpc>
              <a:spcPct val="90000"/>
            </a:lnSpc>
            <a:spcBef>
              <a:spcPct val="0"/>
            </a:spcBef>
            <a:spcAft>
              <a:spcPct val="35000"/>
            </a:spcAft>
            <a:buNone/>
          </a:pPr>
          <a:r>
            <a:rPr lang="en-IN" sz="1900" kern="1200" dirty="0"/>
            <a:t>Transfer learning:</a:t>
          </a:r>
        </a:p>
        <a:p>
          <a:pPr marL="0" lvl="0" indent="0" algn="l" defTabSz="844550">
            <a:lnSpc>
              <a:spcPct val="90000"/>
            </a:lnSpc>
            <a:spcBef>
              <a:spcPct val="0"/>
            </a:spcBef>
            <a:spcAft>
              <a:spcPct val="35000"/>
            </a:spcAft>
            <a:buNone/>
          </a:pPr>
          <a:r>
            <a:rPr lang="en-IN" sz="1900" kern="1200" dirty="0"/>
            <a:t>-Early Stopping</a:t>
          </a:r>
        </a:p>
        <a:p>
          <a:pPr marL="0" lvl="0" indent="0" algn="l" defTabSz="844550">
            <a:lnSpc>
              <a:spcPct val="90000"/>
            </a:lnSpc>
            <a:spcBef>
              <a:spcPct val="0"/>
            </a:spcBef>
            <a:spcAft>
              <a:spcPct val="35000"/>
            </a:spcAft>
            <a:buNone/>
          </a:pPr>
          <a:r>
            <a:rPr lang="en-IN" sz="1900" kern="1200" dirty="0"/>
            <a:t>-Data Augmentation</a:t>
          </a:r>
        </a:p>
        <a:p>
          <a:pPr marL="0" lvl="0" indent="0" algn="l" defTabSz="844550">
            <a:lnSpc>
              <a:spcPct val="90000"/>
            </a:lnSpc>
            <a:spcBef>
              <a:spcPct val="0"/>
            </a:spcBef>
            <a:spcAft>
              <a:spcPct val="35000"/>
            </a:spcAft>
            <a:buNone/>
          </a:pPr>
          <a:r>
            <a:rPr lang="en-IN" sz="1900" kern="1200" dirty="0"/>
            <a:t>-Decreasing learning Rate</a:t>
          </a:r>
        </a:p>
      </dsp:txBody>
      <dsp:txXfrm>
        <a:off x="6310073" y="402404"/>
        <a:ext cx="2157661" cy="33583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C443E-8665-4933-B855-0422E9E0F2D3}">
      <dsp:nvSpPr>
        <dsp:cNvPr id="0" name=""/>
        <dsp:cNvSpPr/>
      </dsp:nvSpPr>
      <dsp:spPr>
        <a:xfrm>
          <a:off x="3900932" y="47011"/>
          <a:ext cx="2256534" cy="225653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The development of a hybrid model for brain tumor detection addresses the limitations of existing methods, improving accuracy and reducing the risk of misdiagnosis.</a:t>
          </a:r>
          <a:endParaRPr lang="en-IN" sz="1000" kern="1200"/>
        </a:p>
      </dsp:txBody>
      <dsp:txXfrm>
        <a:off x="4201803" y="441904"/>
        <a:ext cx="1654792" cy="1015440"/>
      </dsp:txXfrm>
    </dsp:sp>
    <dsp:sp modelId="{6ABB76F5-542D-44BF-B747-2DD3CBA4EAB7}">
      <dsp:nvSpPr>
        <dsp:cNvPr id="0" name=""/>
        <dsp:cNvSpPr/>
      </dsp:nvSpPr>
      <dsp:spPr>
        <a:xfrm>
          <a:off x="4715165" y="1457345"/>
          <a:ext cx="2256534" cy="225653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By automating the detection process and leveraging complementary techniques, the hybrid model enables faster and more efficient diagnosis, potentially saving patients' lives.</a:t>
          </a:r>
          <a:endParaRPr lang="en-IN" sz="1000" kern="1200"/>
        </a:p>
      </dsp:txBody>
      <dsp:txXfrm>
        <a:off x="5405289" y="2040283"/>
        <a:ext cx="1353920" cy="1241094"/>
      </dsp:txXfrm>
    </dsp:sp>
    <dsp:sp modelId="{08ECA543-9B78-49BF-B74E-DBBDD2704FF6}">
      <dsp:nvSpPr>
        <dsp:cNvPr id="0" name=""/>
        <dsp:cNvSpPr/>
      </dsp:nvSpPr>
      <dsp:spPr>
        <a:xfrm>
          <a:off x="3086699" y="1457345"/>
          <a:ext cx="2256534" cy="225653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The integration of clinical information enhances the comprehensive analysis, leading to more accurate tumor detection and improved</a:t>
          </a:r>
          <a:endParaRPr lang="en-IN" sz="1000" kern="1200"/>
        </a:p>
      </dsp:txBody>
      <dsp:txXfrm>
        <a:off x="3299190" y="2040283"/>
        <a:ext cx="1353920" cy="12410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3273" y="-228594"/>
            <a:ext cx="12191980" cy="6857988"/>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Brain Tumor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Team 17</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CAF-BD17-6113-F218-632A193A3EE9}"/>
              </a:ext>
            </a:extLst>
          </p:cNvPr>
          <p:cNvSpPr>
            <a:spLocks noGrp="1"/>
          </p:cNvSpPr>
          <p:nvPr>
            <p:ph type="title"/>
          </p:nvPr>
        </p:nvSpPr>
        <p:spPr/>
        <p:txBody>
          <a:bodyPr/>
          <a:lstStyle/>
          <a:p>
            <a:r>
              <a:rPr lang="en-US" dirty="0"/>
              <a:t>Code</a:t>
            </a:r>
            <a:endParaRPr lang="en-IN" dirty="0"/>
          </a:p>
        </p:txBody>
      </p:sp>
      <p:graphicFrame>
        <p:nvGraphicFramePr>
          <p:cNvPr id="5" name="Content Placeholder 4">
            <a:extLst>
              <a:ext uri="{FF2B5EF4-FFF2-40B4-BE49-F238E27FC236}">
                <a16:creationId xmlns:a16="http://schemas.microsoft.com/office/drawing/2014/main" id="{40FF7B99-CD40-32E4-8A70-C9ABEF9CE94B}"/>
              </a:ext>
            </a:extLst>
          </p:cNvPr>
          <p:cNvGraphicFramePr>
            <a:graphicFrameLocks noGrp="1"/>
          </p:cNvGraphicFramePr>
          <p:nvPr>
            <p:ph idx="1"/>
            <p:extLst>
              <p:ext uri="{D42A27DB-BD31-4B8C-83A1-F6EECF244321}">
                <p14:modId xmlns:p14="http://schemas.microsoft.com/office/powerpoint/2010/main" val="2088047254"/>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298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27BE-473A-BABF-A5B1-3C5DD34C5549}"/>
              </a:ext>
            </a:extLst>
          </p:cNvPr>
          <p:cNvSpPr>
            <a:spLocks noGrp="1"/>
          </p:cNvSpPr>
          <p:nvPr>
            <p:ph type="title"/>
          </p:nvPr>
        </p:nvSpPr>
        <p:spPr/>
        <p:txBody>
          <a:bodyPr/>
          <a:lstStyle/>
          <a:p>
            <a:r>
              <a:rPr lang="en-US" dirty="0"/>
              <a:t>Code</a:t>
            </a:r>
            <a:endParaRPr lang="en-IN" dirty="0"/>
          </a:p>
        </p:txBody>
      </p:sp>
      <p:graphicFrame>
        <p:nvGraphicFramePr>
          <p:cNvPr id="4" name="Content Placeholder 3">
            <a:extLst>
              <a:ext uri="{FF2B5EF4-FFF2-40B4-BE49-F238E27FC236}">
                <a16:creationId xmlns:a16="http://schemas.microsoft.com/office/drawing/2014/main" id="{F27E6A92-E432-6ACF-F3CF-93DB60D1BB90}"/>
              </a:ext>
            </a:extLst>
          </p:cNvPr>
          <p:cNvGraphicFramePr>
            <a:graphicFrameLocks noGrp="1"/>
          </p:cNvGraphicFramePr>
          <p:nvPr>
            <p:ph idx="1"/>
            <p:extLst>
              <p:ext uri="{D42A27DB-BD31-4B8C-83A1-F6EECF244321}">
                <p14:modId xmlns:p14="http://schemas.microsoft.com/office/powerpoint/2010/main" val="71342632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212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E217-C71E-FE6C-64F9-203C64840FE1}"/>
              </a:ext>
            </a:extLst>
          </p:cNvPr>
          <p:cNvSpPr>
            <a:spLocks noGrp="1"/>
          </p:cNvSpPr>
          <p:nvPr>
            <p:ph type="title"/>
          </p:nvPr>
        </p:nvSpPr>
        <p:spPr/>
        <p:txBody>
          <a:bodyPr/>
          <a:lstStyle/>
          <a:p>
            <a:r>
              <a:rPr lang="en-US" dirty="0"/>
              <a:t>Code</a:t>
            </a:r>
            <a:endParaRPr lang="en-IN" dirty="0"/>
          </a:p>
        </p:txBody>
      </p:sp>
      <p:graphicFrame>
        <p:nvGraphicFramePr>
          <p:cNvPr id="4" name="Content Placeholder 3">
            <a:extLst>
              <a:ext uri="{FF2B5EF4-FFF2-40B4-BE49-F238E27FC236}">
                <a16:creationId xmlns:a16="http://schemas.microsoft.com/office/drawing/2014/main" id="{B3AC152A-FDC3-BE9A-289D-E7348BEC4BC5}"/>
              </a:ext>
            </a:extLst>
          </p:cNvPr>
          <p:cNvGraphicFramePr>
            <a:graphicFrameLocks noGrp="1"/>
          </p:cNvGraphicFramePr>
          <p:nvPr>
            <p:ph idx="1"/>
            <p:extLst>
              <p:ext uri="{D42A27DB-BD31-4B8C-83A1-F6EECF244321}">
                <p14:modId xmlns:p14="http://schemas.microsoft.com/office/powerpoint/2010/main" val="325896133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78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06DB-620B-CB3B-E1E6-A541D435F68B}"/>
              </a:ext>
            </a:extLst>
          </p:cNvPr>
          <p:cNvSpPr>
            <a:spLocks noGrp="1"/>
          </p:cNvSpPr>
          <p:nvPr>
            <p:ph type="title"/>
          </p:nvPr>
        </p:nvSpPr>
        <p:spPr/>
        <p:txBody>
          <a:bodyPr/>
          <a:lstStyle/>
          <a:p>
            <a:r>
              <a:rPr lang="en-US" dirty="0"/>
              <a:t>Inference</a:t>
            </a:r>
            <a:endParaRPr lang="en-IN" dirty="0"/>
          </a:p>
        </p:txBody>
      </p:sp>
      <p:graphicFrame>
        <p:nvGraphicFramePr>
          <p:cNvPr id="5" name="Content Placeholder 4">
            <a:extLst>
              <a:ext uri="{FF2B5EF4-FFF2-40B4-BE49-F238E27FC236}">
                <a16:creationId xmlns:a16="http://schemas.microsoft.com/office/drawing/2014/main" id="{1CF5D3CC-8B19-E2AD-E25D-A6C4296BAF19}"/>
              </a:ext>
            </a:extLst>
          </p:cNvPr>
          <p:cNvGraphicFramePr>
            <a:graphicFrameLocks noGrp="1"/>
          </p:cNvGraphicFramePr>
          <p:nvPr>
            <p:ph idx="1"/>
            <p:extLst>
              <p:ext uri="{D42A27DB-BD31-4B8C-83A1-F6EECF244321}">
                <p14:modId xmlns:p14="http://schemas.microsoft.com/office/powerpoint/2010/main" val="1879577024"/>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871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E23B-D27C-E89C-C1FA-9B67F4B45870}"/>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C8CDE15C-521A-F8B7-DBC6-7BE82018D3AD}"/>
              </a:ext>
            </a:extLst>
          </p:cNvPr>
          <p:cNvSpPr>
            <a:spLocks noGrp="1"/>
          </p:cNvSpPr>
          <p:nvPr>
            <p:ph type="body" idx="1"/>
          </p:nvPr>
        </p:nvSpPr>
        <p:spPr/>
        <p:txBody>
          <a:bodyPr>
            <a:normAutofit fontScale="62500" lnSpcReduction="20000"/>
          </a:bodyPr>
          <a:lstStyle/>
          <a:p>
            <a:r>
              <a:rPr lang="en-US" dirty="0"/>
              <a:t>Sanjana Mitra</a:t>
            </a:r>
          </a:p>
          <a:p>
            <a:r>
              <a:rPr lang="en-US" dirty="0"/>
              <a:t>SCOPE</a:t>
            </a:r>
          </a:p>
          <a:p>
            <a:r>
              <a:rPr lang="en-US" dirty="0"/>
              <a:t>21BCE8418</a:t>
            </a:r>
            <a:endParaRPr lang="en-IN" dirty="0"/>
          </a:p>
        </p:txBody>
      </p:sp>
    </p:spTree>
    <p:extLst>
      <p:ext uri="{BB962C8B-B14F-4D97-AF65-F5344CB8AC3E}">
        <p14:creationId xmlns:p14="http://schemas.microsoft.com/office/powerpoint/2010/main" val="189007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AC02-29D9-A565-039D-C2854ACFB97D}"/>
              </a:ext>
            </a:extLst>
          </p:cNvPr>
          <p:cNvSpPr>
            <a:spLocks noGrp="1"/>
          </p:cNvSpPr>
          <p:nvPr>
            <p:ph type="title"/>
          </p:nvPr>
        </p:nvSpPr>
        <p:spPr/>
        <p:txBody>
          <a:bodyPr/>
          <a:lstStyle/>
          <a:p>
            <a:r>
              <a:rPr lang="en-US" dirty="0"/>
              <a:t>AGENDA</a:t>
            </a:r>
            <a:endParaRPr lang="en-IN" dirty="0"/>
          </a:p>
        </p:txBody>
      </p:sp>
      <p:sp>
        <p:nvSpPr>
          <p:cNvPr id="6" name="Freeform: Shape 5">
            <a:extLst>
              <a:ext uri="{FF2B5EF4-FFF2-40B4-BE49-F238E27FC236}">
                <a16:creationId xmlns:a16="http://schemas.microsoft.com/office/drawing/2014/main" id="{E65ED048-EC1D-73D3-DE9B-A6C5757977C7}"/>
              </a:ext>
            </a:extLst>
          </p:cNvPr>
          <p:cNvSpPr/>
          <p:nvPr/>
        </p:nvSpPr>
        <p:spPr>
          <a:xfrm>
            <a:off x="3624452" y="2303864"/>
            <a:ext cx="6688836" cy="3369565"/>
          </a:xfrm>
          <a:custGeom>
            <a:avLst/>
            <a:gdLst>
              <a:gd name="connsiteX0" fmla="*/ 0 w 6688836"/>
              <a:gd name="connsiteY0" fmla="*/ 0 h 3369564"/>
              <a:gd name="connsiteX1" fmla="*/ 5004054 w 6688836"/>
              <a:gd name="connsiteY1" fmla="*/ 0 h 3369564"/>
              <a:gd name="connsiteX2" fmla="*/ 6688836 w 6688836"/>
              <a:gd name="connsiteY2" fmla="*/ 1684782 h 3369564"/>
              <a:gd name="connsiteX3" fmla="*/ 5004054 w 6688836"/>
              <a:gd name="connsiteY3" fmla="*/ 3369564 h 3369564"/>
              <a:gd name="connsiteX4" fmla="*/ 0 w 6688836"/>
              <a:gd name="connsiteY4" fmla="*/ 3369564 h 3369564"/>
              <a:gd name="connsiteX5" fmla="*/ 0 w 6688836"/>
              <a:gd name="connsiteY5" fmla="*/ 0 h 336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88836" h="3369564">
                <a:moveTo>
                  <a:pt x="6688836" y="3369563"/>
                </a:moveTo>
                <a:lnTo>
                  <a:pt x="1684782" y="3369563"/>
                </a:lnTo>
                <a:lnTo>
                  <a:pt x="0" y="1684782"/>
                </a:lnTo>
                <a:lnTo>
                  <a:pt x="1684782" y="1"/>
                </a:lnTo>
                <a:lnTo>
                  <a:pt x="6688836" y="1"/>
                </a:lnTo>
                <a:lnTo>
                  <a:pt x="6688836" y="336956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8275" tIns="118110" rIns="220472" bIns="118110" numCol="1" spcCol="1270" anchor="t" anchorCtr="0">
            <a:noAutofit/>
          </a:bodyPr>
          <a:lstStyle/>
          <a:p>
            <a:pPr marL="0" lvl="0" indent="0" algn="l" defTabSz="1377950">
              <a:lnSpc>
                <a:spcPct val="90000"/>
              </a:lnSpc>
              <a:spcBef>
                <a:spcPct val="0"/>
              </a:spcBef>
              <a:spcAft>
                <a:spcPct val="35000"/>
              </a:spcAft>
              <a:buNone/>
            </a:pPr>
            <a:endParaRPr lang="en-IN" sz="3100" kern="1200"/>
          </a:p>
          <a:p>
            <a:pPr marL="228600" lvl="1" indent="-228600" algn="l" defTabSz="1066800">
              <a:lnSpc>
                <a:spcPct val="90000"/>
              </a:lnSpc>
              <a:spcBef>
                <a:spcPct val="0"/>
              </a:spcBef>
              <a:spcAft>
                <a:spcPct val="15000"/>
              </a:spcAft>
              <a:buChar char="•"/>
            </a:pPr>
            <a:r>
              <a:rPr lang="en-US" sz="2400" kern="1200"/>
              <a:t>1.Introduction</a:t>
            </a:r>
            <a:endParaRPr lang="en-IN" sz="2400" kern="1200"/>
          </a:p>
          <a:p>
            <a:pPr marL="228600" lvl="1" indent="-228600" algn="l" defTabSz="1066800">
              <a:lnSpc>
                <a:spcPct val="90000"/>
              </a:lnSpc>
              <a:spcBef>
                <a:spcPct val="0"/>
              </a:spcBef>
              <a:spcAft>
                <a:spcPct val="15000"/>
              </a:spcAft>
              <a:buChar char="•"/>
            </a:pPr>
            <a:r>
              <a:rPr lang="en-US" sz="2400" kern="1200"/>
              <a:t>2.Objective</a:t>
            </a:r>
            <a:endParaRPr lang="en-IN" sz="2400" kern="1200"/>
          </a:p>
          <a:p>
            <a:pPr marL="228600" lvl="1" indent="-228600" algn="l" defTabSz="1066800">
              <a:lnSpc>
                <a:spcPct val="90000"/>
              </a:lnSpc>
              <a:spcBef>
                <a:spcPct val="0"/>
              </a:spcBef>
              <a:spcAft>
                <a:spcPct val="15000"/>
              </a:spcAft>
              <a:buChar char="•"/>
            </a:pPr>
            <a:r>
              <a:rPr lang="en-US" sz="2400" kern="1200"/>
              <a:t>3.Literature survey</a:t>
            </a:r>
            <a:endParaRPr lang="en-IN" sz="2400" kern="1200"/>
          </a:p>
          <a:p>
            <a:pPr marL="228600" lvl="1" indent="-228600" algn="l" defTabSz="1066800">
              <a:lnSpc>
                <a:spcPct val="90000"/>
              </a:lnSpc>
              <a:spcBef>
                <a:spcPct val="0"/>
              </a:spcBef>
              <a:spcAft>
                <a:spcPct val="15000"/>
              </a:spcAft>
              <a:buChar char="•"/>
            </a:pPr>
            <a:r>
              <a:rPr lang="en-US" sz="2400" kern="1200"/>
              <a:t>4.Problem statement</a:t>
            </a:r>
            <a:endParaRPr lang="en-IN" sz="2400" kern="1200"/>
          </a:p>
          <a:p>
            <a:pPr marL="228600" lvl="1" indent="-228600" algn="l" defTabSz="1066800">
              <a:lnSpc>
                <a:spcPct val="90000"/>
              </a:lnSpc>
              <a:spcBef>
                <a:spcPct val="0"/>
              </a:spcBef>
              <a:spcAft>
                <a:spcPct val="15000"/>
              </a:spcAft>
              <a:buChar char="•"/>
            </a:pPr>
            <a:r>
              <a:rPr lang="en-US" sz="2400" kern="1200"/>
              <a:t>5. Proposed solution</a:t>
            </a:r>
            <a:endParaRPr lang="en-IN" sz="2400" kern="1200"/>
          </a:p>
          <a:p>
            <a:pPr marL="228600" lvl="1" indent="-228600" algn="l" defTabSz="1066800">
              <a:lnSpc>
                <a:spcPct val="90000"/>
              </a:lnSpc>
              <a:spcBef>
                <a:spcPct val="0"/>
              </a:spcBef>
              <a:spcAft>
                <a:spcPct val="15000"/>
              </a:spcAft>
              <a:buChar char="•"/>
            </a:pPr>
            <a:r>
              <a:rPr lang="en-US" sz="2400" kern="1200"/>
              <a:t>6.Inference</a:t>
            </a:r>
            <a:endParaRPr lang="en-IN" sz="2400" kern="1200"/>
          </a:p>
          <a:p>
            <a:pPr marL="228600" lvl="1" indent="-228600" algn="l" defTabSz="1066800">
              <a:lnSpc>
                <a:spcPct val="90000"/>
              </a:lnSpc>
              <a:spcBef>
                <a:spcPct val="0"/>
              </a:spcBef>
              <a:spcAft>
                <a:spcPct val="15000"/>
              </a:spcAft>
              <a:buChar char="•"/>
            </a:pPr>
            <a:r>
              <a:rPr lang="en-US" sz="2400" kern="1200"/>
              <a:t>7.References</a:t>
            </a:r>
            <a:endParaRPr lang="en-IN" sz="2400" kern="1200"/>
          </a:p>
        </p:txBody>
      </p:sp>
      <p:sp>
        <p:nvSpPr>
          <p:cNvPr id="7" name="Oval 6">
            <a:extLst>
              <a:ext uri="{FF2B5EF4-FFF2-40B4-BE49-F238E27FC236}">
                <a16:creationId xmlns:a16="http://schemas.microsoft.com/office/drawing/2014/main" id="{76CEEFAD-364A-4AC6-EA62-83F18BF25611}"/>
              </a:ext>
            </a:extLst>
          </p:cNvPr>
          <p:cNvSpPr/>
          <p:nvPr/>
        </p:nvSpPr>
        <p:spPr>
          <a:xfrm>
            <a:off x="1894855" y="2108201"/>
            <a:ext cx="3369564" cy="3369564"/>
          </a:xfrm>
          <a:prstGeom prst="ellipse">
            <a:avLst/>
          </a:prstGeom>
          <a:blipFill rotWithShape="1">
            <a:blip r:embed="rId2"/>
            <a:srcRect/>
            <a:stretch>
              <a:fillRect t="-2000" b="-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6236047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8419-9B84-B109-A635-2EBEB44A7A4A}"/>
              </a:ext>
            </a:extLst>
          </p:cNvPr>
          <p:cNvSpPr>
            <a:spLocks noGrp="1"/>
          </p:cNvSpPr>
          <p:nvPr>
            <p:ph type="title"/>
          </p:nvPr>
        </p:nvSpPr>
        <p:spPr/>
        <p:txBody>
          <a:bodyPr/>
          <a:lstStyle/>
          <a:p>
            <a:r>
              <a:rPr lang="en-US" dirty="0"/>
              <a:t>INTRODUCTION</a:t>
            </a:r>
            <a:endParaRPr lang="en-IN" dirty="0"/>
          </a:p>
        </p:txBody>
      </p:sp>
      <p:sp>
        <p:nvSpPr>
          <p:cNvPr id="6" name="Oval 5">
            <a:extLst>
              <a:ext uri="{FF2B5EF4-FFF2-40B4-BE49-F238E27FC236}">
                <a16:creationId xmlns:a16="http://schemas.microsoft.com/office/drawing/2014/main" id="{DB60FB48-E0A8-8780-0F0D-3B2C01DF698D}"/>
              </a:ext>
            </a:extLst>
          </p:cNvPr>
          <p:cNvSpPr/>
          <p:nvPr/>
        </p:nvSpPr>
        <p:spPr>
          <a:xfrm>
            <a:off x="3157791" y="2999033"/>
            <a:ext cx="2820668" cy="2820668"/>
          </a:xfrm>
          <a:prstGeom prst="ellipse">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Oval 6">
            <a:extLst>
              <a:ext uri="{FF2B5EF4-FFF2-40B4-BE49-F238E27FC236}">
                <a16:creationId xmlns:a16="http://schemas.microsoft.com/office/drawing/2014/main" id="{7161D0D3-350B-F116-DF23-1902D9C93295}"/>
              </a:ext>
            </a:extLst>
          </p:cNvPr>
          <p:cNvSpPr/>
          <p:nvPr/>
        </p:nvSpPr>
        <p:spPr>
          <a:xfrm>
            <a:off x="3560923" y="3402150"/>
            <a:ext cx="2014427" cy="2014427"/>
          </a:xfrm>
          <a:prstGeom prst="ellipse">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Oval 7">
            <a:extLst>
              <a:ext uri="{FF2B5EF4-FFF2-40B4-BE49-F238E27FC236}">
                <a16:creationId xmlns:a16="http://schemas.microsoft.com/office/drawing/2014/main" id="{2A05F3EE-B9FF-B3C2-DC00-44573C87FF86}"/>
              </a:ext>
            </a:extLst>
          </p:cNvPr>
          <p:cNvSpPr/>
          <p:nvPr/>
        </p:nvSpPr>
        <p:spPr>
          <a:xfrm>
            <a:off x="3963808" y="3805044"/>
            <a:ext cx="1208656" cy="1208656"/>
          </a:xfrm>
          <a:prstGeom prst="ellipse">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Oval 8">
            <a:extLst>
              <a:ext uri="{FF2B5EF4-FFF2-40B4-BE49-F238E27FC236}">
                <a16:creationId xmlns:a16="http://schemas.microsoft.com/office/drawing/2014/main" id="{A2430C9A-8B78-5350-D17A-32FB05343EA0}"/>
              </a:ext>
            </a:extLst>
          </p:cNvPr>
          <p:cNvSpPr/>
          <p:nvPr/>
        </p:nvSpPr>
        <p:spPr>
          <a:xfrm>
            <a:off x="4366694" y="4207929"/>
            <a:ext cx="402885" cy="402885"/>
          </a:xfrm>
          <a:prstGeom prst="ellipse">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3E6E3124-75CA-E5C5-3D6D-903EA75861ED}"/>
              </a:ext>
            </a:extLst>
          </p:cNvPr>
          <p:cNvSpPr/>
          <p:nvPr/>
        </p:nvSpPr>
        <p:spPr>
          <a:xfrm>
            <a:off x="6504455" y="2108201"/>
            <a:ext cx="2159997" cy="674609"/>
          </a:xfrm>
          <a:custGeom>
            <a:avLst/>
            <a:gdLst>
              <a:gd name="connsiteX0" fmla="*/ 0 w 2159997"/>
              <a:gd name="connsiteY0" fmla="*/ 0 h 674609"/>
              <a:gd name="connsiteX1" fmla="*/ 2159997 w 2159997"/>
              <a:gd name="connsiteY1" fmla="*/ 0 h 674609"/>
              <a:gd name="connsiteX2" fmla="*/ 2159997 w 2159997"/>
              <a:gd name="connsiteY2" fmla="*/ 674609 h 674609"/>
              <a:gd name="connsiteX3" fmla="*/ 0 w 2159997"/>
              <a:gd name="connsiteY3" fmla="*/ 674609 h 674609"/>
              <a:gd name="connsiteX4" fmla="*/ 0 w 2159997"/>
              <a:gd name="connsiteY4" fmla="*/ 0 h 674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997" h="674609">
                <a:moveTo>
                  <a:pt x="0" y="0"/>
                </a:moveTo>
                <a:lnTo>
                  <a:pt x="2159997" y="0"/>
                </a:lnTo>
                <a:lnTo>
                  <a:pt x="2159997" y="674609"/>
                </a:lnTo>
                <a:lnTo>
                  <a:pt x="0" y="6746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Brain tumors refer to abnormal growths of cells within the brain or surrounding tissues. They can be either benign (non-cancerous) or malignant (cancerous). </a:t>
            </a:r>
            <a:endParaRPr lang="en-IN" sz="900" kern="1200" dirty="0"/>
          </a:p>
        </p:txBody>
      </p:sp>
      <p:sp>
        <p:nvSpPr>
          <p:cNvPr id="11" name="Straight Connector 10">
            <a:extLst>
              <a:ext uri="{FF2B5EF4-FFF2-40B4-BE49-F238E27FC236}">
                <a16:creationId xmlns:a16="http://schemas.microsoft.com/office/drawing/2014/main" id="{7B18F2F6-FC2A-2E12-7234-E70FAFABFF51}"/>
              </a:ext>
            </a:extLst>
          </p:cNvPr>
          <p:cNvSpPr/>
          <p:nvPr/>
        </p:nvSpPr>
        <p:spPr>
          <a:xfrm>
            <a:off x="6096001" y="2418612"/>
            <a:ext cx="35258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2" name="Straight Connector 11">
            <a:extLst>
              <a:ext uri="{FF2B5EF4-FFF2-40B4-BE49-F238E27FC236}">
                <a16:creationId xmlns:a16="http://schemas.microsoft.com/office/drawing/2014/main" id="{72B8913A-0A4E-8036-DB01-E02D6E06E567}"/>
              </a:ext>
            </a:extLst>
          </p:cNvPr>
          <p:cNvSpPr/>
          <p:nvPr/>
        </p:nvSpPr>
        <p:spPr>
          <a:xfrm rot="5400000">
            <a:off x="4323677" y="2618240"/>
            <a:ext cx="1993272" cy="1551367"/>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92C56AC4-509C-A98D-BD6D-11723A1C186C}"/>
              </a:ext>
            </a:extLst>
          </p:cNvPr>
          <p:cNvSpPr/>
          <p:nvPr/>
        </p:nvSpPr>
        <p:spPr>
          <a:xfrm>
            <a:off x="6504455" y="2782810"/>
            <a:ext cx="2159997" cy="674609"/>
          </a:xfrm>
          <a:custGeom>
            <a:avLst/>
            <a:gdLst>
              <a:gd name="connsiteX0" fmla="*/ 0 w 2159997"/>
              <a:gd name="connsiteY0" fmla="*/ 0 h 674609"/>
              <a:gd name="connsiteX1" fmla="*/ 2159997 w 2159997"/>
              <a:gd name="connsiteY1" fmla="*/ 0 h 674609"/>
              <a:gd name="connsiteX2" fmla="*/ 2159997 w 2159997"/>
              <a:gd name="connsiteY2" fmla="*/ 674609 h 674609"/>
              <a:gd name="connsiteX3" fmla="*/ 0 w 2159997"/>
              <a:gd name="connsiteY3" fmla="*/ 674609 h 674609"/>
              <a:gd name="connsiteX4" fmla="*/ 0 w 2159997"/>
              <a:gd name="connsiteY4" fmla="*/ 0 h 674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997" h="674609">
                <a:moveTo>
                  <a:pt x="0" y="0"/>
                </a:moveTo>
                <a:lnTo>
                  <a:pt x="2159997" y="0"/>
                </a:lnTo>
                <a:lnTo>
                  <a:pt x="2159997" y="674609"/>
                </a:lnTo>
                <a:lnTo>
                  <a:pt x="0" y="6746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Common symptoms include headaches, seizures, cognitive changes, and neurological deficits. </a:t>
            </a:r>
            <a:endParaRPr lang="en-IN" sz="900" kern="1200" dirty="0"/>
          </a:p>
        </p:txBody>
      </p:sp>
      <p:sp>
        <p:nvSpPr>
          <p:cNvPr id="14" name="Straight Connector 13">
            <a:extLst>
              <a:ext uri="{FF2B5EF4-FFF2-40B4-BE49-F238E27FC236}">
                <a16:creationId xmlns:a16="http://schemas.microsoft.com/office/drawing/2014/main" id="{B18B2246-B28F-E92A-D5BA-D5254E74787F}"/>
              </a:ext>
            </a:extLst>
          </p:cNvPr>
          <p:cNvSpPr/>
          <p:nvPr/>
        </p:nvSpPr>
        <p:spPr>
          <a:xfrm>
            <a:off x="6096001" y="3093222"/>
            <a:ext cx="35258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5" name="Straight Connector 14">
            <a:extLst>
              <a:ext uri="{FF2B5EF4-FFF2-40B4-BE49-F238E27FC236}">
                <a16:creationId xmlns:a16="http://schemas.microsoft.com/office/drawing/2014/main" id="{914CA610-BD16-39B5-B790-BBD966A0400D}"/>
              </a:ext>
            </a:extLst>
          </p:cNvPr>
          <p:cNvSpPr/>
          <p:nvPr/>
        </p:nvSpPr>
        <p:spPr>
          <a:xfrm rot="5400000">
            <a:off x="4668740" y="3281809"/>
            <a:ext cx="1636927" cy="1215237"/>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A23590EE-33C7-BF5D-BB99-653610BDA213}"/>
              </a:ext>
            </a:extLst>
          </p:cNvPr>
          <p:cNvSpPr/>
          <p:nvPr/>
        </p:nvSpPr>
        <p:spPr>
          <a:xfrm>
            <a:off x="6504455" y="3457420"/>
            <a:ext cx="2159997" cy="674609"/>
          </a:xfrm>
          <a:custGeom>
            <a:avLst/>
            <a:gdLst>
              <a:gd name="connsiteX0" fmla="*/ 0 w 2159997"/>
              <a:gd name="connsiteY0" fmla="*/ 0 h 674609"/>
              <a:gd name="connsiteX1" fmla="*/ 2159997 w 2159997"/>
              <a:gd name="connsiteY1" fmla="*/ 0 h 674609"/>
              <a:gd name="connsiteX2" fmla="*/ 2159997 w 2159997"/>
              <a:gd name="connsiteY2" fmla="*/ 674609 h 674609"/>
              <a:gd name="connsiteX3" fmla="*/ 0 w 2159997"/>
              <a:gd name="connsiteY3" fmla="*/ 674609 h 674609"/>
              <a:gd name="connsiteX4" fmla="*/ 0 w 2159997"/>
              <a:gd name="connsiteY4" fmla="*/ 0 h 674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997" h="674609">
                <a:moveTo>
                  <a:pt x="0" y="0"/>
                </a:moveTo>
                <a:lnTo>
                  <a:pt x="2159997" y="0"/>
                </a:lnTo>
                <a:lnTo>
                  <a:pt x="2159997" y="674609"/>
                </a:lnTo>
                <a:lnTo>
                  <a:pt x="0" y="6746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Diagnosis typically involves imaging tests like MRI or CT scans, followed by biopsy for confirmation.</a:t>
            </a:r>
            <a:endParaRPr lang="en-IN" sz="900" kern="1200" dirty="0"/>
          </a:p>
        </p:txBody>
      </p:sp>
      <p:sp>
        <p:nvSpPr>
          <p:cNvPr id="17" name="Straight Connector 16">
            <a:extLst>
              <a:ext uri="{FF2B5EF4-FFF2-40B4-BE49-F238E27FC236}">
                <a16:creationId xmlns:a16="http://schemas.microsoft.com/office/drawing/2014/main" id="{2AE0073C-A385-E274-4007-EFF4459B90F2}"/>
              </a:ext>
            </a:extLst>
          </p:cNvPr>
          <p:cNvSpPr/>
          <p:nvPr/>
        </p:nvSpPr>
        <p:spPr>
          <a:xfrm>
            <a:off x="6096001" y="3785761"/>
            <a:ext cx="35258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8" name="Straight Connector 17">
            <a:extLst>
              <a:ext uri="{FF2B5EF4-FFF2-40B4-BE49-F238E27FC236}">
                <a16:creationId xmlns:a16="http://schemas.microsoft.com/office/drawing/2014/main" id="{D0651BAD-BD98-77C5-AC30-144A59B8CE26}"/>
              </a:ext>
            </a:extLst>
          </p:cNvPr>
          <p:cNvSpPr/>
          <p:nvPr/>
        </p:nvSpPr>
        <p:spPr>
          <a:xfrm rot="5400000">
            <a:off x="5002760" y="3940662"/>
            <a:ext cx="1248615" cy="937872"/>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9" name="Freeform: Shape 18">
            <a:extLst>
              <a:ext uri="{FF2B5EF4-FFF2-40B4-BE49-F238E27FC236}">
                <a16:creationId xmlns:a16="http://schemas.microsoft.com/office/drawing/2014/main" id="{158BED20-B87E-1489-5437-9871614F272D}"/>
              </a:ext>
            </a:extLst>
          </p:cNvPr>
          <p:cNvSpPr/>
          <p:nvPr/>
        </p:nvSpPr>
        <p:spPr>
          <a:xfrm>
            <a:off x="6504455" y="4132030"/>
            <a:ext cx="2159997" cy="674609"/>
          </a:xfrm>
          <a:custGeom>
            <a:avLst/>
            <a:gdLst>
              <a:gd name="connsiteX0" fmla="*/ 0 w 2159997"/>
              <a:gd name="connsiteY0" fmla="*/ 0 h 674609"/>
              <a:gd name="connsiteX1" fmla="*/ 2159997 w 2159997"/>
              <a:gd name="connsiteY1" fmla="*/ 0 h 674609"/>
              <a:gd name="connsiteX2" fmla="*/ 2159997 w 2159997"/>
              <a:gd name="connsiteY2" fmla="*/ 674609 h 674609"/>
              <a:gd name="connsiteX3" fmla="*/ 0 w 2159997"/>
              <a:gd name="connsiteY3" fmla="*/ 674609 h 674609"/>
              <a:gd name="connsiteX4" fmla="*/ 0 w 2159997"/>
              <a:gd name="connsiteY4" fmla="*/ 0 h 674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997" h="674609">
                <a:moveTo>
                  <a:pt x="0" y="0"/>
                </a:moveTo>
                <a:lnTo>
                  <a:pt x="2159997" y="0"/>
                </a:lnTo>
                <a:lnTo>
                  <a:pt x="2159997" y="674609"/>
                </a:lnTo>
                <a:lnTo>
                  <a:pt x="0" y="6746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6896" tIns="10160" rIns="10160" bIns="10160" numCol="1" spcCol="1270" anchor="ctr" anchorCtr="0">
            <a:noAutofit/>
          </a:bodyPr>
          <a:lstStyle/>
          <a:p>
            <a:pPr marL="0" lvl="0" indent="0" algn="l" defTabSz="355600">
              <a:lnSpc>
                <a:spcPct val="90000"/>
              </a:lnSpc>
              <a:spcBef>
                <a:spcPct val="0"/>
              </a:spcBef>
              <a:spcAft>
                <a:spcPct val="35000"/>
              </a:spcAft>
              <a:buNone/>
            </a:pPr>
            <a:r>
              <a:rPr lang="en-US" sz="800" kern="1200" dirty="0"/>
              <a:t>Treatment options include surgery, radiation therapy, and chemotherapy, depending on the tumor type, location, and patient's overall health.</a:t>
            </a:r>
            <a:endParaRPr lang="en-IN" sz="800" kern="1200" dirty="0"/>
          </a:p>
        </p:txBody>
      </p:sp>
      <p:sp>
        <p:nvSpPr>
          <p:cNvPr id="20" name="Straight Connector 19">
            <a:extLst>
              <a:ext uri="{FF2B5EF4-FFF2-40B4-BE49-F238E27FC236}">
                <a16:creationId xmlns:a16="http://schemas.microsoft.com/office/drawing/2014/main" id="{68487DF6-7673-C608-07F5-D79CAF566517}"/>
              </a:ext>
            </a:extLst>
          </p:cNvPr>
          <p:cNvSpPr/>
          <p:nvPr/>
        </p:nvSpPr>
        <p:spPr>
          <a:xfrm>
            <a:off x="6096001" y="4460371"/>
            <a:ext cx="352583"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21" name="Straight Connector 20">
            <a:extLst>
              <a:ext uri="{FF2B5EF4-FFF2-40B4-BE49-F238E27FC236}">
                <a16:creationId xmlns:a16="http://schemas.microsoft.com/office/drawing/2014/main" id="{BCD26783-C33B-6432-C532-9027DB3770CA}"/>
              </a:ext>
            </a:extLst>
          </p:cNvPr>
          <p:cNvSpPr/>
          <p:nvPr/>
        </p:nvSpPr>
        <p:spPr>
          <a:xfrm rot="5400000">
            <a:off x="5337566" y="4561543"/>
            <a:ext cx="858235" cy="655335"/>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416071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1"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000"/>
                                        <p:tgtEl>
                                          <p:spTgt spid="7"/>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15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childTnLst>
                          </p:cTn>
                        </p:par>
                        <p:par>
                          <p:cTn id="17" fill="hold">
                            <p:stCondLst>
                              <p:cond delay="2000"/>
                            </p:stCondLst>
                            <p:childTnLst>
                              <p:par>
                                <p:cTn id="18" presetID="22" presetClass="entr" presetSubtype="4" fill="hold"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22" presetClass="entr" presetSubtype="4" fill="hold" nodeType="with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nodeType="withEffect">
                                  <p:stCondLst>
                                    <p:cond delay="50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nodeType="withEffect">
                                  <p:stCondLst>
                                    <p:cond delay="50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nodeType="withEffect">
                                  <p:stCondLst>
                                    <p:cond delay="50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22" presetClass="entr" presetSubtype="4" fill="hold" nodeType="withEffect">
                                  <p:stCondLst>
                                    <p:cond delay="50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nodeType="with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grpId="0" nodeType="withEffect">
                                  <p:stCondLst>
                                    <p:cond delay="20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1000"/>
                                        <p:tgtEl>
                                          <p:spTgt spid="10"/>
                                        </p:tgtEl>
                                      </p:cBhvr>
                                    </p:animEffect>
                                  </p:childTnLst>
                                </p:cTn>
                              </p:par>
                              <p:par>
                                <p:cTn id="45" presetID="22" presetClass="entr" presetSubtype="4" fill="hold" grpId="0" nodeType="withEffect">
                                  <p:stCondLst>
                                    <p:cond delay="25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1000"/>
                                        <p:tgtEl>
                                          <p:spTgt spid="13"/>
                                        </p:tgtEl>
                                      </p:cBhvr>
                                    </p:animEffect>
                                  </p:childTnLst>
                                </p:cTn>
                              </p:par>
                              <p:par>
                                <p:cTn id="48" presetID="22" presetClass="entr" presetSubtype="4" fill="hold" grpId="0" nodeType="withEffect">
                                  <p:stCondLst>
                                    <p:cond delay="25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1000"/>
                                        <p:tgtEl>
                                          <p:spTgt spid="16"/>
                                        </p:tgtEl>
                                      </p:cBhvr>
                                    </p:animEffect>
                                  </p:childTnLst>
                                </p:cTn>
                              </p:par>
                              <p:par>
                                <p:cTn id="51" presetID="22" presetClass="entr" presetSubtype="4" fill="hold" grpId="0" nodeType="withEffect">
                                  <p:stCondLst>
                                    <p:cond delay="25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90F7-4933-724A-FBBC-15022BD10581}"/>
              </a:ext>
            </a:extLst>
          </p:cNvPr>
          <p:cNvSpPr>
            <a:spLocks noGrp="1"/>
          </p:cNvSpPr>
          <p:nvPr>
            <p:ph type="title"/>
          </p:nvPr>
        </p:nvSpPr>
        <p:spPr/>
        <p:txBody>
          <a:bodyPr/>
          <a:lstStyle/>
          <a:p>
            <a:r>
              <a:rPr lang="en-US" dirty="0"/>
              <a:t>OBJECTIVE</a:t>
            </a:r>
            <a:endParaRPr lang="en-IN" dirty="0"/>
          </a:p>
        </p:txBody>
      </p:sp>
      <p:sp>
        <p:nvSpPr>
          <p:cNvPr id="6" name="Arrow: Notched Right 5">
            <a:extLst>
              <a:ext uri="{FF2B5EF4-FFF2-40B4-BE49-F238E27FC236}">
                <a16:creationId xmlns:a16="http://schemas.microsoft.com/office/drawing/2014/main" id="{5286CC77-BC3D-2337-CCFF-78A93EA9F77C}"/>
              </a:ext>
            </a:extLst>
          </p:cNvPr>
          <p:cNvSpPr/>
          <p:nvPr/>
        </p:nvSpPr>
        <p:spPr>
          <a:xfrm>
            <a:off x="-2025406" y="3231220"/>
            <a:ext cx="10058399" cy="1504356"/>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5B09C61A-4CD5-BE6A-7FEF-047E38DD6AD0}"/>
              </a:ext>
            </a:extLst>
          </p:cNvPr>
          <p:cNvSpPr/>
          <p:nvPr/>
        </p:nvSpPr>
        <p:spPr>
          <a:xfrm>
            <a:off x="1097390" y="2108201"/>
            <a:ext cx="4415775" cy="1504356"/>
          </a:xfrm>
          <a:custGeom>
            <a:avLst/>
            <a:gdLst>
              <a:gd name="connsiteX0" fmla="*/ 0 w 4415775"/>
              <a:gd name="connsiteY0" fmla="*/ 0 h 1504356"/>
              <a:gd name="connsiteX1" fmla="*/ 4415775 w 4415775"/>
              <a:gd name="connsiteY1" fmla="*/ 0 h 1504356"/>
              <a:gd name="connsiteX2" fmla="*/ 4415775 w 4415775"/>
              <a:gd name="connsiteY2" fmla="*/ 1504356 h 1504356"/>
              <a:gd name="connsiteX3" fmla="*/ 0 w 4415775"/>
              <a:gd name="connsiteY3" fmla="*/ 1504356 h 1504356"/>
              <a:gd name="connsiteX4" fmla="*/ 0 w 4415775"/>
              <a:gd name="connsiteY4" fmla="*/ 0 h 150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775" h="1504356">
                <a:moveTo>
                  <a:pt x="0" y="0"/>
                </a:moveTo>
                <a:lnTo>
                  <a:pt x="4415775" y="0"/>
                </a:lnTo>
                <a:lnTo>
                  <a:pt x="4415775" y="1504356"/>
                </a:lnTo>
                <a:lnTo>
                  <a:pt x="0" y="1504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kern="1200" dirty="0"/>
              <a:t>The objective of this project is to develop an accurate and efficient brain tumor detection system using advanced imaging techniques and machine learning algorithms, with the goal of improving early detection rates, facilitating timely interventions, and enhancing patient outcomes.</a:t>
            </a:r>
            <a:endParaRPr lang="en-IN" sz="1600" kern="1200" dirty="0"/>
          </a:p>
        </p:txBody>
      </p:sp>
      <p:sp>
        <p:nvSpPr>
          <p:cNvPr id="8" name="Oval 7">
            <a:extLst>
              <a:ext uri="{FF2B5EF4-FFF2-40B4-BE49-F238E27FC236}">
                <a16:creationId xmlns:a16="http://schemas.microsoft.com/office/drawing/2014/main" id="{8E9FFC16-F3E1-A7C7-1EF3-D2EA105F8850}"/>
              </a:ext>
            </a:extLst>
          </p:cNvPr>
          <p:cNvSpPr/>
          <p:nvPr/>
        </p:nvSpPr>
        <p:spPr>
          <a:xfrm>
            <a:off x="3117233" y="3800601"/>
            <a:ext cx="376089" cy="37608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40C0E40A-6774-600A-3D30-544135FFA547}"/>
              </a:ext>
            </a:extLst>
          </p:cNvPr>
          <p:cNvSpPr/>
          <p:nvPr/>
        </p:nvSpPr>
        <p:spPr>
          <a:xfrm>
            <a:off x="5733954" y="4364735"/>
            <a:ext cx="4415775" cy="1504356"/>
          </a:xfrm>
          <a:custGeom>
            <a:avLst/>
            <a:gdLst>
              <a:gd name="connsiteX0" fmla="*/ 0 w 4415775"/>
              <a:gd name="connsiteY0" fmla="*/ 0 h 1504356"/>
              <a:gd name="connsiteX1" fmla="*/ 4415775 w 4415775"/>
              <a:gd name="connsiteY1" fmla="*/ 0 h 1504356"/>
              <a:gd name="connsiteX2" fmla="*/ 4415775 w 4415775"/>
              <a:gd name="connsiteY2" fmla="*/ 1504356 h 1504356"/>
              <a:gd name="connsiteX3" fmla="*/ 0 w 4415775"/>
              <a:gd name="connsiteY3" fmla="*/ 1504356 h 1504356"/>
              <a:gd name="connsiteX4" fmla="*/ 0 w 4415775"/>
              <a:gd name="connsiteY4" fmla="*/ 0 h 1504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775" h="1504356">
                <a:moveTo>
                  <a:pt x="0" y="0"/>
                </a:moveTo>
                <a:lnTo>
                  <a:pt x="4415775" y="0"/>
                </a:lnTo>
                <a:lnTo>
                  <a:pt x="4415775" y="1504356"/>
                </a:lnTo>
                <a:lnTo>
                  <a:pt x="0" y="1504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dirty="0"/>
              <a:t>The project aims to achieve higher accuracy in tumor identification, reduce false positives and false negatives, and provide a reliable tool for healthcare professionals to aid in the diagnosis and treatment planning of brain tumors</a:t>
            </a:r>
            <a:endParaRPr lang="en-IN" sz="1600" kern="1200" dirty="0"/>
          </a:p>
        </p:txBody>
      </p:sp>
      <p:sp>
        <p:nvSpPr>
          <p:cNvPr id="10" name="Oval 9">
            <a:extLst>
              <a:ext uri="{FF2B5EF4-FFF2-40B4-BE49-F238E27FC236}">
                <a16:creationId xmlns:a16="http://schemas.microsoft.com/office/drawing/2014/main" id="{506431AC-36FC-F087-5C37-9F8113089672}"/>
              </a:ext>
            </a:extLst>
          </p:cNvPr>
          <p:cNvSpPr/>
          <p:nvPr/>
        </p:nvSpPr>
        <p:spPr>
          <a:xfrm>
            <a:off x="7753797" y="3800601"/>
            <a:ext cx="376089" cy="37608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41934895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60546 2.96296E-6 L 0.25 2.96296E-6 " pathEditMode="relative" rAng="0" ptsTypes="AA">
                                      <p:cBhvr>
                                        <p:cTn id="6" dur="1500" fill="hold"/>
                                        <p:tgtEl>
                                          <p:spTgt spid="6"/>
                                        </p:tgtEl>
                                        <p:attrNameLst>
                                          <p:attrName>ppt_x</p:attrName>
                                          <p:attrName>ppt_y</p:attrName>
                                        </p:attrNameLst>
                                      </p:cBhvr>
                                      <p:rCtr x="42773" y="0"/>
                                    </p:animMotion>
                                  </p:childTnLst>
                                </p:cTn>
                              </p:par>
                              <p:par>
                                <p:cTn id="7" presetID="63" presetClass="path" presetSubtype="0" accel="50000" decel="50000" fill="hold" nodeType="withEffect">
                                  <p:stCondLst>
                                    <p:cond delay="0"/>
                                  </p:stCondLst>
                                  <p:childTnLst>
                                    <p:animMotion origin="layout" path="M -0.73919 -0.00069 L -2.08333E-6 -1.48148E-6 " pathEditMode="relative" rAng="0" ptsTypes="AA">
                                      <p:cBhvr>
                                        <p:cTn id="8" dur="1500" fill="hold"/>
                                        <p:tgtEl>
                                          <p:spTgt spid="10"/>
                                        </p:tgtEl>
                                        <p:attrNameLst>
                                          <p:attrName>ppt_x</p:attrName>
                                          <p:attrName>ppt_y</p:attrName>
                                        </p:attrNameLst>
                                      </p:cBhvr>
                                      <p:rCtr x="36953" y="23"/>
                                    </p:animMotion>
                                  </p:childTnLst>
                                </p:cTn>
                              </p:par>
                              <p:par>
                                <p:cTn id="9" presetID="63" presetClass="path" presetSubtype="0" accel="50000" decel="50000" fill="hold" nodeType="withEffect">
                                  <p:stCondLst>
                                    <p:cond delay="0"/>
                                  </p:stCondLst>
                                  <p:childTnLst>
                                    <p:animMotion origin="layout" path="M -0.40599 -0.00069 L -3.75E-6 -1.48148E-6 " pathEditMode="relative" rAng="0" ptsTypes="AA">
                                      <p:cBhvr>
                                        <p:cTn id="10" dur="1500" fill="hold"/>
                                        <p:tgtEl>
                                          <p:spTgt spid="8"/>
                                        </p:tgtEl>
                                        <p:attrNameLst>
                                          <p:attrName>ppt_x</p:attrName>
                                          <p:attrName>ppt_y</p:attrName>
                                        </p:attrNameLst>
                                      </p:cBhvr>
                                      <p:rCtr x="20299" y="23"/>
                                    </p:animMotion>
                                  </p:childTnLst>
                                </p:cTn>
                              </p:par>
                              <p:par>
                                <p:cTn id="11" presetID="14" presetClass="entr" presetSubtype="10" fill="hold" grpId="0" nodeType="withEffect">
                                  <p:stCondLst>
                                    <p:cond delay="125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1281D4-6850-1E5D-5236-CBC4174EF021}"/>
              </a:ext>
            </a:extLst>
          </p:cNvPr>
          <p:cNvSpPr txBox="1"/>
          <p:nvPr/>
        </p:nvSpPr>
        <p:spPr>
          <a:xfrm>
            <a:off x="2411506" y="2613392"/>
            <a:ext cx="7368988" cy="815608"/>
          </a:xfrm>
          <a:prstGeom prst="rect">
            <a:avLst/>
          </a:prstGeom>
          <a:noFill/>
        </p:spPr>
        <p:txBody>
          <a:bodyPr wrap="square">
            <a:spAutoFit/>
          </a:bodyPr>
          <a:lstStyle/>
          <a:p>
            <a:r>
              <a:rPr kumimoji="0" lang="en-US" sz="4700" b="0" i="0" u="none"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LITERATURE SURVEY</a:t>
            </a:r>
            <a:endParaRPr lang="en-IN" dirty="0"/>
          </a:p>
        </p:txBody>
      </p:sp>
    </p:spTree>
    <p:extLst>
      <p:ext uri="{BB962C8B-B14F-4D97-AF65-F5344CB8AC3E}">
        <p14:creationId xmlns:p14="http://schemas.microsoft.com/office/powerpoint/2010/main" val="1154348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1D1CAE-26F8-B947-8035-B7E9BBBF733E}"/>
              </a:ext>
            </a:extLst>
          </p:cNvPr>
          <p:cNvGraphicFramePr>
            <a:graphicFrameLocks noGrp="1"/>
          </p:cNvGraphicFramePr>
          <p:nvPr>
            <p:extLst>
              <p:ext uri="{D42A27DB-BD31-4B8C-83A1-F6EECF244321}">
                <p14:modId xmlns:p14="http://schemas.microsoft.com/office/powerpoint/2010/main" val="1348564663"/>
              </p:ext>
            </p:extLst>
          </p:nvPr>
        </p:nvGraphicFramePr>
        <p:xfrm>
          <a:off x="209455" y="180789"/>
          <a:ext cx="11659816" cy="6086221"/>
        </p:xfrm>
        <a:graphic>
          <a:graphicData uri="http://schemas.openxmlformats.org/drawingml/2006/table">
            <a:tbl>
              <a:tblPr firstRow="1" bandRow="1">
                <a:tableStyleId>{793D81CF-94F2-401A-BA57-92F5A7B2D0C5}</a:tableStyleId>
              </a:tblPr>
              <a:tblGrid>
                <a:gridCol w="2914954">
                  <a:extLst>
                    <a:ext uri="{9D8B030D-6E8A-4147-A177-3AD203B41FA5}">
                      <a16:colId xmlns:a16="http://schemas.microsoft.com/office/drawing/2014/main" val="3914504118"/>
                    </a:ext>
                  </a:extLst>
                </a:gridCol>
                <a:gridCol w="2914954">
                  <a:extLst>
                    <a:ext uri="{9D8B030D-6E8A-4147-A177-3AD203B41FA5}">
                      <a16:colId xmlns:a16="http://schemas.microsoft.com/office/drawing/2014/main" val="218132927"/>
                    </a:ext>
                  </a:extLst>
                </a:gridCol>
                <a:gridCol w="2914954">
                  <a:extLst>
                    <a:ext uri="{9D8B030D-6E8A-4147-A177-3AD203B41FA5}">
                      <a16:colId xmlns:a16="http://schemas.microsoft.com/office/drawing/2014/main" val="2252227811"/>
                    </a:ext>
                  </a:extLst>
                </a:gridCol>
                <a:gridCol w="2914954">
                  <a:extLst>
                    <a:ext uri="{9D8B030D-6E8A-4147-A177-3AD203B41FA5}">
                      <a16:colId xmlns:a16="http://schemas.microsoft.com/office/drawing/2014/main" val="753438155"/>
                    </a:ext>
                  </a:extLst>
                </a:gridCol>
              </a:tblGrid>
              <a:tr h="890753">
                <a:tc>
                  <a:txBody>
                    <a:bodyPr/>
                    <a:lstStyle/>
                    <a:p>
                      <a:r>
                        <a:rPr lang="en-US" dirty="0"/>
                        <a:t>Source Information</a:t>
                      </a:r>
                      <a:endParaRPr lang="en-IN" dirty="0"/>
                    </a:p>
                  </a:txBody>
                  <a:tcPr/>
                </a:tc>
                <a:tc>
                  <a:txBody>
                    <a:bodyPr/>
                    <a:lstStyle/>
                    <a:p>
                      <a:r>
                        <a:rPr lang="en-US" sz="1600" dirty="0"/>
                        <a:t>Praveen Kumar; Anjana Pandey; Mahesh Kumar (2021)</a:t>
                      </a:r>
                      <a:endParaRPr lang="en-IN" sz="1600" dirty="0"/>
                    </a:p>
                  </a:txBody>
                  <a:tcPr/>
                </a:tc>
                <a:tc>
                  <a:txBody>
                    <a:bodyPr/>
                    <a:lstStyle/>
                    <a:p>
                      <a:r>
                        <a:rPr lang="en-US" sz="1600" dirty="0"/>
                        <a:t>Mukul Aggarwal; </a:t>
                      </a:r>
                      <a:r>
                        <a:rPr lang="en-US" sz="1600" dirty="0" err="1"/>
                        <a:t>Amod</a:t>
                      </a:r>
                      <a:r>
                        <a:rPr lang="en-US" sz="1600" dirty="0"/>
                        <a:t> Kumar Tiwari; M Partha </a:t>
                      </a:r>
                      <a:r>
                        <a:rPr lang="en-US" sz="1600" dirty="0" err="1"/>
                        <a:t>Sarathi</a:t>
                      </a:r>
                      <a:r>
                        <a:rPr lang="en-US" sz="1600" dirty="0"/>
                        <a:t>; </a:t>
                      </a:r>
                      <a:r>
                        <a:rPr lang="en-US" sz="1600" dirty="0" err="1"/>
                        <a:t>Anchit</a:t>
                      </a:r>
                      <a:r>
                        <a:rPr lang="en-US" sz="1600" dirty="0"/>
                        <a:t> </a:t>
                      </a:r>
                      <a:r>
                        <a:rPr lang="en-US" sz="1600" dirty="0" err="1"/>
                        <a:t>Bijalwan</a:t>
                      </a:r>
                      <a:r>
                        <a:rPr lang="en-US" sz="1600" dirty="0"/>
                        <a:t> (2023)</a:t>
                      </a:r>
                      <a:endParaRPr lang="en-IN" sz="1600" dirty="0"/>
                    </a:p>
                  </a:txBody>
                  <a:tcPr/>
                </a:tc>
                <a:tc>
                  <a:txBody>
                    <a:bodyPr/>
                    <a:lstStyle/>
                    <a:p>
                      <a:r>
                        <a:rPr lang="en-US" dirty="0"/>
                        <a:t>Khadija </a:t>
                      </a:r>
                      <a:r>
                        <a:rPr lang="en-US" dirty="0" err="1"/>
                        <a:t>Elaissaoui</a:t>
                      </a:r>
                      <a:r>
                        <a:rPr lang="en-US" dirty="0"/>
                        <a:t>; Mohammed </a:t>
                      </a:r>
                      <a:r>
                        <a:rPr lang="en-US" dirty="0" err="1"/>
                        <a:t>Ridouani</a:t>
                      </a:r>
                      <a:r>
                        <a:rPr lang="en-US" dirty="0"/>
                        <a:t> (2023)</a:t>
                      </a:r>
                      <a:endParaRPr lang="en-IN" dirty="0"/>
                    </a:p>
                  </a:txBody>
                  <a:tcPr/>
                </a:tc>
                <a:extLst>
                  <a:ext uri="{0D108BD9-81ED-4DB2-BD59-A6C34878D82A}">
                    <a16:rowId xmlns:a16="http://schemas.microsoft.com/office/drawing/2014/main" val="3427300940"/>
                  </a:ext>
                </a:extLst>
              </a:tr>
              <a:tr h="914602">
                <a:tc>
                  <a:txBody>
                    <a:bodyPr/>
                    <a:lstStyle/>
                    <a:p>
                      <a:r>
                        <a:rPr lang="en-US" b="1" dirty="0"/>
                        <a:t>Research topic/question</a:t>
                      </a:r>
                    </a:p>
                  </a:txBody>
                  <a:tcPr/>
                </a:tc>
                <a:tc>
                  <a:txBody>
                    <a:bodyPr/>
                    <a:lstStyle/>
                    <a:p>
                      <a:r>
                        <a:rPr lang="en-US" sz="1400" dirty="0"/>
                        <a:t>Tumor detection in an MRI brain image using optimization techniques and CNN.</a:t>
                      </a:r>
                      <a:endParaRPr lang="en-IN" sz="1400" dirty="0"/>
                    </a:p>
                  </a:txBody>
                  <a:tcPr/>
                </a:tc>
                <a:tc>
                  <a:txBody>
                    <a:bodyPr/>
                    <a:lstStyle/>
                    <a:p>
                      <a:r>
                        <a:rPr lang="en-US" sz="1400" dirty="0"/>
                        <a:t>An early detection and segmentation of Brain Tumor using Deep Neural Network</a:t>
                      </a:r>
                      <a:endParaRPr lang="en-IN" sz="1400" dirty="0"/>
                    </a:p>
                  </a:txBody>
                  <a:tcPr/>
                </a:tc>
                <a:tc>
                  <a:txBody>
                    <a:bodyPr/>
                    <a:lstStyle/>
                    <a:p>
                      <a:r>
                        <a:rPr lang="en-US" sz="1400" dirty="0"/>
                        <a:t>Application of Deep Learning in Healthcare: A Survey on Brain Tumor Detection.</a:t>
                      </a:r>
                      <a:endParaRPr lang="en-IN" sz="1400" dirty="0"/>
                    </a:p>
                  </a:txBody>
                  <a:tcPr/>
                </a:tc>
                <a:extLst>
                  <a:ext uri="{0D108BD9-81ED-4DB2-BD59-A6C34878D82A}">
                    <a16:rowId xmlns:a16="http://schemas.microsoft.com/office/drawing/2014/main" val="3149000783"/>
                  </a:ext>
                </a:extLst>
              </a:tr>
              <a:tr h="397206">
                <a:tc>
                  <a:txBody>
                    <a:bodyPr/>
                    <a:lstStyle/>
                    <a:p>
                      <a:r>
                        <a:rPr lang="en-US" b="1" dirty="0"/>
                        <a:t>Methodology</a:t>
                      </a:r>
                      <a:endParaRPr lang="en-IN" b="1" dirty="0"/>
                    </a:p>
                  </a:txBody>
                  <a:tcPr/>
                </a:tc>
                <a:tc>
                  <a:txBody>
                    <a:bodyPr/>
                    <a:lstStyle/>
                    <a:p>
                      <a:pPr marL="285750" indent="-285750">
                        <a:buFont typeface="Wingdings" panose="05000000000000000000" pitchFamily="2" charset="2"/>
                        <a:buChar char="§"/>
                      </a:pPr>
                      <a:r>
                        <a:rPr lang="en-US" sz="1400" dirty="0"/>
                        <a:t>Preprocessing</a:t>
                      </a:r>
                    </a:p>
                    <a:p>
                      <a:pPr marL="285750" indent="-285750">
                        <a:buFont typeface="Wingdings" panose="05000000000000000000" pitchFamily="2" charset="2"/>
                        <a:buChar char="§"/>
                      </a:pPr>
                      <a:r>
                        <a:rPr lang="en-US" sz="1400" dirty="0"/>
                        <a:t>Segmentation</a:t>
                      </a:r>
                    </a:p>
                    <a:p>
                      <a:pPr marL="285750" indent="-285750">
                        <a:buFont typeface="Wingdings" panose="05000000000000000000" pitchFamily="2" charset="2"/>
                        <a:buChar char="§"/>
                      </a:pPr>
                      <a:r>
                        <a:rPr lang="en-US" sz="1400" dirty="0"/>
                        <a:t>Feature Extraction</a:t>
                      </a:r>
                    </a:p>
                    <a:p>
                      <a:pPr marL="285750" indent="-285750">
                        <a:buFont typeface="Wingdings" panose="05000000000000000000" pitchFamily="2" charset="2"/>
                        <a:buChar char="§"/>
                      </a:pPr>
                      <a:r>
                        <a:rPr lang="en-US" sz="1400" dirty="0"/>
                        <a:t>Whale Optimization Algorithm</a:t>
                      </a:r>
                    </a:p>
                    <a:p>
                      <a:pPr marL="285750" indent="-285750">
                        <a:buFont typeface="Wingdings" panose="05000000000000000000" pitchFamily="2" charset="2"/>
                        <a:buChar char="§"/>
                      </a:pPr>
                      <a:r>
                        <a:rPr lang="en-US" sz="1400" dirty="0"/>
                        <a:t>CNN (Activation Function: </a:t>
                      </a:r>
                      <a:r>
                        <a:rPr lang="en-US" sz="1400" dirty="0" err="1"/>
                        <a:t>ReLU</a:t>
                      </a:r>
                      <a:r>
                        <a:rPr lang="en-US" sz="1400" dirty="0"/>
                        <a:t>-element-wise)</a:t>
                      </a:r>
                    </a:p>
                    <a:p>
                      <a:endParaRPr lang="en-IN" sz="1400" dirty="0"/>
                    </a:p>
                  </a:txBody>
                  <a:tcPr/>
                </a:tc>
                <a:tc>
                  <a:txBody>
                    <a:bodyPr/>
                    <a:lstStyle/>
                    <a:p>
                      <a:r>
                        <a:rPr lang="en-US" sz="1400" dirty="0"/>
                        <a:t>Tumor segmentation based on the Residual Network (</a:t>
                      </a:r>
                      <a:r>
                        <a:rPr lang="en-US" sz="1400" dirty="0" err="1"/>
                        <a:t>ResNet</a:t>
                      </a:r>
                      <a:r>
                        <a:rPr lang="en-US" sz="1400" dirty="0"/>
                        <a:t>).</a:t>
                      </a:r>
                      <a:endParaRPr lang="en-IN" sz="1400" dirty="0"/>
                    </a:p>
                  </a:txBody>
                  <a:tcPr/>
                </a:tc>
                <a:tc>
                  <a:txBody>
                    <a:bodyPr/>
                    <a:lstStyle/>
                    <a:p>
                      <a:pPr marL="285750" indent="-285750">
                        <a:buFont typeface="Wingdings" panose="05000000000000000000" pitchFamily="2" charset="2"/>
                        <a:buChar char="§"/>
                      </a:pPr>
                      <a:r>
                        <a:rPr lang="en-US" sz="1400" dirty="0"/>
                        <a:t>Preprocessing</a:t>
                      </a:r>
                    </a:p>
                    <a:p>
                      <a:pPr marL="285750" indent="-285750">
                        <a:buFont typeface="Wingdings" panose="05000000000000000000" pitchFamily="2" charset="2"/>
                        <a:buChar char="§"/>
                      </a:pPr>
                      <a:r>
                        <a:rPr lang="en-US" sz="1400" dirty="0"/>
                        <a:t>Feature Extraction</a:t>
                      </a:r>
                    </a:p>
                    <a:p>
                      <a:pPr marL="285750" indent="-285750">
                        <a:buFont typeface="Wingdings" panose="05000000000000000000" pitchFamily="2" charset="2"/>
                        <a:buChar char="§"/>
                      </a:pPr>
                      <a:r>
                        <a:rPr lang="en-US" sz="1400" dirty="0"/>
                        <a:t>Segmentation</a:t>
                      </a:r>
                    </a:p>
                    <a:p>
                      <a:pPr marL="285750" indent="-285750">
                        <a:buFont typeface="Wingdings" panose="05000000000000000000" pitchFamily="2" charset="2"/>
                        <a:buChar char="§"/>
                      </a:pPr>
                      <a:r>
                        <a:rPr lang="en-US" sz="1400" dirty="0"/>
                        <a:t>U-Net Architecture</a:t>
                      </a:r>
                    </a:p>
                    <a:p>
                      <a:endParaRPr lang="en-US" sz="1400" dirty="0"/>
                    </a:p>
                  </a:txBody>
                  <a:tcPr/>
                </a:tc>
                <a:extLst>
                  <a:ext uri="{0D108BD9-81ED-4DB2-BD59-A6C34878D82A}">
                    <a16:rowId xmlns:a16="http://schemas.microsoft.com/office/drawing/2014/main" val="2321732802"/>
                  </a:ext>
                </a:extLst>
              </a:tr>
              <a:tr h="890753">
                <a:tc>
                  <a:txBody>
                    <a:bodyPr/>
                    <a:lstStyle/>
                    <a:p>
                      <a:r>
                        <a:rPr lang="en-US" b="1" dirty="0"/>
                        <a:t>Findings</a:t>
                      </a:r>
                      <a:endParaRPr lang="en-IN" b="1" dirty="0"/>
                    </a:p>
                  </a:txBody>
                  <a:tcPr/>
                </a:tc>
                <a:tc>
                  <a:txBody>
                    <a:bodyPr/>
                    <a:lstStyle/>
                    <a:p>
                      <a:r>
                        <a:rPr lang="en-US" sz="1400" dirty="0"/>
                        <a:t>DBN classifiers provided 94.11% accuracy while this model provides 98.9% accuracy.</a:t>
                      </a:r>
                      <a:endParaRPr lang="en-IN" sz="1400" dirty="0"/>
                    </a:p>
                  </a:txBody>
                  <a:tcPr/>
                </a:tc>
                <a:tc>
                  <a:txBody>
                    <a:bodyPr/>
                    <a:lstStyle/>
                    <a:p>
                      <a:r>
                        <a:rPr lang="en-US" sz="1400" dirty="0"/>
                        <a:t>The accuracy is 82.5% to 87.9% by improving the model accordingly.</a:t>
                      </a:r>
                      <a:br>
                        <a:rPr lang="en-US" sz="1400" dirty="0"/>
                      </a:br>
                      <a:r>
                        <a:rPr lang="en-US" sz="1400" dirty="0"/>
                        <a:t>Decreases the computational time.</a:t>
                      </a:r>
                      <a:endParaRPr lang="en-IN" sz="1400" dirty="0"/>
                    </a:p>
                  </a:txBody>
                  <a:tcPr/>
                </a:tc>
                <a:tc>
                  <a:txBody>
                    <a:bodyPr/>
                    <a:lstStyle/>
                    <a:p>
                      <a:r>
                        <a:rPr lang="en-US" sz="1400" dirty="0"/>
                        <a:t>Including small layers of preprocessing increases the accuracy from 86.87% to 88.44%</a:t>
                      </a:r>
                      <a:endParaRPr lang="en-IN" sz="1400" dirty="0"/>
                    </a:p>
                  </a:txBody>
                  <a:tcPr/>
                </a:tc>
                <a:extLst>
                  <a:ext uri="{0D108BD9-81ED-4DB2-BD59-A6C34878D82A}">
                    <a16:rowId xmlns:a16="http://schemas.microsoft.com/office/drawing/2014/main" val="3656076622"/>
                  </a:ext>
                </a:extLst>
              </a:tr>
              <a:tr h="890753">
                <a:tc>
                  <a:txBody>
                    <a:bodyPr/>
                    <a:lstStyle/>
                    <a:p>
                      <a:r>
                        <a:rPr lang="en-US" b="1" dirty="0"/>
                        <a:t>Limitations</a:t>
                      </a:r>
                      <a:endParaRPr lang="en-IN" b="1" dirty="0"/>
                    </a:p>
                  </a:txBody>
                  <a:tcPr/>
                </a:tc>
                <a:tc>
                  <a:txBody>
                    <a:bodyPr/>
                    <a:lstStyle/>
                    <a:p>
                      <a:r>
                        <a:rPr lang="en-US" sz="1400" dirty="0"/>
                        <a:t>The preprocessing  and feature extraction increases the computational time.</a:t>
                      </a:r>
                      <a:endParaRPr lang="en-IN" sz="1400" dirty="0"/>
                    </a:p>
                  </a:txBody>
                  <a:tcPr/>
                </a:tc>
                <a:tc>
                  <a:txBody>
                    <a:bodyPr/>
                    <a:lstStyle/>
                    <a:p>
                      <a:r>
                        <a:rPr lang="en-US" sz="1400" dirty="0"/>
                        <a:t>In spite of reducing the preprocessing, the accuracy decreases.</a:t>
                      </a:r>
                      <a:endParaRPr lang="en-IN" sz="1400" dirty="0"/>
                    </a:p>
                  </a:txBody>
                  <a:tcPr/>
                </a:tc>
                <a:tc>
                  <a:txBody>
                    <a:bodyPr/>
                    <a:lstStyle/>
                    <a:p>
                      <a:r>
                        <a:rPr lang="en-US" sz="1400" dirty="0"/>
                        <a:t>The accuracy increases but not much as comparison to the previous CNN model.</a:t>
                      </a:r>
                      <a:endParaRPr lang="en-IN" sz="1400" dirty="0"/>
                    </a:p>
                  </a:txBody>
                  <a:tcPr/>
                </a:tc>
                <a:extLst>
                  <a:ext uri="{0D108BD9-81ED-4DB2-BD59-A6C34878D82A}">
                    <a16:rowId xmlns:a16="http://schemas.microsoft.com/office/drawing/2014/main" val="2355115548"/>
                  </a:ext>
                </a:extLst>
              </a:tr>
              <a:tr h="890753">
                <a:tc>
                  <a:txBody>
                    <a:bodyPr/>
                    <a:lstStyle/>
                    <a:p>
                      <a:r>
                        <a:rPr lang="en-US" b="1" dirty="0"/>
                        <a:t>Areas for future research</a:t>
                      </a:r>
                      <a:endParaRPr lang="en-IN" b="1" dirty="0"/>
                    </a:p>
                  </a:txBody>
                  <a:tcPr/>
                </a:tc>
                <a:tc>
                  <a:txBody>
                    <a:bodyPr/>
                    <a:lstStyle/>
                    <a:p>
                      <a:r>
                        <a:rPr lang="en-US" sz="1400" dirty="0"/>
                        <a:t>Time complexity can be reduced and architectures can be added.</a:t>
                      </a:r>
                      <a:endParaRPr lang="en-IN" sz="1400" dirty="0"/>
                    </a:p>
                  </a:txBody>
                  <a:tcPr/>
                </a:tc>
                <a:tc>
                  <a:txBody>
                    <a:bodyPr/>
                    <a:lstStyle/>
                    <a:p>
                      <a:r>
                        <a:rPr lang="en-US" sz="1400" dirty="0"/>
                        <a:t>Hybrid model can be implemented.</a:t>
                      </a:r>
                      <a:endParaRPr lang="en-IN" sz="1400" dirty="0"/>
                    </a:p>
                  </a:txBody>
                  <a:tcPr/>
                </a:tc>
                <a:tc>
                  <a:txBody>
                    <a:bodyPr/>
                    <a:lstStyle/>
                    <a:p>
                      <a:r>
                        <a:rPr lang="en-US" sz="1400" dirty="0"/>
                        <a:t>Data Augmentation and Transfer Learning must be added.</a:t>
                      </a:r>
                      <a:endParaRPr lang="en-IN" sz="1400" dirty="0"/>
                    </a:p>
                  </a:txBody>
                  <a:tcPr/>
                </a:tc>
                <a:extLst>
                  <a:ext uri="{0D108BD9-81ED-4DB2-BD59-A6C34878D82A}">
                    <a16:rowId xmlns:a16="http://schemas.microsoft.com/office/drawing/2014/main" val="2735086168"/>
                  </a:ext>
                </a:extLst>
              </a:tr>
            </a:tbl>
          </a:graphicData>
        </a:graphic>
      </p:graphicFrame>
    </p:spTree>
    <p:extLst>
      <p:ext uri="{BB962C8B-B14F-4D97-AF65-F5344CB8AC3E}">
        <p14:creationId xmlns:p14="http://schemas.microsoft.com/office/powerpoint/2010/main" val="1658141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51BF-546A-99D3-4C69-C276011E7F11}"/>
              </a:ext>
            </a:extLst>
          </p:cNvPr>
          <p:cNvSpPr>
            <a:spLocks noGrp="1"/>
          </p:cNvSpPr>
          <p:nvPr>
            <p:ph type="title"/>
          </p:nvPr>
        </p:nvSpPr>
        <p:spPr/>
        <p:txBody>
          <a:bodyPr/>
          <a:lstStyle/>
          <a:p>
            <a:r>
              <a:rPr lang="en-US" dirty="0"/>
              <a:t>Models</a:t>
            </a:r>
            <a:endParaRPr lang="en-IN" dirty="0"/>
          </a:p>
        </p:txBody>
      </p:sp>
      <p:grpSp>
        <p:nvGrpSpPr>
          <p:cNvPr id="15" name="Group 14">
            <a:extLst>
              <a:ext uri="{FF2B5EF4-FFF2-40B4-BE49-F238E27FC236}">
                <a16:creationId xmlns:a16="http://schemas.microsoft.com/office/drawing/2014/main" id="{5E091CBB-3341-3399-0392-4F08C4BA8DE9}"/>
              </a:ext>
            </a:extLst>
          </p:cNvPr>
          <p:cNvGrpSpPr/>
          <p:nvPr/>
        </p:nvGrpSpPr>
        <p:grpSpPr>
          <a:xfrm>
            <a:off x="1097012" y="2211600"/>
            <a:ext cx="4700141" cy="3553987"/>
            <a:chOff x="1097012" y="2211600"/>
            <a:chExt cx="4700141" cy="3553987"/>
          </a:xfrm>
        </p:grpSpPr>
        <p:sp>
          <p:nvSpPr>
            <p:cNvPr id="10" name="Freeform: Shape 9">
              <a:extLst>
                <a:ext uri="{FF2B5EF4-FFF2-40B4-BE49-F238E27FC236}">
                  <a16:creationId xmlns:a16="http://schemas.microsoft.com/office/drawing/2014/main" id="{15A88485-B6F2-D147-F5C4-6FE189B0E345}"/>
                </a:ext>
              </a:extLst>
            </p:cNvPr>
            <p:cNvSpPr/>
            <p:nvPr/>
          </p:nvSpPr>
          <p:spPr>
            <a:xfrm>
              <a:off x="1097012" y="2211600"/>
              <a:ext cx="4700141" cy="1008000"/>
            </a:xfrm>
            <a:custGeom>
              <a:avLst/>
              <a:gdLst>
                <a:gd name="connsiteX0" fmla="*/ 0 w 4700141"/>
                <a:gd name="connsiteY0" fmla="*/ 0 h 1008000"/>
                <a:gd name="connsiteX1" fmla="*/ 4700141 w 4700141"/>
                <a:gd name="connsiteY1" fmla="*/ 0 h 1008000"/>
                <a:gd name="connsiteX2" fmla="*/ 4700141 w 4700141"/>
                <a:gd name="connsiteY2" fmla="*/ 1008000 h 1008000"/>
                <a:gd name="connsiteX3" fmla="*/ 0 w 4700141"/>
                <a:gd name="connsiteY3" fmla="*/ 1008000 h 1008000"/>
                <a:gd name="connsiteX4" fmla="*/ 0 w 4700141"/>
                <a:gd name="connsiteY4" fmla="*/ 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141" h="1008000">
                  <a:moveTo>
                    <a:pt x="0" y="0"/>
                  </a:moveTo>
                  <a:lnTo>
                    <a:pt x="4700141" y="0"/>
                  </a:lnTo>
                  <a:lnTo>
                    <a:pt x="4700141" y="1008000"/>
                  </a:lnTo>
                  <a:lnTo>
                    <a:pt x="0" y="10080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VGG 19</a:t>
              </a:r>
              <a:endParaRPr lang="en-IN" sz="3500" kern="1200" dirty="0"/>
            </a:p>
          </p:txBody>
        </p:sp>
        <p:sp>
          <p:nvSpPr>
            <p:cNvPr id="11" name="Freeform: Shape 10">
              <a:extLst>
                <a:ext uri="{FF2B5EF4-FFF2-40B4-BE49-F238E27FC236}">
                  <a16:creationId xmlns:a16="http://schemas.microsoft.com/office/drawing/2014/main" id="{FFDB55AC-5D7E-D230-6C2F-A96C14F904C3}"/>
                </a:ext>
              </a:extLst>
            </p:cNvPr>
            <p:cNvSpPr/>
            <p:nvPr/>
          </p:nvSpPr>
          <p:spPr>
            <a:xfrm>
              <a:off x="1097012" y="3219600"/>
              <a:ext cx="4700141" cy="2545987"/>
            </a:xfrm>
            <a:custGeom>
              <a:avLst/>
              <a:gdLst>
                <a:gd name="connsiteX0" fmla="*/ 0 w 4700141"/>
                <a:gd name="connsiteY0" fmla="*/ 0 h 2545987"/>
                <a:gd name="connsiteX1" fmla="*/ 4700141 w 4700141"/>
                <a:gd name="connsiteY1" fmla="*/ 0 h 2545987"/>
                <a:gd name="connsiteX2" fmla="*/ 4700141 w 4700141"/>
                <a:gd name="connsiteY2" fmla="*/ 2545987 h 2545987"/>
                <a:gd name="connsiteX3" fmla="*/ 0 w 4700141"/>
                <a:gd name="connsiteY3" fmla="*/ 2545987 h 2545987"/>
                <a:gd name="connsiteX4" fmla="*/ 0 w 4700141"/>
                <a:gd name="connsiteY4" fmla="*/ 0 h 254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141" h="2545987">
                  <a:moveTo>
                    <a:pt x="0" y="0"/>
                  </a:moveTo>
                  <a:lnTo>
                    <a:pt x="4700141" y="0"/>
                  </a:lnTo>
                  <a:lnTo>
                    <a:pt x="4700141" y="2545987"/>
                  </a:lnTo>
                  <a:lnTo>
                    <a:pt x="0" y="2545987"/>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Image Preprocessing</a:t>
              </a:r>
              <a:endParaRPr lang="en-IN" sz="3500" kern="1200" dirty="0"/>
            </a:p>
            <a:p>
              <a:pPr marL="285750" lvl="1" indent="-285750" algn="l" defTabSz="1555750">
                <a:lnSpc>
                  <a:spcPct val="90000"/>
                </a:lnSpc>
                <a:spcBef>
                  <a:spcPct val="0"/>
                </a:spcBef>
                <a:spcAft>
                  <a:spcPct val="15000"/>
                </a:spcAft>
                <a:buChar char="•"/>
              </a:pPr>
              <a:r>
                <a:rPr lang="en-US" sz="3500" kern="1200" dirty="0"/>
                <a:t>Data Augmentation</a:t>
              </a:r>
              <a:endParaRPr lang="en-IN" sz="3500" kern="1200" dirty="0"/>
            </a:p>
            <a:p>
              <a:pPr marL="285750" lvl="1" indent="-285750" algn="l" defTabSz="1555750">
                <a:lnSpc>
                  <a:spcPct val="90000"/>
                </a:lnSpc>
                <a:spcBef>
                  <a:spcPct val="0"/>
                </a:spcBef>
                <a:spcAft>
                  <a:spcPct val="15000"/>
                </a:spcAft>
                <a:buChar char="•"/>
              </a:pPr>
              <a:r>
                <a:rPr lang="en-US" sz="3500" kern="1200" dirty="0"/>
                <a:t>Epochs=30</a:t>
              </a:r>
              <a:endParaRPr lang="en-IN" sz="3500" kern="1200" dirty="0"/>
            </a:p>
            <a:p>
              <a:pPr marL="285750" lvl="1" indent="-285750" algn="l" defTabSz="1555750">
                <a:lnSpc>
                  <a:spcPct val="90000"/>
                </a:lnSpc>
                <a:spcBef>
                  <a:spcPct val="0"/>
                </a:spcBef>
                <a:spcAft>
                  <a:spcPct val="15000"/>
                </a:spcAft>
                <a:buChar char="•"/>
              </a:pPr>
              <a:r>
                <a:rPr lang="en-US" sz="3500" kern="1200" dirty="0"/>
                <a:t>Accuracy=98</a:t>
              </a:r>
              <a:endParaRPr lang="en-IN" sz="3500" kern="1200" dirty="0"/>
            </a:p>
          </p:txBody>
        </p:sp>
      </p:grpSp>
      <p:grpSp>
        <p:nvGrpSpPr>
          <p:cNvPr id="16" name="Group 15">
            <a:extLst>
              <a:ext uri="{FF2B5EF4-FFF2-40B4-BE49-F238E27FC236}">
                <a16:creationId xmlns:a16="http://schemas.microsoft.com/office/drawing/2014/main" id="{8DE34FBA-61E7-EB83-5C78-9E1FE0FA0BCC}"/>
              </a:ext>
            </a:extLst>
          </p:cNvPr>
          <p:cNvGrpSpPr/>
          <p:nvPr/>
        </p:nvGrpSpPr>
        <p:grpSpPr>
          <a:xfrm>
            <a:off x="6692329" y="2202638"/>
            <a:ext cx="4700190" cy="3562949"/>
            <a:chOff x="6455172" y="2211600"/>
            <a:chExt cx="4700190" cy="3562949"/>
          </a:xfrm>
        </p:grpSpPr>
        <p:sp>
          <p:nvSpPr>
            <p:cNvPr id="12" name="Freeform: Shape 11">
              <a:extLst>
                <a:ext uri="{FF2B5EF4-FFF2-40B4-BE49-F238E27FC236}">
                  <a16:creationId xmlns:a16="http://schemas.microsoft.com/office/drawing/2014/main" id="{7BC249E3-7CDC-0AB4-EA49-2489DA00D0E7}"/>
                </a:ext>
              </a:extLst>
            </p:cNvPr>
            <p:cNvSpPr/>
            <p:nvPr/>
          </p:nvSpPr>
          <p:spPr>
            <a:xfrm>
              <a:off x="6455172" y="2211600"/>
              <a:ext cx="4700141" cy="1008000"/>
            </a:xfrm>
            <a:custGeom>
              <a:avLst/>
              <a:gdLst>
                <a:gd name="connsiteX0" fmla="*/ 0 w 4700141"/>
                <a:gd name="connsiteY0" fmla="*/ 0 h 1008000"/>
                <a:gd name="connsiteX1" fmla="*/ 4700141 w 4700141"/>
                <a:gd name="connsiteY1" fmla="*/ 0 h 1008000"/>
                <a:gd name="connsiteX2" fmla="*/ 4700141 w 4700141"/>
                <a:gd name="connsiteY2" fmla="*/ 1008000 h 1008000"/>
                <a:gd name="connsiteX3" fmla="*/ 0 w 4700141"/>
                <a:gd name="connsiteY3" fmla="*/ 1008000 h 1008000"/>
                <a:gd name="connsiteX4" fmla="*/ 0 w 4700141"/>
                <a:gd name="connsiteY4" fmla="*/ 0 h 100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141" h="1008000">
                  <a:moveTo>
                    <a:pt x="0" y="0"/>
                  </a:moveTo>
                  <a:lnTo>
                    <a:pt x="4700141" y="0"/>
                  </a:lnTo>
                  <a:lnTo>
                    <a:pt x="4700141" y="1008000"/>
                  </a:lnTo>
                  <a:lnTo>
                    <a:pt x="0" y="10080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Inception V3</a:t>
              </a:r>
              <a:endParaRPr lang="en-IN" sz="3500" kern="1200" dirty="0"/>
            </a:p>
          </p:txBody>
        </p:sp>
        <p:sp>
          <p:nvSpPr>
            <p:cNvPr id="13" name="Freeform: Shape 12">
              <a:extLst>
                <a:ext uri="{FF2B5EF4-FFF2-40B4-BE49-F238E27FC236}">
                  <a16:creationId xmlns:a16="http://schemas.microsoft.com/office/drawing/2014/main" id="{29BF8F08-BD76-4066-6B7E-2D02490CCEDD}"/>
                </a:ext>
              </a:extLst>
            </p:cNvPr>
            <p:cNvSpPr/>
            <p:nvPr/>
          </p:nvSpPr>
          <p:spPr>
            <a:xfrm>
              <a:off x="6455221" y="3228562"/>
              <a:ext cx="4700141" cy="2545987"/>
            </a:xfrm>
            <a:custGeom>
              <a:avLst/>
              <a:gdLst>
                <a:gd name="connsiteX0" fmla="*/ 0 w 4700141"/>
                <a:gd name="connsiteY0" fmla="*/ 0 h 2545987"/>
                <a:gd name="connsiteX1" fmla="*/ 4700141 w 4700141"/>
                <a:gd name="connsiteY1" fmla="*/ 0 h 2545987"/>
                <a:gd name="connsiteX2" fmla="*/ 4700141 w 4700141"/>
                <a:gd name="connsiteY2" fmla="*/ 2545987 h 2545987"/>
                <a:gd name="connsiteX3" fmla="*/ 0 w 4700141"/>
                <a:gd name="connsiteY3" fmla="*/ 2545987 h 2545987"/>
                <a:gd name="connsiteX4" fmla="*/ 0 w 4700141"/>
                <a:gd name="connsiteY4" fmla="*/ 0 h 254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0141" h="2545987">
                  <a:moveTo>
                    <a:pt x="0" y="0"/>
                  </a:moveTo>
                  <a:lnTo>
                    <a:pt x="4700141" y="0"/>
                  </a:lnTo>
                  <a:lnTo>
                    <a:pt x="4700141" y="2545987"/>
                  </a:lnTo>
                  <a:lnTo>
                    <a:pt x="0" y="2545987"/>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Data Augmentation</a:t>
              </a:r>
              <a:endParaRPr lang="en-IN" sz="3500" kern="1200" dirty="0"/>
            </a:p>
            <a:p>
              <a:pPr marL="285750" lvl="1" indent="-285750" algn="l" defTabSz="1555750">
                <a:lnSpc>
                  <a:spcPct val="90000"/>
                </a:lnSpc>
                <a:spcBef>
                  <a:spcPct val="0"/>
                </a:spcBef>
                <a:spcAft>
                  <a:spcPct val="15000"/>
                </a:spcAft>
                <a:buChar char="•"/>
              </a:pPr>
              <a:r>
                <a:rPr lang="en-US" sz="3500" kern="1200" dirty="0"/>
                <a:t>Epochs=25</a:t>
              </a:r>
              <a:endParaRPr lang="en-IN" sz="3500" kern="1200" dirty="0"/>
            </a:p>
            <a:p>
              <a:pPr marL="285750" lvl="1" indent="-285750" algn="l" defTabSz="1555750">
                <a:lnSpc>
                  <a:spcPct val="90000"/>
                </a:lnSpc>
                <a:spcBef>
                  <a:spcPct val="0"/>
                </a:spcBef>
                <a:spcAft>
                  <a:spcPct val="15000"/>
                </a:spcAft>
                <a:buChar char="•"/>
              </a:pPr>
              <a:r>
                <a:rPr lang="en-US" sz="3500" kern="1200" dirty="0"/>
                <a:t>Accuracy=91</a:t>
              </a:r>
              <a:endParaRPr lang="en-IN" sz="3500" kern="1200" dirty="0"/>
            </a:p>
          </p:txBody>
        </p:sp>
      </p:grpSp>
    </p:spTree>
    <p:extLst>
      <p:ext uri="{BB962C8B-B14F-4D97-AF65-F5344CB8AC3E}">
        <p14:creationId xmlns:p14="http://schemas.microsoft.com/office/powerpoint/2010/main" val="1827640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44075 0.00278 L -2.08333E-6 1.85185E-6 " pathEditMode="relative" rAng="0" ptsTypes="AA">
                                      <p:cBhvr>
                                        <p:cTn id="6" dur="2000" fill="hold"/>
                                        <p:tgtEl>
                                          <p:spTgt spid="15"/>
                                        </p:tgtEl>
                                        <p:attrNameLst>
                                          <p:attrName>ppt_x</p:attrName>
                                          <p:attrName>ppt_y</p:attrName>
                                        </p:attrNameLst>
                                      </p:cBhvr>
                                      <p:rCtr x="22031" y="-880"/>
                                    </p:animMotion>
                                  </p:childTnLst>
                                </p:cTn>
                              </p:par>
                              <p:par>
                                <p:cTn id="7" presetID="35" presetClass="path" presetSubtype="0" accel="50000" decel="50000" fill="hold" nodeType="withEffect">
                                  <p:stCondLst>
                                    <p:cond delay="0"/>
                                  </p:stCondLst>
                                  <p:childTnLst>
                                    <p:animMotion origin="layout" path="M 0.28854 -0.00834 L 2.08333E-6 -3.7037E-6 " pathEditMode="relative" rAng="0" ptsTypes="AA">
                                      <p:cBhvr>
                                        <p:cTn id="8" dur="2000" fill="hold"/>
                                        <p:tgtEl>
                                          <p:spTgt spid="16"/>
                                        </p:tgtEl>
                                        <p:attrNameLst>
                                          <p:attrName>ppt_x</p:attrName>
                                          <p:attrName>ppt_y</p:attrName>
                                        </p:attrNameLst>
                                      </p:cBhvr>
                                      <p:rCtr x="-1438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B654-7DF9-F81C-F49A-BE7EE1278A61}"/>
              </a:ext>
            </a:extLst>
          </p:cNvPr>
          <p:cNvSpPr>
            <a:spLocks noGrp="1"/>
          </p:cNvSpPr>
          <p:nvPr>
            <p:ph type="title"/>
          </p:nvPr>
        </p:nvSpPr>
        <p:spPr/>
        <p:txBody>
          <a:bodyPr/>
          <a:lstStyle/>
          <a:p>
            <a:r>
              <a:rPr lang="en-US" dirty="0"/>
              <a:t>Problem Statement</a:t>
            </a:r>
            <a:endParaRPr lang="en-IN" dirty="0"/>
          </a:p>
        </p:txBody>
      </p:sp>
      <p:sp>
        <p:nvSpPr>
          <p:cNvPr id="6" name="Freeform: Shape 5">
            <a:extLst>
              <a:ext uri="{FF2B5EF4-FFF2-40B4-BE49-F238E27FC236}">
                <a16:creationId xmlns:a16="http://schemas.microsoft.com/office/drawing/2014/main" id="{247F1293-CB5B-031E-83D4-6274791F3854}"/>
              </a:ext>
            </a:extLst>
          </p:cNvPr>
          <p:cNvSpPr/>
          <p:nvPr/>
        </p:nvSpPr>
        <p:spPr>
          <a:xfrm>
            <a:off x="1097955" y="3253482"/>
            <a:ext cx="2940657" cy="1470328"/>
          </a:xfrm>
          <a:custGeom>
            <a:avLst/>
            <a:gdLst>
              <a:gd name="connsiteX0" fmla="*/ 0 w 2940657"/>
              <a:gd name="connsiteY0" fmla="*/ 0 h 1470328"/>
              <a:gd name="connsiteX1" fmla="*/ 2940657 w 2940657"/>
              <a:gd name="connsiteY1" fmla="*/ 0 h 1470328"/>
              <a:gd name="connsiteX2" fmla="*/ 2940657 w 2940657"/>
              <a:gd name="connsiteY2" fmla="*/ 1470328 h 1470328"/>
              <a:gd name="connsiteX3" fmla="*/ 0 w 2940657"/>
              <a:gd name="connsiteY3" fmla="*/ 1470328 h 1470328"/>
              <a:gd name="connsiteX4" fmla="*/ 0 w 2940657"/>
              <a:gd name="connsiteY4" fmla="*/ 0 h 147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657" h="1470328">
                <a:moveTo>
                  <a:pt x="0" y="0"/>
                </a:moveTo>
                <a:lnTo>
                  <a:pt x="2940657" y="0"/>
                </a:lnTo>
                <a:lnTo>
                  <a:pt x="2940657" y="1470328"/>
                </a:lnTo>
                <a:lnTo>
                  <a:pt x="0" y="147032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The problem of low accuracy in brain tumor detection necessitates the development of a hybrid model that combines multiple techniques to improve detection rates.</a:t>
            </a:r>
            <a:endParaRPr lang="en-IN" sz="1500" kern="1200" dirty="0"/>
          </a:p>
        </p:txBody>
      </p:sp>
      <p:sp>
        <p:nvSpPr>
          <p:cNvPr id="7" name="Freeform: Shape 6">
            <a:extLst>
              <a:ext uri="{FF2B5EF4-FFF2-40B4-BE49-F238E27FC236}">
                <a16:creationId xmlns:a16="http://schemas.microsoft.com/office/drawing/2014/main" id="{8D4BF30D-25FE-6ACA-4EDF-6F754DDEDA5A}"/>
              </a:ext>
            </a:extLst>
          </p:cNvPr>
          <p:cNvSpPr/>
          <p:nvPr/>
        </p:nvSpPr>
        <p:spPr>
          <a:xfrm>
            <a:off x="4656151" y="3253482"/>
            <a:ext cx="2940657" cy="1470328"/>
          </a:xfrm>
          <a:custGeom>
            <a:avLst/>
            <a:gdLst>
              <a:gd name="connsiteX0" fmla="*/ 0 w 2940657"/>
              <a:gd name="connsiteY0" fmla="*/ 0 h 1470328"/>
              <a:gd name="connsiteX1" fmla="*/ 2940657 w 2940657"/>
              <a:gd name="connsiteY1" fmla="*/ 0 h 1470328"/>
              <a:gd name="connsiteX2" fmla="*/ 2940657 w 2940657"/>
              <a:gd name="connsiteY2" fmla="*/ 1470328 h 1470328"/>
              <a:gd name="connsiteX3" fmla="*/ 0 w 2940657"/>
              <a:gd name="connsiteY3" fmla="*/ 1470328 h 1470328"/>
              <a:gd name="connsiteX4" fmla="*/ 0 w 2940657"/>
              <a:gd name="connsiteY4" fmla="*/ 0 h 147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657" h="1470328">
                <a:moveTo>
                  <a:pt x="0" y="0"/>
                </a:moveTo>
                <a:lnTo>
                  <a:pt x="2940657" y="0"/>
                </a:lnTo>
                <a:lnTo>
                  <a:pt x="2940657" y="1470328"/>
                </a:lnTo>
                <a:lnTo>
                  <a:pt x="0" y="147032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The manual interpretation of brain tumor images is time-consuming and requires specialized skills, motivating the need for an efficient hybrid model that automates the detection process.</a:t>
            </a:r>
            <a:endParaRPr lang="en-IN" sz="1500" kern="1200" dirty="0"/>
          </a:p>
        </p:txBody>
      </p:sp>
      <p:sp>
        <p:nvSpPr>
          <p:cNvPr id="8" name="Freeform: Shape 7">
            <a:extLst>
              <a:ext uri="{FF2B5EF4-FFF2-40B4-BE49-F238E27FC236}">
                <a16:creationId xmlns:a16="http://schemas.microsoft.com/office/drawing/2014/main" id="{07AD9D87-B2E8-5250-DFE2-D3DE93D4091E}"/>
              </a:ext>
            </a:extLst>
          </p:cNvPr>
          <p:cNvSpPr/>
          <p:nvPr/>
        </p:nvSpPr>
        <p:spPr>
          <a:xfrm>
            <a:off x="8214346" y="3253482"/>
            <a:ext cx="2940657" cy="1470328"/>
          </a:xfrm>
          <a:custGeom>
            <a:avLst/>
            <a:gdLst>
              <a:gd name="connsiteX0" fmla="*/ 0 w 2940657"/>
              <a:gd name="connsiteY0" fmla="*/ 0 h 1470328"/>
              <a:gd name="connsiteX1" fmla="*/ 2940657 w 2940657"/>
              <a:gd name="connsiteY1" fmla="*/ 0 h 1470328"/>
              <a:gd name="connsiteX2" fmla="*/ 2940657 w 2940657"/>
              <a:gd name="connsiteY2" fmla="*/ 1470328 h 1470328"/>
              <a:gd name="connsiteX3" fmla="*/ 0 w 2940657"/>
              <a:gd name="connsiteY3" fmla="*/ 1470328 h 1470328"/>
              <a:gd name="connsiteX4" fmla="*/ 0 w 2940657"/>
              <a:gd name="connsiteY4" fmla="*/ 0 h 147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657" h="1470328">
                <a:moveTo>
                  <a:pt x="0" y="0"/>
                </a:moveTo>
                <a:lnTo>
                  <a:pt x="2940657" y="0"/>
                </a:lnTo>
                <a:lnTo>
                  <a:pt x="2940657" y="1470328"/>
                </a:lnTo>
                <a:lnTo>
                  <a:pt x="0" y="147032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By integrating deep learning methods with traditional approaches, the hybrid model can leverage the strengths of both to accurately identify brain tumors based on structural and texture-based features</a:t>
            </a:r>
            <a:endParaRPr lang="en-IN" sz="1500" kern="1200" dirty="0"/>
          </a:p>
        </p:txBody>
      </p:sp>
    </p:spTree>
    <p:extLst>
      <p:ext uri="{BB962C8B-B14F-4D97-AF65-F5344CB8AC3E}">
        <p14:creationId xmlns:p14="http://schemas.microsoft.com/office/powerpoint/2010/main" val="19015533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DB7C-7CEC-CA1C-3565-4549EC180147}"/>
              </a:ext>
            </a:extLst>
          </p:cNvPr>
          <p:cNvSpPr>
            <a:spLocks noGrp="1"/>
          </p:cNvSpPr>
          <p:nvPr>
            <p:ph type="title"/>
          </p:nvPr>
        </p:nvSpPr>
        <p:spPr/>
        <p:txBody>
          <a:bodyPr/>
          <a:lstStyle/>
          <a:p>
            <a:r>
              <a:rPr lang="en-US" dirty="0"/>
              <a:t>Solution</a:t>
            </a:r>
            <a:endParaRPr lang="en-IN" dirty="0"/>
          </a:p>
        </p:txBody>
      </p:sp>
      <p:graphicFrame>
        <p:nvGraphicFramePr>
          <p:cNvPr id="4" name="Content Placeholder 3">
            <a:extLst>
              <a:ext uri="{FF2B5EF4-FFF2-40B4-BE49-F238E27FC236}">
                <a16:creationId xmlns:a16="http://schemas.microsoft.com/office/drawing/2014/main" id="{21F8A174-F5A7-92F0-4447-5F119F3614A6}"/>
              </a:ext>
            </a:extLst>
          </p:cNvPr>
          <p:cNvGraphicFramePr>
            <a:graphicFrameLocks noGrp="1"/>
          </p:cNvGraphicFramePr>
          <p:nvPr>
            <p:ph idx="1"/>
            <p:extLst>
              <p:ext uri="{D42A27DB-BD31-4B8C-83A1-F6EECF244321}">
                <p14:modId xmlns:p14="http://schemas.microsoft.com/office/powerpoint/2010/main" val="3272343597"/>
              </p:ext>
            </p:extLst>
          </p:nvPr>
        </p:nvGraphicFramePr>
        <p:xfrm>
          <a:off x="313765" y="2108201"/>
          <a:ext cx="11663081"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8840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{49E063AE-2787-4F47-97C4-21DFC8EBDDB6}tf22712842_win32</Template>
  <TotalTime>693</TotalTime>
  <Words>718</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Wingdings</vt:lpstr>
      <vt:lpstr>Custom</vt:lpstr>
      <vt:lpstr>Brain Tumor Detection</vt:lpstr>
      <vt:lpstr>AGENDA</vt:lpstr>
      <vt:lpstr>INTRODUCTION</vt:lpstr>
      <vt:lpstr>OBJECTIVE</vt:lpstr>
      <vt:lpstr>PowerPoint Presentation</vt:lpstr>
      <vt:lpstr>PowerPoint Presentation</vt:lpstr>
      <vt:lpstr>Models</vt:lpstr>
      <vt:lpstr>Problem Statement</vt:lpstr>
      <vt:lpstr>Solution</vt:lpstr>
      <vt:lpstr>Code</vt:lpstr>
      <vt:lpstr>Code</vt:lpstr>
      <vt:lpstr>Code</vt:lpstr>
      <vt:lpstr>Inference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Sanjana Mitra</dc:creator>
  <cp:lastModifiedBy>Sanjana Mitra</cp:lastModifiedBy>
  <cp:revision>1</cp:revision>
  <dcterms:created xsi:type="dcterms:W3CDTF">2023-07-15T17:49:37Z</dcterms:created>
  <dcterms:modified xsi:type="dcterms:W3CDTF">2023-12-03T11:39:53Z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