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8B98465-D673-4A0D-8127-1BE10781F3FA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8589667-80F8-43A2-AD82-BFC2FDB61E65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30/10/16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40EA31B-FB36-4BA0-8605-209B7CEFC1CC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30/10/16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AF8E059-814A-4416-B673-44C9809DE12C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30/10/16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E711C7-E6F5-45BB-B738-6C6207A82FA4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30/10/16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EDEB7F3-A048-49FA-A0B5-8EC38A34D04B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523880" y="1122480"/>
            <a:ext cx="9143640" cy="20988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000">
                <a:solidFill>
                  <a:srgbClr val="c55a11"/>
                </a:solidFill>
                <a:latin typeface="Calibri Light"/>
              </a:rPr>
              <a:t>FEED ME!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523880" y="3868560"/>
            <a:ext cx="9143640" cy="24332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A Game Application by</a:t>
            </a:r>
            <a:r>
              <a:rPr lang="en-IN" sz="2400">
                <a:solidFill>
                  <a:srgbClr val="000000"/>
                </a:solidFill>
                <a:latin typeface="Calibri"/>
              </a:rPr>
              <a:t>
</a:t>
            </a:r>
            <a:r>
              <a:rPr b="1" lang="en-IN" sz="2400">
                <a:solidFill>
                  <a:srgbClr val="000000"/>
                </a:solidFill>
                <a:latin typeface="Calibri"/>
              </a:rPr>
              <a:t>-Aniket Prabhu (1PI13IS017)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400">
                <a:solidFill>
                  <a:srgbClr val="000000"/>
                </a:solidFill>
                <a:latin typeface="Calibri"/>
              </a:rPr>
              <a:t>
</a:t>
            </a:r>
            <a:r>
              <a:rPr b="1" lang="en-IN" sz="2400">
                <a:solidFill>
                  <a:srgbClr val="000000"/>
                </a:solidFill>
                <a:latin typeface="Calibri"/>
              </a:rPr>
              <a:t>-Sanjana S (01FB14ECS210)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Objective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Develop an interactive game application wherein the user’s objective is to toss a food item towards a randomly generated animal in the presence of a given constraint like wind speed.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This game will aim to motivate the user to compete amongst his or her peers and hence act as a source of entertainment.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u="sng">
                <a:solidFill>
                  <a:srgbClr val="000000"/>
                </a:solidFill>
                <a:latin typeface="Calibri Light"/>
              </a:rPr>
              <a:t>Abstract Layout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336320" y="3404520"/>
            <a:ext cx="646920" cy="618480"/>
          </a:xfrm>
          <a:prstGeom prst="ellipse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167" name="CustomShape 3"/>
          <p:cNvSpPr/>
          <p:nvPr/>
        </p:nvSpPr>
        <p:spPr>
          <a:xfrm>
            <a:off x="1454040" y="3631320"/>
            <a:ext cx="140400" cy="453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168" name="Line 4"/>
          <p:cNvSpPr/>
          <p:nvPr/>
        </p:nvSpPr>
        <p:spPr>
          <a:xfrm flipV="1">
            <a:off x="1711800" y="3628800"/>
            <a:ext cx="138240" cy="252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69" name="CustomShape 5"/>
          <p:cNvSpPr/>
          <p:nvPr/>
        </p:nvSpPr>
        <p:spPr>
          <a:xfrm flipH="1" flipV="1">
            <a:off x="1578960" y="3814920"/>
            <a:ext cx="154440" cy="70560"/>
          </a:xfrm>
          <a:prstGeom prst="arc">
            <a:avLst>
              <a:gd name="adj1" fmla="val 10673394"/>
              <a:gd name="adj2" fmla="val 0"/>
            </a:avLst>
          </a:prstGeom>
          <a:noFill/>
          <a:ln w="6480">
            <a:solidFill>
              <a:srgbClr val="000000"/>
            </a:solidFill>
            <a:miter/>
          </a:ln>
        </p:spPr>
      </p:sp>
      <p:sp>
        <p:nvSpPr>
          <p:cNvPr id="170" name="Line 6"/>
          <p:cNvSpPr/>
          <p:nvPr/>
        </p:nvSpPr>
        <p:spPr>
          <a:xfrm>
            <a:off x="1656720" y="4041720"/>
            <a:ext cx="0" cy="8683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71" name="Line 7"/>
          <p:cNvSpPr/>
          <p:nvPr/>
        </p:nvSpPr>
        <p:spPr>
          <a:xfrm flipH="1">
            <a:off x="1336320" y="4914720"/>
            <a:ext cx="320400" cy="29988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72" name="Line 8"/>
          <p:cNvSpPr/>
          <p:nvPr/>
        </p:nvSpPr>
        <p:spPr>
          <a:xfrm>
            <a:off x="1656720" y="4928400"/>
            <a:ext cx="281520" cy="27684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</p:sp>
      <p:sp>
        <p:nvSpPr>
          <p:cNvPr id="173" name="CustomShape 9"/>
          <p:cNvSpPr/>
          <p:nvPr/>
        </p:nvSpPr>
        <p:spPr>
          <a:xfrm flipV="1">
            <a:off x="1656720" y="3850200"/>
            <a:ext cx="833400" cy="39744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74" name="CustomShape 10"/>
          <p:cNvSpPr/>
          <p:nvPr/>
        </p:nvSpPr>
        <p:spPr>
          <a:xfrm flipV="1">
            <a:off x="1656720" y="4068360"/>
            <a:ext cx="733680" cy="207720"/>
          </a:xfrm>
          <a:prstGeom prst="straightConnector1">
            <a:avLst/>
          </a:prstGeom>
          <a:noFill/>
          <a:ln w="64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75" name="CustomShape 11"/>
          <p:cNvSpPr/>
          <p:nvPr/>
        </p:nvSpPr>
        <p:spPr>
          <a:xfrm>
            <a:off x="2857680" y="3258000"/>
            <a:ext cx="647280" cy="29268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43729d"/>
            </a:solidFill>
            <a:miter/>
          </a:ln>
        </p:spPr>
      </p:sp>
      <p:sp>
        <p:nvSpPr>
          <p:cNvPr id="176" name="CustomShape 12"/>
          <p:cNvSpPr/>
          <p:nvPr/>
        </p:nvSpPr>
        <p:spPr>
          <a:xfrm flipV="1">
            <a:off x="2603520" y="3628440"/>
            <a:ext cx="262440" cy="22068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77" name="CustomShape 13"/>
          <p:cNvSpPr/>
          <p:nvPr/>
        </p:nvSpPr>
        <p:spPr>
          <a:xfrm>
            <a:off x="3517920" y="2501640"/>
            <a:ext cx="5905080" cy="965160"/>
          </a:xfrm>
          <a:prstGeom prst="rect">
            <a:avLst/>
          </a:prstGeom>
          <a:noFill/>
          <a:ln w="12600">
            <a:solidFill>
              <a:srgbClr val="43729d"/>
            </a:solidFill>
            <a:miter/>
          </a:ln>
        </p:spPr>
      </p:sp>
      <p:sp>
        <p:nvSpPr>
          <p:cNvPr id="178" name="CustomShape 14"/>
          <p:cNvSpPr/>
          <p:nvPr/>
        </p:nvSpPr>
        <p:spPr>
          <a:xfrm>
            <a:off x="9423360" y="3467160"/>
            <a:ext cx="39240" cy="4248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pic>
        <p:nvPicPr>
          <p:cNvPr id="179" name="Picture 3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236160" y="3629160"/>
            <a:ext cx="1259280" cy="1657080"/>
          </a:xfrm>
          <a:prstGeom prst="rect">
            <a:avLst/>
          </a:prstGeom>
          <a:ln>
            <a:noFill/>
          </a:ln>
        </p:spPr>
      </p:pic>
      <p:sp>
        <p:nvSpPr>
          <p:cNvPr id="180" name="CustomShape 15"/>
          <p:cNvSpPr/>
          <p:nvPr/>
        </p:nvSpPr>
        <p:spPr>
          <a:xfrm flipV="1">
            <a:off x="1983600" y="1841040"/>
            <a:ext cx="1521360" cy="12240"/>
          </a:xfrm>
          <a:prstGeom prst="straightConnector1">
            <a:avLst/>
          </a:prstGeom>
          <a:noFill/>
          <a:ln w="190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81" name="CustomShape 16"/>
          <p:cNvSpPr/>
          <p:nvPr/>
        </p:nvSpPr>
        <p:spPr>
          <a:xfrm>
            <a:off x="1797480" y="1986480"/>
            <a:ext cx="2293560" cy="5763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alibri"/>
              </a:rPr>
              <a:t>Wind Speed – X KM/H</a:t>
            </a:r>
            <a:endParaRPr/>
          </a:p>
        </p:txBody>
      </p:sp>
      <p:sp>
        <p:nvSpPr>
          <p:cNvPr id="182" name="CustomShape 17"/>
          <p:cNvSpPr/>
          <p:nvPr/>
        </p:nvSpPr>
        <p:spPr>
          <a:xfrm>
            <a:off x="936000" y="5472000"/>
            <a:ext cx="1008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User</a:t>
            </a:r>
            <a:endParaRPr/>
          </a:p>
        </p:txBody>
      </p:sp>
      <p:sp>
        <p:nvSpPr>
          <p:cNvPr id="183" name="CustomShape 18"/>
          <p:cNvSpPr/>
          <p:nvPr/>
        </p:nvSpPr>
        <p:spPr>
          <a:xfrm>
            <a:off x="9360000" y="5524560"/>
            <a:ext cx="1066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Animal</a:t>
            </a:r>
            <a:endParaRPr/>
          </a:p>
        </p:txBody>
      </p:sp>
      <p:sp>
        <p:nvSpPr>
          <p:cNvPr id="184" name="CustomShape 19"/>
          <p:cNvSpPr/>
          <p:nvPr/>
        </p:nvSpPr>
        <p:spPr>
          <a:xfrm>
            <a:off x="2634120" y="2862720"/>
            <a:ext cx="1016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Object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523880" y="1122480"/>
            <a:ext cx="9143640" cy="591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Calibri Light"/>
              </a:rPr>
              <a:t>Implementation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1523880" y="2082960"/>
            <a:ext cx="9143640" cy="3174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Game Engines like Construct 2, Unity and Cocos2d shall be used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Development shall be largely event driven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</a:rPr>
              <a:t>Programming language will be chosen keeping in mind the target platform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523880" y="1122480"/>
            <a:ext cx="9143640" cy="6933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Target Platform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1523880" y="2629080"/>
            <a:ext cx="9143640" cy="26287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The game shall primarily be developed for Windows and will further be extended for Android and/or iOS using C# portable class libraries.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703320" y="2624400"/>
            <a:ext cx="4175280" cy="914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IN" sz="5400">
                <a:solidFill>
                  <a:srgbClr val="5b9bd5"/>
                </a:solidFill>
                <a:latin typeface="Calibri"/>
              </a:rPr>
              <a:t>Thank You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