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F308C-8B15-48A9-B43C-0654602963A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4DE4E-C8FE-4170-89C3-48CBBB14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8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4DE4E-C8FE-4170-89C3-48CBBB1483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9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9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3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47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2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45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41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4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8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9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BE6A9D-300E-4915-860D-B642729DFA50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DD3C-A5A3-4944-96FA-9650A73C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4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E139F8-97EA-45F3-C03C-538EFE905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2" y="4603209"/>
            <a:ext cx="3688669" cy="861420"/>
          </a:xfrm>
        </p:spPr>
        <p:txBody>
          <a:bodyPr/>
          <a:lstStyle/>
          <a:p>
            <a:r>
              <a:rPr lang="en-US" dirty="0"/>
              <a:t> - SANJANA KULKARNI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A901B5-2CE1-1DC0-BD29-F9F1872D5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914" y="2057400"/>
            <a:ext cx="8825658" cy="1676400"/>
          </a:xfrm>
        </p:spPr>
        <p:txBody>
          <a:bodyPr/>
          <a:lstStyle/>
          <a:p>
            <a:pPr algn="ctr"/>
            <a:r>
              <a:rPr lang="en-US" sz="2800" dirty="0"/>
              <a:t>CASE PROJECT:</a:t>
            </a:r>
            <a:br>
              <a:rPr lang="en-US" sz="2800" dirty="0"/>
            </a:br>
            <a:br>
              <a:rPr lang="en-US" sz="4400" dirty="0">
                <a:solidFill>
                  <a:srgbClr val="FF0000"/>
                </a:solidFill>
              </a:rPr>
            </a:br>
            <a:r>
              <a:rPr lang="en-US" sz="44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 </a:t>
            </a:r>
            <a:br>
              <a:rPr lang="en-US" sz="44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MARKETPLACE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E4FBA4-2E95-D807-EAFC-95E050FB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81" y="821325"/>
            <a:ext cx="3065763" cy="29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4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CB99-5A04-EB31-BC64-7DDEDCC8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668" y="604520"/>
            <a:ext cx="3401064" cy="723900"/>
          </a:xfrm>
        </p:spPr>
        <p:txBody>
          <a:bodyPr/>
          <a:lstStyle/>
          <a:p>
            <a:r>
              <a:rPr lang="en-US" sz="3200" b="1" i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of upload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873FF-FA3F-7453-9C58-B3425A56B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041" y="1841091"/>
            <a:ext cx="4600147" cy="366848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When uploaded between 7 to 10 in the morning no of reactions are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Approx after 10 rate of reactions start to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contrast if uploaded between 4.30 to 7 in evening reactions are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After 8 pm rate of reactions again starts to 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Thus sellers should upload post between </a:t>
            </a:r>
            <a:r>
              <a:rPr 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to 10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not upload in </a:t>
            </a:r>
            <a:r>
              <a:rPr 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afternoon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78E66A9-E04E-6685-DEF3-D5CA45020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188" y="1186724"/>
            <a:ext cx="6371933" cy="4484551"/>
          </a:xfrm>
        </p:spPr>
      </p:pic>
    </p:spTree>
    <p:extLst>
      <p:ext uri="{BB962C8B-B14F-4D97-AF65-F5344CB8AC3E}">
        <p14:creationId xmlns:p14="http://schemas.microsoft.com/office/powerpoint/2010/main" val="22869451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1D99-1F61-6E24-0F93-00AE114B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897" y="293915"/>
            <a:ext cx="3401064" cy="539206"/>
          </a:xfrm>
        </p:spPr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65E64-A656-E7D3-2999-E039CD93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3914" y="1099315"/>
            <a:ext cx="5149639" cy="508899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Number of reactions and comments :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+ 0.15 </a:t>
            </a:r>
          </a:p>
          <a:p>
            <a:r>
              <a:rPr lang="en-US" sz="2000" dirty="0"/>
              <a:t>this is a </a:t>
            </a:r>
            <a:r>
              <a:rPr lang="en-US" sz="2000" dirty="0">
                <a:solidFill>
                  <a:srgbClr val="FFFF00"/>
                </a:solidFill>
              </a:rPr>
              <a:t>weak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/>
              <a:t>and not  significant correlation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Number of reactions &amp; shares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0.25</a:t>
            </a:r>
          </a:p>
          <a:p>
            <a:r>
              <a:rPr lang="en-US" sz="2000" dirty="0"/>
              <a:t>As +</a:t>
            </a:r>
            <a:r>
              <a:rPr lang="en-US" sz="2000" dirty="0" err="1"/>
              <a:t>ve</a:t>
            </a:r>
            <a:r>
              <a:rPr lang="en-US" sz="2000" dirty="0"/>
              <a:t> reactions increases with increase in shares . But </a:t>
            </a:r>
            <a:r>
              <a:rPr lang="en-US" sz="2000" dirty="0">
                <a:solidFill>
                  <a:srgbClr val="FFFF00"/>
                </a:solidFill>
              </a:rPr>
              <a:t>weak</a:t>
            </a:r>
            <a:r>
              <a:rPr lang="en-US" sz="20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Number of shares &amp; comments :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0.64</a:t>
            </a:r>
          </a:p>
          <a:p>
            <a:r>
              <a:rPr lang="en-US" sz="2000" dirty="0">
                <a:solidFill>
                  <a:srgbClr val="FFFF00"/>
                </a:solidFill>
              </a:rPr>
              <a:t>Moderate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/>
              <a:t>correlation . Comments increases with greater sharing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Likes &amp; reactions : 0.99</a:t>
            </a:r>
          </a:p>
          <a:p>
            <a:r>
              <a:rPr lang="en-US" sz="2000" dirty="0"/>
              <a:t>Very </a:t>
            </a:r>
            <a:r>
              <a:rPr lang="en-US" sz="2000" dirty="0">
                <a:solidFill>
                  <a:srgbClr val="FFFF00"/>
                </a:solidFill>
              </a:rPr>
              <a:t>Strong </a:t>
            </a:r>
            <a:r>
              <a:rPr lang="en-US" sz="2000" dirty="0"/>
              <a:t>correlation . It is a perfect relationship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1AED90-3B58-84B5-63CE-DBCA93AED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3554" y="1099315"/>
            <a:ext cx="6585160" cy="4965857"/>
          </a:xfrm>
        </p:spPr>
      </p:pic>
    </p:spTree>
    <p:extLst>
      <p:ext uri="{BB962C8B-B14F-4D97-AF65-F5344CB8AC3E}">
        <p14:creationId xmlns:p14="http://schemas.microsoft.com/office/powerpoint/2010/main" val="427294328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B661-035F-F681-2CA1-A7F46FD5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468" y="261257"/>
            <a:ext cx="3401064" cy="838200"/>
          </a:xfrm>
        </p:spPr>
        <p:txBody>
          <a:bodyPr/>
          <a:lstStyle/>
          <a:p>
            <a:pPr algn="ctr"/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K-MEANS CLUSTERRING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8F15C-9B5B-50BD-90B1-BBDA6E8E1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3667" y="5226147"/>
            <a:ext cx="3401063" cy="91947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these we get K as 6 as the optimal no of 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332BB2-60C7-B535-E910-1D44CF0D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3" y="1663920"/>
            <a:ext cx="5104762" cy="3530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3F3C24-E973-BBF3-3C06-9C48B04A2E3D}"/>
              </a:ext>
            </a:extLst>
          </p:cNvPr>
          <p:cNvSpPr txBox="1"/>
          <p:nvPr/>
        </p:nvSpPr>
        <p:spPr>
          <a:xfrm>
            <a:off x="6856821" y="5685886"/>
            <a:ext cx="4604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Thus here ,6 clusters are formed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C69F7B-380E-099B-1023-6B21B771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23" y="1262061"/>
            <a:ext cx="55054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13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9F81-1E51-1AF8-E7F5-092C0A40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926" y="374877"/>
            <a:ext cx="3401064" cy="4512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B8DE79-3B37-4B4F-83A2-26B095DDB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046" y="1245618"/>
            <a:ext cx="5671456" cy="37169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6E122-0C50-20FC-85C7-917F480E2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2" y="5323113"/>
            <a:ext cx="10166189" cy="97971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The average number of reactions , comments and shares on the post type : </a:t>
            </a:r>
            <a:r>
              <a:rPr lang="en-US" sz="1800" u="sng" dirty="0">
                <a:solidFill>
                  <a:srgbClr val="FFFF00"/>
                </a:solidFill>
              </a:rPr>
              <a:t>video </a:t>
            </a:r>
            <a:r>
              <a:rPr lang="en-US" sz="1800" dirty="0">
                <a:solidFill>
                  <a:srgbClr val="FFFF00"/>
                </a:solidFill>
              </a:rPr>
              <a:t>is much higher than the other type of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So the sellers should upload more </a:t>
            </a:r>
            <a:r>
              <a:rPr lang="en-US" sz="1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F025FE-356E-A04A-9069-B7F7E5809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41721"/>
              </p:ext>
            </p:extLst>
          </p:nvPr>
        </p:nvGraphicFramePr>
        <p:xfrm>
          <a:off x="330002" y="1080496"/>
          <a:ext cx="5671456" cy="393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64">
                  <a:extLst>
                    <a:ext uri="{9D8B030D-6E8A-4147-A177-3AD203B41FA5}">
                      <a16:colId xmlns:a16="http://schemas.microsoft.com/office/drawing/2014/main" val="424466639"/>
                    </a:ext>
                  </a:extLst>
                </a:gridCol>
                <a:gridCol w="1417864">
                  <a:extLst>
                    <a:ext uri="{9D8B030D-6E8A-4147-A177-3AD203B41FA5}">
                      <a16:colId xmlns:a16="http://schemas.microsoft.com/office/drawing/2014/main" val="2264579045"/>
                    </a:ext>
                  </a:extLst>
                </a:gridCol>
                <a:gridCol w="1417864">
                  <a:extLst>
                    <a:ext uri="{9D8B030D-6E8A-4147-A177-3AD203B41FA5}">
                      <a16:colId xmlns:a16="http://schemas.microsoft.com/office/drawing/2014/main" val="3059468339"/>
                    </a:ext>
                  </a:extLst>
                </a:gridCol>
                <a:gridCol w="1417864">
                  <a:extLst>
                    <a:ext uri="{9D8B030D-6E8A-4147-A177-3AD203B41FA5}">
                      <a16:colId xmlns:a16="http://schemas.microsoft.com/office/drawing/2014/main" val="99658707"/>
                    </a:ext>
                  </a:extLst>
                </a:gridCol>
              </a:tblGrid>
              <a:tr h="7938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Reactions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Shares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21434"/>
                  </a:ext>
                </a:extLst>
              </a:tr>
              <a:tr h="7938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50.0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25306"/>
                  </a:ext>
                </a:extLst>
              </a:tr>
              <a:tr h="75936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Photo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34.0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936453"/>
                  </a:ext>
                </a:extLst>
              </a:tr>
              <a:tr h="7938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120.0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959531"/>
                  </a:ext>
                </a:extLst>
              </a:tr>
              <a:tr h="7938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160.0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967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B726-59C4-5CC0-96FB-DB555A5B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11" y="2597204"/>
            <a:ext cx="9404723" cy="1400530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15159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324</TotalTime>
  <Words>221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Calibri</vt:lpstr>
      <vt:lpstr>Century Gothic</vt:lpstr>
      <vt:lpstr>Wingdings</vt:lpstr>
      <vt:lpstr>Wingdings 3</vt:lpstr>
      <vt:lpstr>Ion</vt:lpstr>
      <vt:lpstr>CASE PROJECT:  FACEBOOK  MARKETPLACE</vt:lpstr>
      <vt:lpstr>Time of upload</vt:lpstr>
      <vt:lpstr>CORRELATIONS</vt:lpstr>
      <vt:lpstr>K-MEANS CLUSTERRING</vt:lpstr>
      <vt:lpstr>PowerPoint Presentation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DELL-PC</dc:creator>
  <cp:lastModifiedBy>DELL-PC</cp:lastModifiedBy>
  <cp:revision>10</cp:revision>
  <dcterms:created xsi:type="dcterms:W3CDTF">2024-08-13T19:08:33Z</dcterms:created>
  <dcterms:modified xsi:type="dcterms:W3CDTF">2024-09-15T18:04:08Z</dcterms:modified>
</cp:coreProperties>
</file>