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7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97DC3-659C-44CC-87CF-F227030568D6}" v="15" dt="2025-05-28T12:14:39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41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thoju Pravalika" userId="f8049c34fb33fd91" providerId="LiveId" clId="{66997DC3-659C-44CC-87CF-F227030568D6}"/>
    <pc:docChg chg="custSel modSld sldOrd">
      <pc:chgData name="Muthoju Pravalika" userId="f8049c34fb33fd91" providerId="LiveId" clId="{66997DC3-659C-44CC-87CF-F227030568D6}" dt="2025-05-29T07:52:59.321" v="238" actId="20577"/>
      <pc:docMkLst>
        <pc:docMk/>
      </pc:docMkLst>
      <pc:sldChg chg="modSp mod modNotes">
        <pc:chgData name="Muthoju Pravalika" userId="f8049c34fb33fd91" providerId="LiveId" clId="{66997DC3-659C-44CC-87CF-F227030568D6}" dt="2025-05-29T07:52:59.321" v="238" actId="20577"/>
        <pc:sldMkLst>
          <pc:docMk/>
          <pc:sldMk cId="0" sldId="256"/>
        </pc:sldMkLst>
        <pc:spChg chg="mod">
          <ac:chgData name="Muthoju Pravalika" userId="f8049c34fb33fd91" providerId="LiveId" clId="{66997DC3-659C-44CC-87CF-F227030568D6}" dt="2025-05-28T12:16:04.379" v="230" actId="20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Muthoju Pravalika" userId="f8049c34fb33fd91" providerId="LiveId" clId="{66997DC3-659C-44CC-87CF-F227030568D6}" dt="2025-05-28T12:16:15.733" v="232" actId="207"/>
          <ac:spMkLst>
            <pc:docMk/>
            <pc:sldMk cId="0" sldId="256"/>
            <ac:spMk id="56" creationId="{00000000-0000-0000-0000-000000000000}"/>
          </ac:spMkLst>
        </pc:spChg>
        <pc:spChg chg="mod">
          <ac:chgData name="Muthoju Pravalika" userId="f8049c34fb33fd91" providerId="LiveId" clId="{66997DC3-659C-44CC-87CF-F227030568D6}" dt="2025-05-29T07:52:59.321" v="238" actId="2057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Muthoju Pravalika" userId="f8049c34fb33fd91" providerId="LiveId" clId="{66997DC3-659C-44CC-87CF-F227030568D6}" dt="2025-05-28T12:15:38.445" v="228" actId="14100"/>
          <ac:spMkLst>
            <pc:docMk/>
            <pc:sldMk cId="0" sldId="256"/>
            <ac:spMk id="58" creationId="{00000000-0000-0000-0000-000000000000}"/>
          </ac:spMkLst>
        </pc:spChg>
      </pc:sldChg>
      <pc:sldChg chg="modSp mod modTransition modNotes">
        <pc:chgData name="Muthoju Pravalika" userId="f8049c34fb33fd91" providerId="LiveId" clId="{66997DC3-659C-44CC-87CF-F227030568D6}" dt="2025-05-28T12:12:50.464" v="29" actId="255"/>
        <pc:sldMkLst>
          <pc:docMk/>
          <pc:sldMk cId="0" sldId="257"/>
        </pc:sldMkLst>
        <pc:spChg chg="mod">
          <ac:chgData name="Muthoju Pravalika" userId="f8049c34fb33fd91" providerId="LiveId" clId="{66997DC3-659C-44CC-87CF-F227030568D6}" dt="2025-05-28T12:12:50.464" v="29" actId="255"/>
          <ac:spMkLst>
            <pc:docMk/>
            <pc:sldMk cId="0" sldId="257"/>
            <ac:spMk id="71" creationId="{00000000-0000-0000-0000-000000000000}"/>
          </ac:spMkLst>
        </pc:spChg>
      </pc:sldChg>
      <pc:sldChg chg="modSp mod modNotes">
        <pc:chgData name="Muthoju Pravalika" userId="f8049c34fb33fd91" providerId="LiveId" clId="{66997DC3-659C-44CC-87CF-F227030568D6}" dt="2025-05-28T12:11:34.911" v="19" actId="1076"/>
        <pc:sldMkLst>
          <pc:docMk/>
          <pc:sldMk cId="0" sldId="258"/>
        </pc:sldMkLst>
        <pc:spChg chg="mod">
          <ac:chgData name="Muthoju Pravalika" userId="f8049c34fb33fd91" providerId="LiveId" clId="{66997DC3-659C-44CC-87CF-F227030568D6}" dt="2025-05-28T12:11:34.911" v="19" actId="1076"/>
          <ac:spMkLst>
            <pc:docMk/>
            <pc:sldMk cId="0" sldId="258"/>
            <ac:spMk id="83" creationId="{00000000-0000-0000-0000-000000000000}"/>
          </ac:spMkLst>
        </pc:spChg>
        <pc:spChg chg="mod">
          <ac:chgData name="Muthoju Pravalika" userId="f8049c34fb33fd91" providerId="LiveId" clId="{66997DC3-659C-44CC-87CF-F227030568D6}" dt="2025-05-28T12:11:17.965" v="16" actId="255"/>
          <ac:spMkLst>
            <pc:docMk/>
            <pc:sldMk cId="0" sldId="258"/>
            <ac:spMk id="84" creationId="{00000000-0000-0000-0000-000000000000}"/>
          </ac:spMkLst>
        </pc:spChg>
        <pc:spChg chg="mod">
          <ac:chgData name="Muthoju Pravalika" userId="f8049c34fb33fd91" providerId="LiveId" clId="{66997DC3-659C-44CC-87CF-F227030568D6}" dt="2025-05-28T12:11:30.715" v="18" actId="255"/>
          <ac:spMkLst>
            <pc:docMk/>
            <pc:sldMk cId="0" sldId="258"/>
            <ac:spMk id="85" creationId="{00000000-0000-0000-0000-000000000000}"/>
          </ac:spMkLst>
        </pc:spChg>
      </pc:sldChg>
      <pc:sldChg chg="addSp delSp modSp mod ord modNotes">
        <pc:chgData name="Muthoju Pravalika" userId="f8049c34fb33fd91" providerId="LiveId" clId="{66997DC3-659C-44CC-87CF-F227030568D6}" dt="2025-05-28T12:14:49.322" v="121"/>
        <pc:sldMkLst>
          <pc:docMk/>
          <pc:sldMk cId="0" sldId="259"/>
        </pc:sldMkLst>
        <pc:spChg chg="mod">
          <ac:chgData name="Muthoju Pravalika" userId="f8049c34fb33fd91" providerId="LiveId" clId="{66997DC3-659C-44CC-87CF-F227030568D6}" dt="2025-05-28T12:09:43.762" v="4" actId="14100"/>
          <ac:spMkLst>
            <pc:docMk/>
            <pc:sldMk cId="0" sldId="259"/>
            <ac:spMk id="96" creationId="{00000000-0000-0000-0000-000000000000}"/>
          </ac:spMkLst>
        </pc:spChg>
        <pc:picChg chg="del">
          <ac:chgData name="Muthoju Pravalika" userId="f8049c34fb33fd91" providerId="LiveId" clId="{66997DC3-659C-44CC-87CF-F227030568D6}" dt="2025-05-28T12:10:06.520" v="5" actId="21"/>
          <ac:picMkLst>
            <pc:docMk/>
            <pc:sldMk cId="0" sldId="259"/>
            <ac:picMk id="2" creationId="{00000000-0000-0000-0000-000000000000}"/>
          </ac:picMkLst>
        </pc:picChg>
        <pc:picChg chg="add mod modCrop">
          <ac:chgData name="Muthoju Pravalika" userId="f8049c34fb33fd91" providerId="LiveId" clId="{66997DC3-659C-44CC-87CF-F227030568D6}" dt="2025-05-28T12:10:58.335" v="15" actId="14100"/>
          <ac:picMkLst>
            <pc:docMk/>
            <pc:sldMk cId="0" sldId="259"/>
            <ac:picMk id="4" creationId="{1A8E321C-AC88-0DA5-AD71-D058A7148B0C}"/>
          </ac:picMkLst>
        </pc:picChg>
      </pc:sldChg>
      <pc:sldChg chg="modSp mod modNotes">
        <pc:chgData name="Muthoju Pravalika" userId="f8049c34fb33fd91" providerId="LiveId" clId="{66997DC3-659C-44CC-87CF-F227030568D6}" dt="2025-05-28T12:12:27.574" v="27" actId="14100"/>
        <pc:sldMkLst>
          <pc:docMk/>
          <pc:sldMk cId="0" sldId="260"/>
        </pc:sldMkLst>
        <pc:spChg chg="mod">
          <ac:chgData name="Muthoju Pravalika" userId="f8049c34fb33fd91" providerId="LiveId" clId="{66997DC3-659C-44CC-87CF-F227030568D6}" dt="2025-05-28T12:12:19.910" v="25" actId="14100"/>
          <ac:spMkLst>
            <pc:docMk/>
            <pc:sldMk cId="0" sldId="260"/>
            <ac:spMk id="104" creationId="{00000000-0000-0000-0000-000000000000}"/>
          </ac:spMkLst>
        </pc:spChg>
        <pc:spChg chg="mod">
          <ac:chgData name="Muthoju Pravalika" userId="f8049c34fb33fd91" providerId="LiveId" clId="{66997DC3-659C-44CC-87CF-F227030568D6}" dt="2025-05-28T12:12:27.574" v="27" actId="14100"/>
          <ac:spMkLst>
            <pc:docMk/>
            <pc:sldMk cId="0" sldId="260"/>
            <ac:spMk id="105" creationId="{00000000-0000-0000-0000-000000000000}"/>
          </ac:spMkLst>
        </pc:spChg>
        <pc:spChg chg="mod">
          <ac:chgData name="Muthoju Pravalika" userId="f8049c34fb33fd91" providerId="LiveId" clId="{66997DC3-659C-44CC-87CF-F227030568D6}" dt="2025-05-28T12:12:09.968" v="22" actId="14100"/>
          <ac:spMkLst>
            <pc:docMk/>
            <pc:sldMk cId="0" sldId="260"/>
            <ac:spMk id="107" creationId="{00000000-0000-0000-0000-000000000000}"/>
          </ac:spMkLst>
        </pc:spChg>
      </pc:sldChg>
      <pc:sldChg chg="modSp mod modNotes">
        <pc:chgData name="Muthoju Pravalika" userId="f8049c34fb33fd91" providerId="LiveId" clId="{66997DC3-659C-44CC-87CF-F227030568D6}" dt="2025-05-28T12:16:59.495" v="233" actId="20577"/>
        <pc:sldMkLst>
          <pc:docMk/>
          <pc:sldMk cId="0" sldId="261"/>
        </pc:sldMkLst>
        <pc:spChg chg="mod">
          <ac:chgData name="Muthoju Pravalika" userId="f8049c34fb33fd91" providerId="LiveId" clId="{66997DC3-659C-44CC-87CF-F227030568D6}" dt="2025-05-28T12:16:59.495" v="233" actId="20577"/>
          <ac:spMkLst>
            <pc:docMk/>
            <pc:sldMk cId="0" sldId="261"/>
            <ac:spMk id="1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943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3208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1121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021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27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0631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947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4439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6594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457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2220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88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fghjkl.png"/>
          <p:cNvPicPr preferRelativeResize="0"/>
          <p:nvPr/>
        </p:nvPicPr>
        <p:blipFill rotWithShape="1">
          <a:blip r:embed="rId3"/>
          <a:srcRect t="2399" b="2399"/>
          <a:stretch>
            <a:fillRect/>
          </a:stretch>
        </p:blipFill>
        <p:spPr>
          <a:xfrm>
            <a:off x="7795073" y="339075"/>
            <a:ext cx="633998" cy="60359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0695" y="915360"/>
            <a:ext cx="7948295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Project Title</a:t>
            </a:r>
            <a:r>
              <a:rPr lang="en-GB" sz="17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:</a:t>
            </a:r>
            <a:r>
              <a:rPr lang="en-US" altLang="en-GB" sz="170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en-US" sz="1800" b="1" i="0" u="none" strike="noStrike" cap="none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Project Revival AI – Bring Back Dead Student Projects</a:t>
            </a:r>
            <a:r>
              <a:rPr lang="en-GB" sz="1800" b="1" i="0" u="none" strike="noStrike" cap="none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480614" y="1429231"/>
            <a:ext cx="5112385" cy="1944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Team Name</a:t>
            </a:r>
            <a:r>
              <a:rPr lang="en-GB" sz="17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:</a:t>
            </a:r>
            <a:r>
              <a:rPr lang="en-US" altLang="en-GB" sz="17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altLang="en-GB" sz="1700" b="1" i="0" u="none" strike="noStrike" cap="none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HACAKIFINITY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480695" y="1915795"/>
            <a:ext cx="8082915" cy="215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Team Members</a:t>
            </a:r>
            <a:r>
              <a:rPr lang="en-GB" sz="17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1300" b="0" i="1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(Names + Roles Briefly)</a:t>
            </a:r>
            <a:r>
              <a:rPr lang="en-GB" sz="17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:</a:t>
            </a:r>
            <a:r>
              <a:rPr lang="en-US" altLang="en-GB" sz="17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r>
              <a:rPr lang="en-US" altLang="en-US" sz="1400" b="1" i="0" u="none" strike="noStrike" cap="none" dirty="0">
                <a:solidFill>
                  <a:schemeClr val="dk1"/>
                </a:solidFill>
                <a:latin typeface="+mn-ea"/>
                <a:ea typeface="Arial" panose="020B0604020202020204"/>
                <a:cs typeface="+mn-ea"/>
                <a:sym typeface="Arial" panose="020B0604020202020204"/>
              </a:rPr>
              <a:t>Pravalika Muthoju – AI/ML Engineer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endParaRPr lang="en-US" altLang="en-US" sz="1400" b="1" i="0" u="none" strike="noStrike" cap="none" dirty="0">
              <a:solidFill>
                <a:schemeClr val="dk1"/>
              </a:solidFill>
              <a:latin typeface="+mn-ea"/>
              <a:ea typeface="Arial" panose="020B0604020202020204"/>
              <a:cs typeface="+mn-ea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altLang="en-US" sz="1400" b="1" i="0" u="none" strike="noStrike" cap="none" dirty="0">
                <a:solidFill>
                  <a:schemeClr val="dk1"/>
                </a:solidFill>
                <a:latin typeface="+mn-ea"/>
                <a:ea typeface="Arial" panose="020B0604020202020204"/>
                <a:cs typeface="+mn-ea"/>
                <a:sym typeface="Arial" panose="020B0604020202020204"/>
              </a:rPr>
              <a:t>                             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altLang="en-US" sz="1400" b="1" dirty="0">
                <a:solidFill>
                  <a:schemeClr val="dk1"/>
                </a:solidFill>
                <a:latin typeface="+mn-ea"/>
                <a:ea typeface="Arial" panose="020B0604020202020204"/>
                <a:cs typeface="+mn-ea"/>
                <a:sym typeface="Arial" panose="020B0604020202020204"/>
              </a:rPr>
              <a:t>                                                                         </a:t>
            </a:r>
            <a:r>
              <a:rPr lang="en-US" altLang="en-US" sz="1400" b="1" i="0" u="none" strike="noStrike" cap="none" dirty="0">
                <a:solidFill>
                  <a:schemeClr val="dk1"/>
                </a:solidFill>
                <a:latin typeface="+mn-ea"/>
                <a:ea typeface="Arial" panose="020B0604020202020204"/>
                <a:cs typeface="+mn-ea"/>
                <a:sym typeface="Arial" panose="020B0604020202020204"/>
              </a:rPr>
              <a:t>Sanjana Bayya – Full Stack Developer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endParaRPr lang="en-US" altLang="en-US" sz="1400" b="1" i="0" u="none" strike="noStrike" cap="none" dirty="0">
              <a:solidFill>
                <a:schemeClr val="dk1"/>
              </a:solidFill>
              <a:latin typeface="+mn-ea"/>
              <a:ea typeface="Arial" panose="020B0604020202020204"/>
              <a:cs typeface="+mn-ea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altLang="en-US" sz="1400" b="1" i="0" u="none" strike="noStrike" cap="none" dirty="0">
                <a:solidFill>
                  <a:schemeClr val="dk1"/>
                </a:solidFill>
                <a:latin typeface="+mn-ea"/>
                <a:ea typeface="Arial" panose="020B0604020202020204"/>
                <a:cs typeface="+mn-ea"/>
                <a:sym typeface="Arial" panose="020B0604020202020204"/>
              </a:rPr>
              <a:t>                                                                         Sindhu </a:t>
            </a:r>
            <a:r>
              <a:rPr lang="en-US" altLang="en-US" sz="1400" b="1" i="0" u="none" strike="noStrike" cap="none" dirty="0" err="1">
                <a:solidFill>
                  <a:schemeClr val="dk1"/>
                </a:solidFill>
                <a:latin typeface="+mn-ea"/>
                <a:ea typeface="Arial" panose="020B0604020202020204"/>
                <a:cs typeface="+mn-ea"/>
                <a:sym typeface="Arial" panose="020B0604020202020204"/>
              </a:rPr>
              <a:t>Mididoddi</a:t>
            </a:r>
            <a:r>
              <a:rPr lang="en-US" altLang="en-US" sz="1400" b="1" i="0" u="none" strike="noStrike" cap="none" dirty="0">
                <a:solidFill>
                  <a:schemeClr val="dk1"/>
                </a:solidFill>
                <a:latin typeface="+mn-ea"/>
                <a:ea typeface="Arial" panose="020B0604020202020204"/>
                <a:cs typeface="+mn-ea"/>
                <a:sym typeface="Arial" panose="020B0604020202020204"/>
              </a:rPr>
              <a:t> – UI/UX Designer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endParaRPr lang="en-US" altLang="en-US" sz="1400" b="1" i="0" u="none" strike="noStrike" cap="none" dirty="0">
              <a:solidFill>
                <a:schemeClr val="dk1"/>
              </a:solidFill>
              <a:latin typeface="+mn-ea"/>
              <a:ea typeface="Arial" panose="020B0604020202020204"/>
              <a:cs typeface="+mn-ea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altLang="en-US" sz="1400" b="1" i="0" u="none" strike="noStrike" cap="none" dirty="0">
                <a:solidFill>
                  <a:schemeClr val="dk1"/>
                </a:solidFill>
                <a:latin typeface="+mn-ea"/>
                <a:ea typeface="Arial" panose="020B0604020202020204"/>
                <a:cs typeface="+mn-ea"/>
                <a:sym typeface="Arial" panose="020B0604020202020204"/>
              </a:rPr>
              <a:t>                                                                          </a:t>
            </a:r>
            <a:r>
              <a:rPr lang="en-US" altLang="en-US" sz="1400" b="1" i="0" u="none" strike="noStrike" cap="none">
                <a:solidFill>
                  <a:schemeClr val="dk1"/>
                </a:solidFill>
                <a:latin typeface="+mn-ea"/>
                <a:ea typeface="Arial" panose="020B0604020202020204"/>
                <a:cs typeface="+mn-ea"/>
                <a:sym typeface="Arial" panose="020B0604020202020204"/>
              </a:rPr>
              <a:t>Hari Priya </a:t>
            </a:r>
            <a:r>
              <a:rPr lang="en-US" altLang="en-US" sz="1400" b="1" i="0" u="none" strike="noStrike" cap="none" dirty="0" err="1">
                <a:solidFill>
                  <a:schemeClr val="dk1"/>
                </a:solidFill>
                <a:latin typeface="+mn-ea"/>
                <a:ea typeface="Arial" panose="020B0604020202020204"/>
                <a:cs typeface="+mn-ea"/>
                <a:sym typeface="Arial" panose="020B0604020202020204"/>
              </a:rPr>
              <a:t>Katherla</a:t>
            </a:r>
            <a:r>
              <a:rPr lang="en-US" altLang="en-US" sz="1400" b="1" i="0" u="none" strike="noStrike" cap="none" dirty="0">
                <a:solidFill>
                  <a:schemeClr val="dk1"/>
                </a:solidFill>
                <a:latin typeface="+mn-ea"/>
                <a:ea typeface="Arial" panose="020B0604020202020204"/>
                <a:cs typeface="+mn-ea"/>
                <a:sym typeface="Arial" panose="020B0604020202020204"/>
              </a:rPr>
              <a:t> – Product Strategist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GB" b="1" i="0" u="none" strike="noStrike" cap="none" dirty="0">
                <a:solidFill>
                  <a:schemeClr val="dk1"/>
                </a:solidFill>
                <a:latin typeface="+mn-ea"/>
                <a:ea typeface="Arial" panose="020B0604020202020204"/>
                <a:cs typeface="+mn-ea"/>
                <a:sym typeface="Arial" panose="020B0604020202020204"/>
              </a:rPr>
              <a:t> </a:t>
            </a:r>
            <a:endParaRPr b="1" i="0" u="none" strike="noStrike" cap="none" dirty="0">
              <a:solidFill>
                <a:schemeClr val="dk1"/>
              </a:solidFill>
              <a:latin typeface="+mn-ea"/>
              <a:ea typeface="Arial" panose="020B0604020202020204"/>
              <a:cs typeface="+mn-ea"/>
              <a:sym typeface="Arial" panose="020B0604020202020204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25451" y="3860166"/>
            <a:ext cx="8453120" cy="78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Theme Chosen</a:t>
            </a:r>
            <a:r>
              <a:rPr lang="en-GB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1400" b="0" i="1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(Web3 / AIML / Fintech / Healthcare / Open Innovation / EdTech) </a:t>
            </a:r>
            <a:r>
              <a:rPr lang="en-GB" sz="17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lang="en-US" altLang="en-GB" sz="17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altLang="en-GB" sz="17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AIML</a:t>
            </a:r>
          </a:p>
        </p:txBody>
      </p:sp>
      <p:sp>
        <p:nvSpPr>
          <p:cNvPr id="59" name="Google Shape;59;p13"/>
          <p:cNvSpPr/>
          <p:nvPr/>
        </p:nvSpPr>
        <p:spPr>
          <a:xfrm>
            <a:off x="425450" y="190500"/>
            <a:ext cx="2545715" cy="61214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HACAKIFINITY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5410200" y="45529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468630" y="436880"/>
            <a:ext cx="2199005" cy="60388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HACAKIFINITY</a:t>
            </a:r>
          </a:p>
        </p:txBody>
      </p:sp>
      <p:sp>
        <p:nvSpPr>
          <p:cNvPr id="65" name="Google Shape;65;p14"/>
          <p:cNvSpPr txBox="1"/>
          <p:nvPr/>
        </p:nvSpPr>
        <p:spPr>
          <a:xfrm>
            <a:off x="2388870" y="562610"/>
            <a:ext cx="4618355" cy="106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en-GB" sz="2100" b="1" i="0" u="none" strike="noStrike" cap="none">
                <a:solidFill>
                  <a:srgbClr val="C0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PROBLEM STATEMENT &amp;</a:t>
            </a:r>
            <a:endParaRPr sz="2100" b="1" i="0" u="none" strike="noStrike" cap="none">
              <a:solidFill>
                <a:srgbClr val="C000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en-GB" sz="2100" b="1" i="0" u="none" strike="noStrike" cap="none">
                <a:solidFill>
                  <a:srgbClr val="C0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TARGET AUDIENCE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554650" y="1628250"/>
            <a:ext cx="5387700" cy="317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127275" y="1628225"/>
            <a:ext cx="2600400" cy="317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810260" y="1647190"/>
            <a:ext cx="4876165" cy="51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>
                <a:solidFill>
                  <a:srgbClr val="1155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 We're Solving</a:t>
            </a:r>
            <a:endParaRPr sz="1700" b="0" i="0" u="none" strike="noStrike" cap="none">
              <a:solidFill>
                <a:srgbClr val="1155CC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254750" y="1647190"/>
            <a:ext cx="2402840" cy="57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>
                <a:solidFill>
                  <a:srgbClr val="1155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Target Users</a:t>
            </a:r>
            <a:endParaRPr sz="1700" b="0" i="0" u="none" strike="noStrike" cap="none">
              <a:solidFill>
                <a:srgbClr val="1155CC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60095" y="2159635"/>
            <a:ext cx="5039995" cy="112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75%+ CS students abandon at least one project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en-US" sz="16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Lack of mentorship, clarity, or direction halts progress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en-US" sz="16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Wasted potential — great ideas never completed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en-US" sz="16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tool exists to revive, fix, or guide such projects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en-US" sz="16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6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Students lose confidence, efforts go unseen</a:t>
            </a:r>
          </a:p>
        </p:txBody>
      </p:sp>
      <p:sp>
        <p:nvSpPr>
          <p:cNvPr id="71" name="Google Shape;71;p14"/>
          <p:cNvSpPr txBox="1"/>
          <p:nvPr/>
        </p:nvSpPr>
        <p:spPr>
          <a:xfrm>
            <a:off x="6061075" y="2159000"/>
            <a:ext cx="2754630" cy="264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Tech students (</a:t>
            </a:r>
            <a:r>
              <a:rPr lang="en-US" alt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B.Tech</a:t>
            </a:r>
            <a:r>
              <a:rPr lang="en-US" alt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/ </a:t>
            </a:r>
            <a:r>
              <a:rPr lang="en-US" alt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M.Tech</a:t>
            </a:r>
            <a:r>
              <a:rPr lang="en-US" alt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/ BCA / MCA)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en-US"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Educators &amp; mentors in academic settings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en-US"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B2C model – supports individual students directly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en-US"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Ideal for final-year projects, hackathon </a:t>
            </a:r>
            <a:r>
              <a:rPr lang="en-US" alt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ideas,personal</a:t>
            </a:r>
            <a:r>
              <a:rPr lang="en-US" alt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builds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altLang="en-US"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altLang="en-US"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2" name="Google Shape;72;p14" title="fghjkl.png"/>
          <p:cNvPicPr preferRelativeResize="0"/>
          <p:nvPr/>
        </p:nvPicPr>
        <p:blipFill rotWithShape="1">
          <a:blip r:embed="rId3"/>
          <a:srcRect l="29" r="39"/>
          <a:stretch>
            <a:fillRect/>
          </a:stretch>
        </p:blipFill>
        <p:spPr>
          <a:xfrm>
            <a:off x="8084924" y="321250"/>
            <a:ext cx="531024" cy="531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 title="fghjkl.png"/>
          <p:cNvPicPr preferRelativeResize="0"/>
          <p:nvPr/>
        </p:nvPicPr>
        <p:blipFill rotWithShape="1">
          <a:blip r:embed="rId3"/>
          <a:srcRect l="29" r="39"/>
          <a:stretch>
            <a:fillRect/>
          </a:stretch>
        </p:blipFill>
        <p:spPr>
          <a:xfrm>
            <a:off x="8084924" y="321250"/>
            <a:ext cx="531024" cy="53139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468630" y="436880"/>
            <a:ext cx="2056130" cy="60388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HACAKIFINITY</a:t>
            </a:r>
          </a:p>
        </p:txBody>
      </p:sp>
      <p:sp>
        <p:nvSpPr>
          <p:cNvPr id="79" name="Google Shape;79;p15"/>
          <p:cNvSpPr txBox="1"/>
          <p:nvPr/>
        </p:nvSpPr>
        <p:spPr>
          <a:xfrm>
            <a:off x="2524375" y="436575"/>
            <a:ext cx="42789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en-GB" sz="2100" b="1" i="0" u="none" strike="noStrike" cap="none" dirty="0">
                <a:solidFill>
                  <a:srgbClr val="C0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OUR UNIQUE SOLUTION</a:t>
            </a:r>
          </a:p>
        </p:txBody>
      </p:sp>
      <p:sp>
        <p:nvSpPr>
          <p:cNvPr id="80" name="Google Shape;80;p15"/>
          <p:cNvSpPr/>
          <p:nvPr/>
        </p:nvSpPr>
        <p:spPr>
          <a:xfrm>
            <a:off x="554650" y="1413560"/>
            <a:ext cx="4278900" cy="328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926965" y="1423035"/>
            <a:ext cx="3773805" cy="33845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867410" y="1513840"/>
            <a:ext cx="3653790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>
                <a:solidFill>
                  <a:srgbClr val="1155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Features</a:t>
            </a:r>
            <a:endParaRPr sz="1700" b="1" i="0" u="none" strike="noStrike" cap="none">
              <a:solidFill>
                <a:srgbClr val="1155CC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046980" y="1442720"/>
            <a:ext cx="3653790" cy="52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155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Why It's Different</a:t>
            </a:r>
            <a:endParaRPr sz="1700" b="1" i="0" u="none" strike="noStrike" cap="none" dirty="0">
              <a:solidFill>
                <a:srgbClr val="1155CC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54355" y="1971675"/>
            <a:ext cx="4278630" cy="282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Upload ZIP file, GitHub repo, or documentation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en-US" sz="14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AI scans and detects what's missing or incomplete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en-US" sz="14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Step-by-step revival roadmap generated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en-US" sz="14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“Find Collaborators” based on project domain</a:t>
            </a:r>
            <a:endParaRPr lang="en-US" sz="14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046980" y="1971675"/>
            <a:ext cx="3709035" cy="283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Goes beyond version control—diagnoses root causes of failure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en-US"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Merges AI-powered gap analysis with practical next steps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en-US"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Community-driven: links students with potential collaborators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Project failure prediction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en-US"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Revival strategy based on code + docs + trends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altLang="en-US"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 title="fghjkl.png"/>
          <p:cNvPicPr preferRelativeResize="0"/>
          <p:nvPr/>
        </p:nvPicPr>
        <p:blipFill rotWithShape="1">
          <a:blip r:embed="rId3"/>
          <a:srcRect l="29" r="39"/>
          <a:stretch>
            <a:fillRect/>
          </a:stretch>
        </p:blipFill>
        <p:spPr>
          <a:xfrm>
            <a:off x="8084924" y="321250"/>
            <a:ext cx="531024" cy="53139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468630" y="365125"/>
            <a:ext cx="2075815" cy="59626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HACAKIFINITY</a:t>
            </a:r>
          </a:p>
        </p:txBody>
      </p:sp>
      <p:sp>
        <p:nvSpPr>
          <p:cNvPr id="92" name="Google Shape;92;p16"/>
          <p:cNvSpPr txBox="1"/>
          <p:nvPr/>
        </p:nvSpPr>
        <p:spPr>
          <a:xfrm>
            <a:off x="2474210" y="436575"/>
            <a:ext cx="50868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en-GB" sz="2100" b="1" i="0" u="none" strike="noStrike" cap="none">
                <a:solidFill>
                  <a:srgbClr val="C0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TECH STACK + ARCHITECTURE</a:t>
            </a:r>
          </a:p>
        </p:txBody>
      </p:sp>
      <p:sp>
        <p:nvSpPr>
          <p:cNvPr id="93" name="Google Shape;93;p16"/>
          <p:cNvSpPr/>
          <p:nvPr/>
        </p:nvSpPr>
        <p:spPr>
          <a:xfrm>
            <a:off x="468630" y="1198880"/>
            <a:ext cx="2644775" cy="36004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113405" y="1198245"/>
            <a:ext cx="5614035" cy="36004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02590" y="1252220"/>
            <a:ext cx="2373630" cy="76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altLang="en-GB" sz="1600" b="1" i="0" u="none" strike="noStrike" cap="none">
                <a:solidFill>
                  <a:srgbClr val="1155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GB" sz="1600" b="1" i="0" u="none" strike="noStrike" cap="none">
                <a:solidFill>
                  <a:srgbClr val="1155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Tech Stack</a:t>
            </a:r>
            <a:endParaRPr sz="1600" b="1" i="0" u="none" strike="noStrike" cap="none">
              <a:solidFill>
                <a:srgbClr val="1155CC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12140" y="1277665"/>
            <a:ext cx="2435860" cy="352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endParaRPr lang="en-US" altLang="en-US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Frontend: React.js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en-US" sz="14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Backend: Flask + </a:t>
            </a:r>
            <a:r>
              <a:rPr lang="en-US" altLang="en-US" sz="1400" b="0" i="0" u="none" strike="noStrike" cap="none" dirty="0" err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FastAPI</a:t>
            </a:r>
            <a:endParaRPr lang="en-US" altLang="en-US" sz="14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en-US" sz="14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AI Models: GPT-4 + Custom Code Analyzers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en-US" sz="14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Database: PostgreSQL + Firebase Auth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en-US" sz="14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Collaboration: </a:t>
            </a:r>
            <a:r>
              <a:rPr lang="en-US" altLang="en-US" sz="1400" b="0" i="0" u="none" strike="noStrike" cap="none" dirty="0" err="1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WebSockets</a:t>
            </a:r>
            <a:r>
              <a:rPr lang="en-US" altLang="en-US" sz="14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REST APIs</a:t>
            </a:r>
          </a:p>
        </p:txBody>
      </p:sp>
      <p:sp>
        <p:nvSpPr>
          <p:cNvPr id="97" name="Google Shape;97;p16"/>
          <p:cNvSpPr txBox="1"/>
          <p:nvPr/>
        </p:nvSpPr>
        <p:spPr>
          <a:xfrm>
            <a:off x="3113405" y="1252220"/>
            <a:ext cx="5614035" cy="76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GB" sz="1600" b="1" i="0" u="none" strike="noStrike" cap="none">
                <a:solidFill>
                  <a:srgbClr val="1155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Architecture</a:t>
            </a:r>
            <a:endParaRPr sz="1600" b="1" i="0" u="none" strike="noStrike" cap="none">
              <a:solidFill>
                <a:srgbClr val="1155CC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E321C-AC88-0DA5-AD71-D058A7148B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412" t="18184" r="-1"/>
          <a:stretch/>
        </p:blipFill>
        <p:spPr>
          <a:xfrm>
            <a:off x="3624709" y="1874848"/>
            <a:ext cx="4806424" cy="25261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 title="fghjkl.png"/>
          <p:cNvPicPr preferRelativeResize="0"/>
          <p:nvPr/>
        </p:nvPicPr>
        <p:blipFill rotWithShape="1">
          <a:blip r:embed="rId3"/>
          <a:srcRect l="29" r="39"/>
          <a:stretch>
            <a:fillRect/>
          </a:stretch>
        </p:blipFill>
        <p:spPr>
          <a:xfrm>
            <a:off x="8084924" y="321250"/>
            <a:ext cx="531024" cy="5313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266700" y="248755"/>
            <a:ext cx="2594912" cy="60388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HACAKIFINITY</a:t>
            </a:r>
          </a:p>
        </p:txBody>
      </p:sp>
      <p:sp>
        <p:nvSpPr>
          <p:cNvPr id="105" name="Google Shape;105;p17"/>
          <p:cNvSpPr txBox="1"/>
          <p:nvPr/>
        </p:nvSpPr>
        <p:spPr>
          <a:xfrm>
            <a:off x="2861612" y="321310"/>
            <a:ext cx="5058802" cy="71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GB" sz="1900" b="1" i="0" u="none" strike="noStrike" cap="none" dirty="0">
                <a:solidFill>
                  <a:srgbClr val="C0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FEASIBILITY AND SHOWSTOPPERS</a:t>
            </a:r>
            <a:r>
              <a:rPr lang="en-GB" sz="1900" b="1" i="0" u="none" strike="noStrike" cap="none" dirty="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</a:t>
            </a:r>
            <a:endParaRPr sz="1900" b="1" i="0" u="none" strike="noStrike" cap="none" dirty="0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582930" y="1041400"/>
            <a:ext cx="8151495" cy="375729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835660" y="1664341"/>
            <a:ext cx="7617460" cy="30486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155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Feasibility</a:t>
            </a:r>
            <a:endParaRPr sz="1700" b="1" i="0" u="none" strike="noStrike" cap="none" dirty="0">
              <a:solidFill>
                <a:srgbClr val="1155CC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Skilled team with ML, full-stack, and UX experience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 of existing AI models and APIs speeds up development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alt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MVP can be built in 36–48 </a:t>
            </a:r>
            <a:r>
              <a:rPr lang="en-US" alt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hrs</a:t>
            </a:r>
            <a:endParaRPr lang="en-US" altLang="en-US"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335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None/>
            </a:pPr>
            <a:r>
              <a:rPr lang="en-GB" sz="1700" b="1" i="0" u="none" strike="noStrike" cap="none" dirty="0">
                <a:solidFill>
                  <a:srgbClr val="1155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Showstoppers</a:t>
            </a:r>
            <a:endParaRPr sz="1700" b="1" i="0" u="none" strike="noStrike" cap="none" dirty="0">
              <a:solidFill>
                <a:srgbClr val="1155CC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●"/>
            </a:pPr>
            <a:r>
              <a:rPr lang="en-US" alt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Blocker: Poorly structured uploads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●"/>
            </a:pPr>
            <a:r>
              <a:rPr lang="en-US" alt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→ Fix: Step-wise guided upload + parsing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●"/>
            </a:pPr>
            <a:r>
              <a:rPr lang="en-US" alt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Blocker: Generic AI not suited to student projects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●"/>
            </a:pPr>
            <a:r>
              <a:rPr lang="en-US" alt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→ Fix: Fine-tuned models + academic templates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●"/>
            </a:pPr>
            <a:endParaRPr lang="en-US" altLang="en-US" sz="15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●"/>
            </a:pPr>
            <a:endParaRPr lang="en-US" altLang="en-US" sz="15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 title="fghjkl.png"/>
          <p:cNvPicPr preferRelativeResize="0"/>
          <p:nvPr/>
        </p:nvPicPr>
        <p:blipFill rotWithShape="1">
          <a:blip r:embed="rId3"/>
          <a:srcRect l="29" r="39"/>
          <a:stretch>
            <a:fillRect/>
          </a:stretch>
        </p:blipFill>
        <p:spPr>
          <a:xfrm>
            <a:off x="8084924" y="321250"/>
            <a:ext cx="531024" cy="53139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468630" y="436880"/>
            <a:ext cx="2188845" cy="603885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HACAKIFINITY</a:t>
            </a:r>
          </a:p>
        </p:txBody>
      </p:sp>
      <p:sp>
        <p:nvSpPr>
          <p:cNvPr id="114" name="Google Shape;114;p18"/>
          <p:cNvSpPr txBox="1"/>
          <p:nvPr/>
        </p:nvSpPr>
        <p:spPr>
          <a:xfrm>
            <a:off x="2498725" y="508635"/>
            <a:ext cx="4508500" cy="877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r>
              <a:rPr lang="en-GB" sz="19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Important Pointers </a:t>
            </a:r>
            <a:endParaRPr sz="1900" b="1" i="0" u="none" strike="noStrike" cap="none" dirty="0">
              <a:solidFill>
                <a:schemeClr val="accent1">
                  <a:lumMod val="75000"/>
                </a:schemeClr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728950" y="1386675"/>
            <a:ext cx="7887000" cy="341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AutoNum type="arabicPeriod"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You may change the current layout (boxes/sections), but ensure all required content is included.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AutoNum type="arabicPeriod"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Keep your submission to </a:t>
            </a:r>
            <a:r>
              <a:rPr lang="en-GB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maximum of 5 slides</a:t>
            </a: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including the </a:t>
            </a:r>
            <a:r>
              <a:rPr lang="en-GB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Title Slide</a:t>
            </a: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AutoNum type="arabicPeriod"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It’s recommended to put your ideas in </a:t>
            </a:r>
            <a:r>
              <a:rPr lang="en-GB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bullet points</a:t>
            </a: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AutoNum type="arabicPeriod"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Focus on the </a:t>
            </a:r>
            <a:r>
              <a:rPr lang="en-GB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core idea</a:t>
            </a: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keep it crisp and avoid over-explaining.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AutoNum type="arabicPeriod"/>
            </a:pPr>
            <a:r>
              <a:rPr lang="en-GB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 not change the title bar</a:t>
            </a: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(project name, team, etc.).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AutoNum type="arabicPeriod"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Ideas must be </a:t>
            </a:r>
            <a:r>
              <a:rPr lang="en-GB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original and not copied</a:t>
            </a: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from existing solutions.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AutoNum type="arabicPeriod"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Save and submit your file as a </a:t>
            </a:r>
            <a:r>
              <a:rPr lang="en-GB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PDF</a:t>
            </a: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only. Other formats will not be accepted.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>
                <a:solidFill>
                  <a:srgbClr val="1155C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15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449</Words>
  <Application>Microsoft Office PowerPoint</Application>
  <PresentationFormat>On-screen Show (16:9)</PresentationFormat>
  <Paragraphs>88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Georgia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Muthoju Pravalika</cp:lastModifiedBy>
  <cp:revision>1</cp:revision>
  <dcterms:created xsi:type="dcterms:W3CDTF">2025-05-28T05:58:34Z</dcterms:created>
  <dcterms:modified xsi:type="dcterms:W3CDTF">2025-05-29T07:53:01Z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586D7087DE224206B14E016A9B44F4E9_13</vt:lpwstr>
  </property>
  <property fmtid="{D5CDD505-2E9C-101B-9397-08002B2CF9AE}" pid="3" name="KSOProductBuildVer">
    <vt:lpwstr>1033-12.2.0.21179</vt:lpwstr>
  </property>
</Properties>
</file>