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355" r:id="rId2"/>
    <p:sldMasterId id="2147484381" r:id="rId3"/>
    <p:sldMasterId id="2147484394" r:id="rId4"/>
  </p:sldMasterIdLst>
  <p:notesMasterIdLst>
    <p:notesMasterId r:id="rId25"/>
  </p:notesMasterIdLst>
  <p:handoutMasterIdLst>
    <p:handoutMasterId r:id="rId26"/>
  </p:handoutMasterIdLst>
  <p:sldIdLst>
    <p:sldId id="306" r:id="rId5"/>
    <p:sldId id="288" r:id="rId6"/>
    <p:sldId id="282" r:id="rId7"/>
    <p:sldId id="289" r:id="rId8"/>
    <p:sldId id="290" r:id="rId9"/>
    <p:sldId id="292" r:id="rId10"/>
    <p:sldId id="294" r:id="rId11"/>
    <p:sldId id="295" r:id="rId12"/>
    <p:sldId id="296" r:id="rId13"/>
    <p:sldId id="327" r:id="rId14"/>
    <p:sldId id="298" r:id="rId15"/>
    <p:sldId id="299" r:id="rId16"/>
    <p:sldId id="328" r:id="rId17"/>
    <p:sldId id="301" r:id="rId18"/>
    <p:sldId id="302" r:id="rId19"/>
    <p:sldId id="303" r:id="rId20"/>
    <p:sldId id="304" r:id="rId21"/>
    <p:sldId id="305" r:id="rId22"/>
    <p:sldId id="324" r:id="rId23"/>
    <p:sldId id="286"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a:srgbClr val="0075B0"/>
    <a:srgbClr val="00547E"/>
    <a:srgbClr val="0093DD"/>
    <a:srgbClr val="FFFFFF"/>
    <a:srgbClr val="69CAFB"/>
    <a:srgbClr val="44BDFA"/>
    <a:srgbClr val="0085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4" autoAdjust="0"/>
  </p:normalViewPr>
  <p:slideViewPr>
    <p:cSldViewPr snapToGrid="0" showGuides="1">
      <p:cViewPr>
        <p:scale>
          <a:sx n="120" d="100"/>
          <a:sy n="120" d="100"/>
        </p:scale>
        <p:origin x="-72" y="1104"/>
      </p:cViewPr>
      <p:guideLst>
        <p:guide orient="horz" pos="1419"/>
        <p:guide orient="horz" pos="4164"/>
        <p:guide orient="horz" pos="1171"/>
        <p:guide orient="horz" pos="3505"/>
        <p:guide orient="horz" pos="1685"/>
        <p:guide pos="2880"/>
        <p:guide pos="5616"/>
        <p:guide pos="144"/>
        <p:guide/>
        <p:guide pos="1104"/>
        <p:guide pos="1591"/>
        <p:guide pos="3024"/>
        <p:guide pos="14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2" d="100"/>
          <a:sy n="82" d="100"/>
        </p:scale>
        <p:origin x="-20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3DB0290-AD4D-4875-AE36-9B95EED37B23}" type="datetimeFigureOut">
              <a:rPr lang="en-US"/>
              <a:pPr>
                <a:defRPr/>
              </a:pPr>
              <a:t>12/4/2017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392957E-9FAD-400F-965F-6B63005E971A}" type="slidenum">
              <a:rPr lang="en-US"/>
              <a:pPr>
                <a:defRPr/>
              </a:pPr>
              <a:t>‹#›</a:t>
            </a:fld>
            <a:endParaRPr lang="en-US"/>
          </a:p>
        </p:txBody>
      </p:sp>
    </p:spTree>
    <p:extLst>
      <p:ext uri="{BB962C8B-B14F-4D97-AF65-F5344CB8AC3E}">
        <p14:creationId xmlns:p14="http://schemas.microsoft.com/office/powerpoint/2010/main" val="2472329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4DB1155-23EC-48ED-968C-871B97B5CB18}" type="datetimeFigureOut">
              <a:rPr lang="en-US"/>
              <a:pPr>
                <a:defRPr/>
              </a:pPr>
              <a:t>12/4/2017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08DA488-622B-4B03-89F7-0C7090BEF1C8}" type="slidenum">
              <a:rPr lang="en-US"/>
              <a:pPr>
                <a:defRPr/>
              </a:pPr>
              <a:t>‹#›</a:t>
            </a:fld>
            <a:endParaRPr lang="en-US"/>
          </a:p>
        </p:txBody>
      </p:sp>
    </p:spTree>
    <p:extLst>
      <p:ext uri="{BB962C8B-B14F-4D97-AF65-F5344CB8AC3E}">
        <p14:creationId xmlns:p14="http://schemas.microsoft.com/office/powerpoint/2010/main" val="2717990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685800" y="4343400"/>
            <a:ext cx="5484960" cy="4113360"/>
          </a:xfrm>
          <a:prstGeom prst="rect">
            <a:avLst/>
          </a:prstGeom>
        </p:spPr>
        <p:txBody>
          <a:bodyPr lIns="0" tIns="0" rIns="0" bIns="0"/>
          <a:lstStyle/>
          <a:p>
            <a:endParaRPr lang="en-IN" sz="2000" strike="noStrike" spc="-1">
              <a:solidFill>
                <a:srgbClr val="000000"/>
              </a:solidFill>
              <a:uFill>
                <a:solidFill>
                  <a:srgbClr val="FFFFFF"/>
                </a:solidFill>
              </a:uFill>
              <a:latin typeface="Arial"/>
            </a:endParaRPr>
          </a:p>
        </p:txBody>
      </p:sp>
      <p:sp>
        <p:nvSpPr>
          <p:cNvPr id="214"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fontAlgn="auto">
              <a:spcBef>
                <a:spcPts val="0"/>
              </a:spcBef>
              <a:spcAft>
                <a:spcPts val="0"/>
              </a:spcAft>
            </a:pPr>
            <a:fld id="{7B5864C3-BD64-4AB8-8401-785AD1003E4F}" type="slidenum">
              <a:rPr lang="en-IN" sz="1200" spc="-1">
                <a:solidFill>
                  <a:srgbClr val="000000"/>
                </a:solidFill>
                <a:uFill>
                  <a:solidFill>
                    <a:srgbClr val="FFFFFF"/>
                  </a:solidFill>
                </a:uFill>
              </a:rPr>
              <a:pPr algn="r" fontAlgn="auto">
                <a:spcBef>
                  <a:spcPts val="0"/>
                </a:spcBef>
                <a:spcAft>
                  <a:spcPts val="0"/>
                </a:spcAft>
              </a:pPr>
              <a:t>1</a:t>
            </a:fld>
            <a:endParaRPr lang="en-IN"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DE56D01E-7CD5-4779-B5A8-6F713FF65951}" type="slidenum">
              <a:rPr lang="en-US" smtClean="0"/>
              <a:pPr>
                <a:defRPr/>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Performing actions other than pushing and pulling </a:t>
            </a:r>
            <a:r>
              <a:rPr lang="en-US" dirty="0" err="1"/>
              <a:t>changesets</a:t>
            </a:r>
            <a:r>
              <a:rPr lang="en-US" dirty="0"/>
              <a:t> is extremely fast because the tool only needs to access the hard drive, not a remote server.</a:t>
            </a:r>
          </a:p>
          <a:p>
            <a:r>
              <a:rPr lang="en-US" dirty="0"/>
              <a:t> </a:t>
            </a:r>
          </a:p>
          <a:p>
            <a:pPr lvl="0"/>
            <a:r>
              <a:rPr lang="en-US" dirty="0"/>
              <a:t>Committing new </a:t>
            </a:r>
            <a:r>
              <a:rPr lang="en-US" dirty="0" err="1"/>
              <a:t>changesets</a:t>
            </a:r>
            <a:r>
              <a:rPr lang="en-US" dirty="0"/>
              <a:t> can be done locally without anyone else seeing them. Once you have a group of </a:t>
            </a:r>
            <a:r>
              <a:rPr lang="en-US" dirty="0" err="1"/>
              <a:t>changesets</a:t>
            </a:r>
            <a:r>
              <a:rPr lang="en-US" dirty="0"/>
              <a:t> ready, you can push all of them at once.</a:t>
            </a:r>
          </a:p>
          <a:p>
            <a:r>
              <a:rPr lang="en-US" dirty="0"/>
              <a:t> </a:t>
            </a:r>
          </a:p>
          <a:p>
            <a:pPr lvl="0"/>
            <a:r>
              <a:rPr lang="en-US" dirty="0"/>
              <a:t>Everything but pushing and pulling can be done without an internet connection. So you can work on a plane, and you won’t be forced to commit several </a:t>
            </a:r>
            <a:r>
              <a:rPr lang="en-US" dirty="0" err="1"/>
              <a:t>bugfixes</a:t>
            </a:r>
            <a:r>
              <a:rPr lang="en-US" dirty="0"/>
              <a:t> as one big </a:t>
            </a:r>
            <a:r>
              <a:rPr lang="en-US" dirty="0" err="1"/>
              <a:t>changeset</a:t>
            </a:r>
            <a:r>
              <a:rPr lang="en-US" dirty="0"/>
              <a:t>.</a:t>
            </a:r>
          </a:p>
          <a:p>
            <a:r>
              <a:rPr lang="en-US" dirty="0"/>
              <a:t> </a:t>
            </a:r>
          </a:p>
          <a:p>
            <a:pPr lvl="0"/>
            <a:r>
              <a:rPr lang="en-US" dirty="0"/>
              <a:t>Since each programmer has a full copy of the project repository, they can share changes with one or two other people at a time if they want to get some feedback before showing the changes to everyone.</a:t>
            </a:r>
          </a:p>
          <a:p>
            <a:pPr>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408DA488-622B-4B03-89F7-0C7090BEF1C8}" type="slidenum">
              <a:rPr lang="en-US" smtClean="0"/>
              <a:pPr>
                <a:defRPr/>
              </a:pPr>
              <a:t>6</a:t>
            </a:fld>
            <a:endParaRPr lang="en-US"/>
          </a:p>
        </p:txBody>
      </p:sp>
    </p:spTree>
    <p:extLst>
      <p:ext uri="{BB962C8B-B14F-4D97-AF65-F5344CB8AC3E}">
        <p14:creationId xmlns:p14="http://schemas.microsoft.com/office/powerpoint/2010/main" val="3873079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DC6A2012-4C6F-426F-A3E2-AE9F618F49A9}" type="slidenum">
              <a:rPr lang="en-IN" sz="1400" spc="-1" smtClean="0">
                <a:solidFill>
                  <a:srgbClr val="000000"/>
                </a:solidFill>
                <a:uFill>
                  <a:solidFill>
                    <a:srgbClr val="FFFFFF"/>
                  </a:solidFill>
                </a:uFill>
                <a:latin typeface="Times New Roman"/>
              </a:rPr>
              <a:pPr/>
              <a:t>13</a:t>
            </a:fld>
            <a:endParaRPr lang="en-IN" sz="1400"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67076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defRPr/>
            </a:pPr>
            <a:r>
              <a:rPr lang="en-US" i="1" dirty="0"/>
              <a:t>Every</a:t>
            </a:r>
            <a:r>
              <a:rPr lang="en-US" dirty="0"/>
              <a:t> developer a server-side repository. Each contributor has not one, but two Git repositories: a </a:t>
            </a:r>
            <a:r>
              <a:rPr lang="en-US" b="1" dirty="0"/>
              <a:t>private local one</a:t>
            </a:r>
            <a:r>
              <a:rPr lang="en-US" dirty="0"/>
              <a:t> and a </a:t>
            </a:r>
            <a:r>
              <a:rPr lang="en-US" b="1" dirty="0"/>
              <a:t>public server-side one</a:t>
            </a:r>
            <a:r>
              <a:rPr lang="en-US" dirty="0"/>
              <a:t>.</a:t>
            </a:r>
          </a:p>
          <a:p>
            <a:pPr marL="285750" indent="-285750">
              <a:buFont typeface="Arial" pitchFamily="34" charset="0"/>
              <a:buChar char="•"/>
              <a:defRPr/>
            </a:pPr>
            <a:r>
              <a:rPr lang="en-US" dirty="0"/>
              <a:t>The main advantage of the Forking Workflow is that contributions can be integrated without the need for everybody to push to a single central repository.</a:t>
            </a:r>
            <a:endParaRPr lang="en-US" i="1" dirty="0" smtClean="0"/>
          </a:p>
          <a:p>
            <a:pPr marL="285750" indent="-285750">
              <a:buFont typeface="Arial" pitchFamily="34" charset="0"/>
              <a:buChar char="•"/>
              <a:defRPr/>
            </a:pPr>
            <a:r>
              <a:rPr lang="en-US" i="1" dirty="0" smtClean="0"/>
              <a:t>Every</a:t>
            </a:r>
            <a:r>
              <a:rPr lang="en-US" dirty="0"/>
              <a:t> developer a server-side repository. Each contributor has not one, but two Git repositories: a </a:t>
            </a:r>
            <a:r>
              <a:rPr lang="en-US" b="1" dirty="0"/>
              <a:t>private local one</a:t>
            </a:r>
            <a:r>
              <a:rPr lang="en-US" dirty="0"/>
              <a:t> and a </a:t>
            </a:r>
            <a:r>
              <a:rPr lang="en-US" b="1" dirty="0"/>
              <a:t>public server-side one</a:t>
            </a:r>
            <a:r>
              <a:rPr lang="en-US" dirty="0"/>
              <a:t>.</a:t>
            </a:r>
          </a:p>
          <a:p>
            <a:pPr marL="285750" indent="-285750">
              <a:buFont typeface="Arial" pitchFamily="34" charset="0"/>
              <a:buChar char="•"/>
              <a:defRPr/>
            </a:pPr>
            <a:r>
              <a:rPr lang="en-US" dirty="0"/>
              <a:t>The main advantage of the Forking Workflow is that contributions can be integrated without the need for everybody to push to a single central repository. Developers push to </a:t>
            </a:r>
            <a:r>
              <a:rPr lang="en-US" i="1" dirty="0"/>
              <a:t>their own</a:t>
            </a:r>
            <a:r>
              <a:rPr lang="en-US" dirty="0"/>
              <a:t> server-side repositories, and only the project maintainer can push to the official repository. This allows the maintainer to accept commits from any developer without giving them write access to the official codebase.</a:t>
            </a:r>
          </a:p>
          <a:p>
            <a:pPr marL="285750" indent="-285750">
              <a:buFont typeface="Arial" pitchFamily="34" charset="0"/>
              <a:buChar char="•"/>
              <a:defRPr/>
            </a:pPr>
            <a:r>
              <a:rPr lang="en-US" dirty="0"/>
              <a:t>This also makes it an ideal workflow for open source projects.</a:t>
            </a:r>
          </a:p>
          <a:p>
            <a:endParaRPr lang="en-US" dirty="0"/>
          </a:p>
        </p:txBody>
      </p:sp>
      <p:sp>
        <p:nvSpPr>
          <p:cNvPr id="4" name="Slide Number Placeholder 3"/>
          <p:cNvSpPr>
            <a:spLocks noGrp="1"/>
          </p:cNvSpPr>
          <p:nvPr>
            <p:ph type="sldNum" sz="quarter" idx="10"/>
          </p:nvPr>
        </p:nvSpPr>
        <p:spPr/>
        <p:txBody>
          <a:bodyPr/>
          <a:lstStyle/>
          <a:p>
            <a:pPr>
              <a:defRPr/>
            </a:pPr>
            <a:fld id="{408DA488-622B-4B03-89F7-0C7090BEF1C8}" type="slidenum">
              <a:rPr lang="en-US" smtClean="0"/>
              <a:pPr>
                <a:defRPr/>
              </a:pPr>
              <a:t>18</a:t>
            </a:fld>
            <a:endParaRPr lang="en-US"/>
          </a:p>
        </p:txBody>
      </p:sp>
    </p:spTree>
    <p:extLst>
      <p:ext uri="{BB962C8B-B14F-4D97-AF65-F5344CB8AC3E}">
        <p14:creationId xmlns:p14="http://schemas.microsoft.com/office/powerpoint/2010/main" val="640063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 Option 1">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660EB3A-D604-4AB8-B6FE-517D58584C80}"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11256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lide/Content/Bullet Slide with imag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r="-3629" b="8450"/>
          <a:stretch>
            <a:fillRect/>
          </a:stretch>
        </p:blipFill>
        <p:spPr bwMode="auto">
          <a:xfrm>
            <a:off x="2552700" y="2982913"/>
            <a:ext cx="6591300"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2016.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457200" indent="-228600">
              <a:buFont typeface="Arial" pitchFamily="34" charset="0"/>
              <a:buChar char="•"/>
              <a:defRPr sz="18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32EA29C-C541-4170-82C5-9362BD02D04E}" type="slidenum">
              <a:rPr lang="en-US"/>
              <a:pPr>
                <a:defRPr/>
              </a:pPr>
              <a:t>‹#›</a:t>
            </a:fld>
            <a:endParaRPr lang="en-US" dirty="0"/>
          </a:p>
        </p:txBody>
      </p:sp>
    </p:spTree>
    <p:extLst>
      <p:ext uri="{BB962C8B-B14F-4D97-AF65-F5344CB8AC3E}">
        <p14:creationId xmlns:p14="http://schemas.microsoft.com/office/powerpoint/2010/main" val="3019029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gram Slide with Text - Opt 1">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9" name="Text Placeholder 3"/>
          <p:cNvSpPr>
            <a:spLocks noGrp="1"/>
          </p:cNvSpPr>
          <p:nvPr>
            <p:ph type="body" sz="half" idx="2"/>
          </p:nvPr>
        </p:nvSpPr>
        <p:spPr>
          <a:xfrm>
            <a:off x="1645666" y="5306251"/>
            <a:ext cx="7269734" cy="1423733"/>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89CA7F7-F4C4-4DC2-8A57-21C659CD7216}" type="slidenum">
              <a:rPr lang="en-US"/>
              <a:pPr>
                <a:defRPr/>
              </a:pPr>
              <a:t>‹#›</a:t>
            </a:fld>
            <a:endParaRPr lang="en-US" dirty="0"/>
          </a:p>
        </p:txBody>
      </p:sp>
    </p:spTree>
    <p:extLst>
      <p:ext uri="{BB962C8B-B14F-4D97-AF65-F5344CB8AC3E}">
        <p14:creationId xmlns:p14="http://schemas.microsoft.com/office/powerpoint/2010/main" val="2969698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 with Text - Opt 2">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1EA9D3A-9DF0-413E-93DD-8C0E48055F8C}" type="slidenum">
              <a:rPr lang="en-US"/>
              <a:pPr>
                <a:defRPr/>
              </a:pPr>
              <a:t>‹#›</a:t>
            </a:fld>
            <a:endParaRPr lang="en-US" dirty="0"/>
          </a:p>
        </p:txBody>
      </p:sp>
    </p:spTree>
    <p:extLst>
      <p:ext uri="{BB962C8B-B14F-4D97-AF65-F5344CB8AC3E}">
        <p14:creationId xmlns:p14="http://schemas.microsoft.com/office/powerpoint/2010/main" val="3832192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gram with Text - Option 3">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8" name="Rectangle 3"/>
          <p:cNvSpPr>
            <a:spLocks noChangeArrowheads="1"/>
          </p:cNvSpPr>
          <p:nvPr userDrawn="1"/>
        </p:nvSpPr>
        <p:spPr bwMode="auto">
          <a:xfrm>
            <a:off x="209550" y="2327275"/>
            <a:ext cx="2155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solidFill>
                  <a:schemeClr val="bg1"/>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2D103BA-A63D-434B-BBAA-F783C63294D6}" type="slidenum">
              <a:rPr lang="en-US"/>
              <a:pPr>
                <a:defRPr/>
              </a:pPr>
              <a:t>‹#›</a:t>
            </a:fld>
            <a:endParaRPr lang="en-US" dirty="0"/>
          </a:p>
        </p:txBody>
      </p:sp>
    </p:spTree>
    <p:extLst>
      <p:ext uri="{BB962C8B-B14F-4D97-AF65-F5344CB8AC3E}">
        <p14:creationId xmlns:p14="http://schemas.microsoft.com/office/powerpoint/2010/main" val="724201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with 4 tables">
    <p:spTree>
      <p:nvGrpSpPr>
        <p:cNvPr id="1" name=""/>
        <p:cNvGrpSpPr/>
        <p:nvPr/>
      </p:nvGrpSpPr>
      <p:grpSpPr>
        <a:xfrm>
          <a:off x="0" y="0"/>
          <a:ext cx="0" cy="0"/>
          <a:chOff x="0" y="0"/>
          <a:chExt cx="0" cy="0"/>
        </a:xfrm>
      </p:grpSpPr>
      <p:sp>
        <p:nvSpPr>
          <p:cNvPr id="11" name="Rectangle 10"/>
          <p:cNvSpPr/>
          <p:nvPr userDrawn="1"/>
        </p:nvSpPr>
        <p:spPr bwMode="auto">
          <a:xfrm flipH="1">
            <a:off x="-9525" y="1457325"/>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bwMode="auto">
          <a:xfrm flipH="1">
            <a:off x="4572000" y="1457325"/>
            <a:ext cx="2286000"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bwMode="auto">
          <a:xfrm flipH="1">
            <a:off x="2278063" y="1457325"/>
            <a:ext cx="2293937"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bwMode="auto">
          <a:xfrm flipH="1" flipV="1">
            <a:off x="2278063" y="2252663"/>
            <a:ext cx="2293937"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a:p>
        </p:txBody>
      </p:sp>
      <p:sp>
        <p:nvSpPr>
          <p:cNvPr id="17" name="Rectangle 16"/>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20" name="Rectangle 19"/>
          <p:cNvSpPr/>
          <p:nvPr userDrawn="1"/>
        </p:nvSpPr>
        <p:spPr bwMode="auto">
          <a:xfrm flipH="1" flipV="1">
            <a:off x="6858000" y="2252663"/>
            <a:ext cx="2286000"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2" name="Text Placeholder 3"/>
          <p:cNvSpPr>
            <a:spLocks noGrp="1"/>
          </p:cNvSpPr>
          <p:nvPr>
            <p:ph type="body" sz="half" idx="2"/>
          </p:nvPr>
        </p:nvSpPr>
        <p:spPr>
          <a:xfrm>
            <a:off x="128017"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6" name="Text Placeholder 3"/>
          <p:cNvSpPr>
            <a:spLocks noGrp="1"/>
          </p:cNvSpPr>
          <p:nvPr>
            <p:ph type="body" sz="half" idx="11"/>
          </p:nvPr>
        </p:nvSpPr>
        <p:spPr>
          <a:xfrm>
            <a:off x="2267713"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1" name="Text Placeholder 3"/>
          <p:cNvSpPr>
            <a:spLocks noGrp="1"/>
          </p:cNvSpPr>
          <p:nvPr>
            <p:ph type="body" sz="half" idx="17"/>
          </p:nvPr>
        </p:nvSpPr>
        <p:spPr>
          <a:xfrm>
            <a:off x="128017"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2" name="Text Placeholder 3"/>
          <p:cNvSpPr>
            <a:spLocks noGrp="1"/>
          </p:cNvSpPr>
          <p:nvPr>
            <p:ph type="body" sz="half" idx="18"/>
          </p:nvPr>
        </p:nvSpPr>
        <p:spPr>
          <a:xfrm>
            <a:off x="2267712"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6" name="Slide Number Placeholder 5"/>
          <p:cNvSpPr>
            <a:spLocks noGrp="1"/>
          </p:cNvSpPr>
          <p:nvPr>
            <p:ph type="sldNum" sz="quarter" idx="2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2CAF88E-6F27-44C8-9EA2-48A00F8046E9}" type="slidenum">
              <a:rPr lang="en-US"/>
              <a:pPr>
                <a:defRPr/>
              </a:pPr>
              <a:t>‹#›</a:t>
            </a:fld>
            <a:endParaRPr lang="en-US" dirty="0"/>
          </a:p>
        </p:txBody>
      </p:sp>
    </p:spTree>
    <p:extLst>
      <p:ext uri="{BB962C8B-B14F-4D97-AF65-F5344CB8AC3E}">
        <p14:creationId xmlns:p14="http://schemas.microsoft.com/office/powerpoint/2010/main" val="41942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with 3 tables">
    <p:spTree>
      <p:nvGrpSpPr>
        <p:cNvPr id="1" name=""/>
        <p:cNvGrpSpPr/>
        <p:nvPr/>
      </p:nvGrpSpPr>
      <p:grpSpPr>
        <a:xfrm>
          <a:off x="0" y="0"/>
          <a:ext cx="0" cy="0"/>
          <a:chOff x="0" y="0"/>
          <a:chExt cx="0" cy="0"/>
        </a:xfrm>
      </p:grpSpPr>
      <p:sp>
        <p:nvSpPr>
          <p:cNvPr id="11" name="Rectangle 10"/>
          <p:cNvSpPr/>
          <p:nvPr userDrawn="1"/>
        </p:nvSpPr>
        <p:spPr>
          <a:xfrm flipV="1">
            <a:off x="2286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flipV="1">
            <a:off x="6858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flipV="1">
            <a:off x="4572000" y="2252663"/>
            <a:ext cx="2286000" cy="3343275"/>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9"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C0BA471-DB2D-4668-BC07-75978C8F4BEF}" type="slidenum">
              <a:rPr lang="en-US"/>
              <a:pPr>
                <a:defRPr/>
              </a:pPr>
              <a:t>‹#›</a:t>
            </a:fld>
            <a:endParaRPr lang="en-US" dirty="0"/>
          </a:p>
        </p:txBody>
      </p:sp>
    </p:spTree>
    <p:extLst>
      <p:ext uri="{BB962C8B-B14F-4D97-AF65-F5344CB8AC3E}">
        <p14:creationId xmlns:p14="http://schemas.microsoft.com/office/powerpoint/2010/main" val="3932566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with 2 tables">
    <p:spTree>
      <p:nvGrpSpPr>
        <p:cNvPr id="1" name=""/>
        <p:cNvGrpSpPr/>
        <p:nvPr/>
      </p:nvGrpSpPr>
      <p:grpSpPr>
        <a:xfrm>
          <a:off x="0" y="0"/>
          <a:ext cx="0" cy="0"/>
          <a:chOff x="0" y="0"/>
          <a:chExt cx="0" cy="0"/>
        </a:xfrm>
      </p:grpSpPr>
      <p:sp>
        <p:nvSpPr>
          <p:cNvPr id="9" name="Rectangle 8"/>
          <p:cNvSpPr/>
          <p:nvPr userDrawn="1"/>
        </p:nvSpPr>
        <p:spPr>
          <a:xfrm flipV="1">
            <a:off x="2286000" y="1457325"/>
            <a:ext cx="3400425"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userDrawn="1"/>
        </p:nvSpPr>
        <p:spPr>
          <a:xfrm flipV="1">
            <a:off x="5686425"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flipV="1">
            <a:off x="2271713"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flipV="1">
            <a:off x="5686425"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userDrawn="1"/>
        </p:nvSpPr>
        <p:spPr>
          <a:xfrm>
            <a:off x="0"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0"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1"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C441B02-83F8-43C4-8D46-D305778B3836}" type="slidenum">
              <a:rPr lang="en-US"/>
              <a:pPr>
                <a:defRPr/>
              </a:pPr>
              <a:t>‹#›</a:t>
            </a:fld>
            <a:endParaRPr lang="en-US" dirty="0"/>
          </a:p>
        </p:txBody>
      </p:sp>
    </p:spTree>
    <p:extLst>
      <p:ext uri="{BB962C8B-B14F-4D97-AF65-F5344CB8AC3E}">
        <p14:creationId xmlns:p14="http://schemas.microsoft.com/office/powerpoint/2010/main" val="1726607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3E9D2AD7-9239-4C1F-A575-95B5CC0AD301}" type="slidenum">
              <a:rPr lang="en-US"/>
              <a:pPr>
                <a:defRPr/>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200074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slide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2000" contrast="-10000"/>
            <a:extLst>
              <a:ext uri="{28A0092B-C50C-407E-A947-70E740481C1C}">
                <a14:useLocalDpi xmlns:a14="http://schemas.microsoft.com/office/drawing/2010/main" val="0"/>
              </a:ext>
            </a:extLst>
          </a:blip>
          <a:srcRect l="1540"/>
          <a:stretch>
            <a:fillRect/>
          </a:stretch>
        </p:blipFill>
        <p:spPr bwMode="auto">
          <a:xfrm>
            <a:off x="0" y="695325"/>
            <a:ext cx="9142413"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2016.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6004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 Slide - Option A">
    <p:spTree>
      <p:nvGrpSpPr>
        <p:cNvPr id="1" name=""/>
        <p:cNvGrpSpPr/>
        <p:nvPr/>
      </p:nvGrpSpPr>
      <p:grpSpPr>
        <a:xfrm>
          <a:off x="0" y="0"/>
          <a:ext cx="0" cy="0"/>
          <a:chOff x="0" y="0"/>
          <a:chExt cx="0" cy="0"/>
        </a:xfrm>
      </p:grpSpPr>
      <p:pic>
        <p:nvPicPr>
          <p:cNvPr id="3" name="Picture 6" descr="ist2_10207284-potter-makes-a-jug-out-of-clay.jpg"/>
          <p:cNvPicPr>
            <a:picLocks noChangeAspect="1"/>
          </p:cNvPicPr>
          <p:nvPr userDrawn="1"/>
        </p:nvPicPr>
        <p:blipFill>
          <a:blip r:embed="rId2">
            <a:extLst>
              <a:ext uri="{28A0092B-C50C-407E-A947-70E740481C1C}">
                <a14:useLocalDpi xmlns:a14="http://schemas.microsoft.com/office/drawing/2010/main" val="0"/>
              </a:ext>
            </a:extLst>
          </a:blip>
          <a:srcRect b="128"/>
          <a:stretch>
            <a:fillRect/>
          </a:stretch>
        </p:blipFill>
        <p:spPr bwMode="auto">
          <a:xfrm>
            <a:off x="0" y="693738"/>
            <a:ext cx="9153525" cy="616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0" y="0"/>
            <a:ext cx="9144000" cy="693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r>
              <a:rPr lang="en-US" altLang="en-US" sz="900">
                <a:solidFill>
                  <a:srgbClr val="0075B0"/>
                </a:solidFill>
                <a:ea typeface="Kozuka Gothic Pro R" pitchFamily="34" charset="-128"/>
                <a:cs typeface="Arial" charset="0"/>
              </a:rPr>
              <a:t>www.cybage.com</a:t>
            </a:r>
          </a:p>
        </p:txBody>
      </p:sp>
      <p:sp>
        <p:nvSpPr>
          <p:cNvPr id="9" name="Rectangle 8"/>
          <p:cNvSpPr/>
          <p:nvPr userDrawn="1"/>
        </p:nvSpPr>
        <p:spPr>
          <a:xfrm>
            <a:off x="0" y="5962650"/>
            <a:ext cx="9153525" cy="89535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userDrawn="1"/>
        </p:nvSpPr>
        <p:spPr bwMode="auto">
          <a:xfrm>
            <a:off x="1665288" y="5995988"/>
            <a:ext cx="7212012" cy="322262"/>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750" dirty="0" smtClean="0">
                <a:solidFill>
                  <a:schemeClr val="tx1">
                    <a:lumMod val="85000"/>
                    <a:lumOff val="15000"/>
                  </a:schemeClr>
                </a:solidFill>
              </a:rPr>
              <a:t>This presentation is the intellectual property of </a:t>
            </a:r>
            <a:r>
              <a:rPr lang="en-US" sz="750" dirty="0" err="1" smtClean="0">
                <a:solidFill>
                  <a:schemeClr val="tx1">
                    <a:lumMod val="85000"/>
                    <a:lumOff val="15000"/>
                  </a:schemeClr>
                </a:solidFill>
              </a:rPr>
              <a:t>Cybage</a:t>
            </a:r>
            <a:r>
              <a:rPr lang="en-US" sz="750" dirty="0" smtClean="0">
                <a:solidFill>
                  <a:schemeClr val="tx1">
                    <a:lumMod val="85000"/>
                    <a:lumOff val="15000"/>
                  </a:schemeClr>
                </a:solidFill>
              </a:rPr>
              <a:t> Software Pvt. Ltd. and is meant for the usage of the intended </a:t>
            </a:r>
            <a:r>
              <a:rPr lang="en-US" sz="750" dirty="0" err="1" smtClean="0">
                <a:solidFill>
                  <a:schemeClr val="tx1">
                    <a:lumMod val="85000"/>
                    <a:lumOff val="15000"/>
                  </a:schemeClr>
                </a:solidFill>
              </a:rPr>
              <a:t>Cybage</a:t>
            </a:r>
            <a:r>
              <a:rPr lang="en-US" sz="750" dirty="0" smtClean="0">
                <a:solidFill>
                  <a:schemeClr val="tx1">
                    <a:lumMod val="85000"/>
                    <a:lumOff val="15000"/>
                  </a:schemeClr>
                </a:solidFill>
              </a:rPr>
              <a:t> employee/s for training purpose only.</a:t>
            </a:r>
            <a:br>
              <a:rPr lang="en-US" sz="750" dirty="0" smtClean="0">
                <a:solidFill>
                  <a:schemeClr val="tx1">
                    <a:lumMod val="85000"/>
                    <a:lumOff val="15000"/>
                  </a:schemeClr>
                </a:solidFill>
              </a:rPr>
            </a:br>
            <a:r>
              <a:rPr lang="en-US" sz="750" dirty="0" smtClean="0">
                <a:solidFill>
                  <a:schemeClr val="tx1">
                    <a:lumMod val="85000"/>
                    <a:lumOff val="15000"/>
                  </a:schemeClr>
                </a:solidFill>
              </a:rPr>
              <a:t>This should not be used for any other purpose or reproduced in any other form without written permission and consent of the concerned authorities.</a:t>
            </a:r>
          </a:p>
        </p:txBody>
      </p:sp>
      <p:sp>
        <p:nvSpPr>
          <p:cNvPr id="12"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600" dirty="0" smtClean="0">
                <a:latin typeface="Kozuka Gothic Pro M" pitchFamily="34" charset="-128"/>
              </a:rPr>
              <a:t> </a:t>
            </a:r>
            <a:r>
              <a:rPr lang="en-US" sz="600" dirty="0" smtClean="0">
                <a:solidFill>
                  <a:schemeClr val="tx1">
                    <a:lumMod val="85000"/>
                    <a:lumOff val="15000"/>
                  </a:schemeClr>
                </a:solidFill>
                <a:latin typeface="Microsoft Sans Serif" pitchFamily="34" charset="0"/>
                <a:cs typeface="Microsoft Sans Serif" pitchFamily="34" charset="0"/>
              </a:rPr>
              <a:t>Copyright © 2016. </a:t>
            </a:r>
            <a:r>
              <a:rPr lang="en-US" sz="600" dirty="0" err="1" smtClean="0">
                <a:solidFill>
                  <a:schemeClr val="tx1">
                    <a:lumMod val="85000"/>
                    <a:lumOff val="15000"/>
                  </a:schemeClr>
                </a:solidFill>
                <a:latin typeface="Microsoft Sans Serif" pitchFamily="34" charset="0"/>
                <a:cs typeface="Microsoft Sans Serif" pitchFamily="34" charset="0"/>
              </a:rPr>
              <a:t>Cybage</a:t>
            </a:r>
            <a:r>
              <a:rPr lang="en-US" sz="60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00" dirty="0" err="1" smtClean="0">
                <a:solidFill>
                  <a:schemeClr val="tx1">
                    <a:lumMod val="85000"/>
                    <a:lumOff val="15000"/>
                  </a:schemeClr>
                </a:solidFill>
                <a:latin typeface="Microsoft Sans Serif" pitchFamily="34" charset="0"/>
                <a:cs typeface="Microsoft Sans Serif" pitchFamily="34" charset="0"/>
              </a:rPr>
              <a:t>Cybage</a:t>
            </a:r>
            <a:r>
              <a:rPr lang="en-US" sz="600" dirty="0" smtClean="0">
                <a:solidFill>
                  <a:schemeClr val="tx1">
                    <a:lumMod val="85000"/>
                    <a:lumOff val="15000"/>
                  </a:schemeClr>
                </a:solidFill>
                <a:latin typeface="Microsoft Sans Serif" pitchFamily="34" charset="0"/>
                <a:cs typeface="Microsoft Sans Serif" pitchFamily="34" charset="0"/>
              </a:rPr>
              <a:t> Confidential.</a:t>
            </a:r>
            <a:endParaRPr lang="en-US" sz="600" dirty="0">
              <a:solidFill>
                <a:schemeClr val="tx1">
                  <a:lumMod val="85000"/>
                  <a:lumOff val="15000"/>
                </a:schemeClr>
              </a:solidFill>
              <a:latin typeface="Microsoft Sans Serif" pitchFamily="34" charset="0"/>
              <a:cs typeface="Microsoft Sans Serif" pitchFamily="34" charset="0"/>
            </a:endParaRPr>
          </a:p>
        </p:txBody>
      </p:sp>
      <p:sp>
        <p:nvSpPr>
          <p:cNvPr id="10" name="Title 1"/>
          <p:cNvSpPr>
            <a:spLocks noGrp="1"/>
          </p:cNvSpPr>
          <p:nvPr>
            <p:ph type="title"/>
          </p:nvPr>
        </p:nvSpPr>
        <p:spPr>
          <a:xfrm>
            <a:off x="1658112" y="48502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00E985D-2868-48EA-86FA-93658EF77522}" type="slidenum">
              <a:rPr lang="en-US"/>
              <a:pPr>
                <a:defRPr/>
              </a:pPr>
              <a:t>‹#›</a:t>
            </a:fld>
            <a:endParaRPr lang="en-US" dirty="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69150" y="161925"/>
            <a:ext cx="1706564" cy="377848"/>
          </a:xfrm>
          <a:prstGeom prst="rect">
            <a:avLst/>
          </a:prstGeom>
        </p:spPr>
      </p:pic>
    </p:spTree>
    <p:extLst>
      <p:ext uri="{BB962C8B-B14F-4D97-AF65-F5344CB8AC3E}">
        <p14:creationId xmlns:p14="http://schemas.microsoft.com/office/powerpoint/2010/main" val="169511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Slide - Option 1 with imag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extLst>
              <a:ext uri="{28A0092B-C50C-407E-A947-70E740481C1C}">
                <a14:useLocalDpi xmlns:a14="http://schemas.microsoft.com/office/drawing/2010/main" val="0"/>
              </a:ext>
            </a:extLst>
          </a:blip>
          <a:srcRect l="8144" t="21" b="7971"/>
          <a:stretch>
            <a:fillRect/>
          </a:stretch>
        </p:blipFill>
        <p:spPr bwMode="auto">
          <a:xfrm>
            <a:off x="0" y="690563"/>
            <a:ext cx="9144000" cy="616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2016.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E024804-5FE4-43EB-A3DC-CE9465AC980C}"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762609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Agenda_A">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8" descr="F:\Vitthal_Share\PPTs\Images\iStock_000000199967Small_01.jpg"/>
          <p:cNvPicPr>
            <a:picLocks noChangeAspect="1" noChangeArrowheads="1"/>
          </p:cNvPicPr>
          <p:nvPr userDrawn="1"/>
        </p:nvPicPr>
        <p:blipFill>
          <a:blip r:embed="rId2">
            <a:extLst>
              <a:ext uri="{28A0092B-C50C-407E-A947-70E740481C1C}">
                <a14:useLocalDpi xmlns:a14="http://schemas.microsoft.com/office/drawing/2010/main" val="0"/>
              </a:ext>
            </a:extLst>
          </a:blip>
          <a:srcRect r="2231" b="8846"/>
          <a:stretch>
            <a:fillRect/>
          </a:stretch>
        </p:blipFill>
        <p:spPr bwMode="auto">
          <a:xfrm>
            <a:off x="2463800" y="2852738"/>
            <a:ext cx="6680200"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600" dirty="0" smtClean="0">
                <a:latin typeface="Kozuka Gothic Pro M" pitchFamily="34" charset="-128"/>
              </a:rPr>
              <a:t> </a:t>
            </a:r>
            <a:r>
              <a:rPr lang="en-US" sz="600" dirty="0" smtClean="0">
                <a:solidFill>
                  <a:schemeClr val="tx1">
                    <a:lumMod val="85000"/>
                    <a:lumOff val="15000"/>
                  </a:schemeClr>
                </a:solidFill>
                <a:latin typeface="Microsoft Sans Serif" pitchFamily="34" charset="0"/>
                <a:cs typeface="Microsoft Sans Serif" pitchFamily="34" charset="0"/>
              </a:rPr>
              <a:t>Copyright © 2016. </a:t>
            </a:r>
            <a:r>
              <a:rPr lang="en-US" sz="600" dirty="0" err="1" smtClean="0">
                <a:solidFill>
                  <a:schemeClr val="tx1">
                    <a:lumMod val="85000"/>
                    <a:lumOff val="15000"/>
                  </a:schemeClr>
                </a:solidFill>
                <a:latin typeface="Microsoft Sans Serif" pitchFamily="34" charset="0"/>
                <a:cs typeface="Microsoft Sans Serif" pitchFamily="34" charset="0"/>
              </a:rPr>
              <a:t>Cybage</a:t>
            </a:r>
            <a:r>
              <a:rPr lang="en-US" sz="60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00" dirty="0" err="1" smtClean="0">
                <a:solidFill>
                  <a:schemeClr val="tx1">
                    <a:lumMod val="85000"/>
                    <a:lumOff val="15000"/>
                  </a:schemeClr>
                </a:solidFill>
                <a:latin typeface="Microsoft Sans Serif" pitchFamily="34" charset="0"/>
                <a:cs typeface="Microsoft Sans Serif" pitchFamily="34" charset="0"/>
              </a:rPr>
              <a:t>Cybage</a:t>
            </a:r>
            <a:r>
              <a:rPr lang="en-US" sz="600" dirty="0" smtClean="0">
                <a:solidFill>
                  <a:schemeClr val="tx1">
                    <a:lumMod val="85000"/>
                    <a:lumOff val="15000"/>
                  </a:schemeClr>
                </a:solidFill>
                <a:latin typeface="Microsoft Sans Serif" pitchFamily="34" charset="0"/>
                <a:cs typeface="Microsoft Sans Serif" pitchFamily="34" charset="0"/>
              </a:rPr>
              <a:t> Confidential.</a:t>
            </a:r>
            <a:endParaRPr lang="en-US" sz="600" dirty="0">
              <a:solidFill>
                <a:schemeClr val="tx1">
                  <a:lumMod val="85000"/>
                  <a:lumOff val="15000"/>
                </a:schemeClr>
              </a:solidFill>
              <a:latin typeface="Microsoft Sans Serif" pitchFamily="34" charset="0"/>
              <a:cs typeface="Microsoft Sans Serif" pitchFamily="34" charset="0"/>
            </a:endParaRP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8" name="Text Placeholder 3"/>
          <p:cNvSpPr>
            <a:spLocks noGrp="1"/>
          </p:cNvSpPr>
          <p:nvPr>
            <p:ph type="body" sz="half" idx="2"/>
          </p:nvPr>
        </p:nvSpPr>
        <p:spPr>
          <a:xfrm>
            <a:off x="1645666" y="2578970"/>
            <a:ext cx="7269734" cy="3612070"/>
          </a:xfrm>
          <a:prstGeom prst="rect">
            <a:avLst/>
          </a:prstGeom>
        </p:spPr>
        <p:txBody>
          <a:bodyPr/>
          <a:lstStyle>
            <a:lvl1pPr marL="228600" marR="0" indent="-228600" algn="l" defTabSz="914400" rtl="0" eaLnBrk="0" fontAlgn="base" latinLnBrk="0" hangingPunct="0">
              <a:lnSpc>
                <a:spcPct val="100000"/>
              </a:lnSpc>
              <a:spcBef>
                <a:spcPct val="20000"/>
              </a:spcBef>
              <a:spcAft>
                <a:spcPct val="0"/>
              </a:spcAft>
              <a:buClrTx/>
              <a:buSzTx/>
              <a:buFont typeface="Arial" pitchFamily="34" charset="0"/>
              <a:buChar char="•"/>
              <a:tabLst/>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tabLst>
                <a:tab pos="1144588" algn="l"/>
              </a:tabLst>
              <a:defRPr sz="1600"/>
            </a:lvl3pPr>
            <a:lvl4pPr marL="1371600" indent="0">
              <a:buNone/>
              <a:defRPr sz="14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2"/>
            <a:r>
              <a:rPr lang="en-US" dirty="0" smtClean="0"/>
              <a:t>Click to edit Master text styles</a:t>
            </a:r>
          </a:p>
          <a:p>
            <a:pPr lvl="2"/>
            <a:r>
              <a:rPr lang="en-US" dirty="0" smtClean="0"/>
              <a:t>Click to edit Master text styles</a:t>
            </a:r>
          </a:p>
          <a:p>
            <a:pPr lvl="3"/>
            <a:r>
              <a:rPr lang="en-US" dirty="0" smtClean="0"/>
              <a:t>Click to edit Master text styles</a:t>
            </a:r>
          </a:p>
          <a:p>
            <a:pPr lvl="0"/>
            <a:endParaRPr lang="en-US" dirty="0" smtClean="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9AAD9A1-45CE-43CF-9FBC-E33801BB26D1}" type="slidenum">
              <a:rPr lang="en-US"/>
              <a:pPr>
                <a:defRPr/>
              </a:pPr>
              <a:t>‹#›</a:t>
            </a:fld>
            <a:endParaRPr lang="en-US" dirty="0"/>
          </a:p>
        </p:txBody>
      </p:sp>
    </p:spTree>
    <p:extLst>
      <p:ext uri="{BB962C8B-B14F-4D97-AF65-F5344CB8AC3E}">
        <p14:creationId xmlns:p14="http://schemas.microsoft.com/office/powerpoint/2010/main" val="22279437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ntro Slide with Text - Option I">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6350" y="693738"/>
            <a:ext cx="9144000" cy="6164262"/>
          </a:xfrm>
          <a:prstGeom prst="rect">
            <a:avLst/>
          </a:prstGeom>
          <a:blipFill dpi="0" rotWithShape="1">
            <a:blip r:embed="rId2">
              <a:alphaModFix amt="4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userDrawn="1"/>
        </p:nvSpPr>
        <p:spPr>
          <a:xfrm>
            <a:off x="-6350" y="693738"/>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14475" y="693738"/>
            <a:ext cx="762952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7" name="Title 1"/>
          <p:cNvSpPr>
            <a:spLocks noGrp="1"/>
          </p:cNvSpPr>
          <p:nvPr>
            <p:ph type="title"/>
          </p:nvPr>
        </p:nvSpPr>
        <p:spPr>
          <a:xfrm>
            <a:off x="1658112" y="1116433"/>
            <a:ext cx="7304913"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5CCC9F8-4C73-4AE1-9003-613189B0FDDC}" type="slidenum">
              <a:rPr lang="en-US"/>
              <a:pPr>
                <a:defRPr/>
              </a:pPr>
              <a:t>‹#›</a:t>
            </a:fld>
            <a:endParaRPr lang="en-US" dirty="0"/>
          </a:p>
        </p:txBody>
      </p:sp>
    </p:spTree>
    <p:extLst>
      <p:ext uri="{BB962C8B-B14F-4D97-AF65-F5344CB8AC3E}">
        <p14:creationId xmlns:p14="http://schemas.microsoft.com/office/powerpoint/2010/main" val="1984060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iblography">
    <p:spTree>
      <p:nvGrpSpPr>
        <p:cNvPr id="1" name=""/>
        <p:cNvGrpSpPr/>
        <p:nvPr/>
      </p:nvGrpSpPr>
      <p:grpSpPr>
        <a:xfrm>
          <a:off x="0" y="0"/>
          <a:ext cx="0" cy="0"/>
          <a:chOff x="0" y="0"/>
          <a:chExt cx="0" cy="0"/>
        </a:xfrm>
      </p:grpSpPr>
      <p:pic>
        <p:nvPicPr>
          <p:cNvPr id="3" name="Picture 6" descr="ist2_12259679-books-and-comput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83250" y="2544763"/>
            <a:ext cx="3473450" cy="422433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5435600" y="2395538"/>
            <a:ext cx="3611563" cy="4230687"/>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r>
              <a:rPr lang="en-US" altLang="en-US" sz="90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600" dirty="0" smtClean="0">
                <a:latin typeface="Kozuka Gothic Pro M" pitchFamily="34" charset="-128"/>
              </a:rPr>
              <a:t> </a:t>
            </a:r>
            <a:r>
              <a:rPr lang="en-US" sz="600" dirty="0" smtClean="0">
                <a:solidFill>
                  <a:schemeClr val="tx1">
                    <a:lumMod val="85000"/>
                    <a:lumOff val="15000"/>
                  </a:schemeClr>
                </a:solidFill>
                <a:latin typeface="Microsoft Sans Serif" pitchFamily="34" charset="0"/>
                <a:cs typeface="Microsoft Sans Serif" pitchFamily="34" charset="0"/>
              </a:rPr>
              <a:t>Copyright © 2016. </a:t>
            </a:r>
            <a:r>
              <a:rPr lang="en-US" sz="600" dirty="0" err="1" smtClean="0">
                <a:solidFill>
                  <a:schemeClr val="tx1">
                    <a:lumMod val="85000"/>
                    <a:lumOff val="15000"/>
                  </a:schemeClr>
                </a:solidFill>
                <a:latin typeface="Microsoft Sans Serif" pitchFamily="34" charset="0"/>
                <a:cs typeface="Microsoft Sans Serif" pitchFamily="34" charset="0"/>
              </a:rPr>
              <a:t>Cybage</a:t>
            </a:r>
            <a:r>
              <a:rPr lang="en-US" sz="60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00" dirty="0" err="1" smtClean="0">
                <a:solidFill>
                  <a:schemeClr val="tx1">
                    <a:lumMod val="85000"/>
                    <a:lumOff val="15000"/>
                  </a:schemeClr>
                </a:solidFill>
                <a:latin typeface="Microsoft Sans Serif" pitchFamily="34" charset="0"/>
                <a:cs typeface="Microsoft Sans Serif" pitchFamily="34" charset="0"/>
              </a:rPr>
              <a:t>Cybage</a:t>
            </a:r>
            <a:r>
              <a:rPr lang="en-US" sz="600" dirty="0" smtClean="0">
                <a:solidFill>
                  <a:schemeClr val="tx1">
                    <a:lumMod val="85000"/>
                    <a:lumOff val="15000"/>
                  </a:schemeClr>
                </a:solidFill>
                <a:latin typeface="Microsoft Sans Serif" pitchFamily="34" charset="0"/>
                <a:cs typeface="Microsoft Sans Serif" pitchFamily="34" charset="0"/>
              </a:rPr>
              <a:t> Confidential.</a:t>
            </a:r>
            <a:endParaRPr lang="en-US" sz="600" dirty="0">
              <a:solidFill>
                <a:schemeClr val="tx1">
                  <a:lumMod val="85000"/>
                  <a:lumOff val="15000"/>
                </a:schemeClr>
              </a:solidFill>
              <a:latin typeface="Microsoft Sans Serif" pitchFamily="34" charset="0"/>
              <a:cs typeface="Microsoft Sans Serif" pitchFamily="34" charset="0"/>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790DEDF-A95C-4B78-B249-478D0EBAE20E}" type="slidenum">
              <a:rPr lang="en-US"/>
              <a:pPr>
                <a:defRPr/>
              </a:pPr>
              <a:t>‹#›</a:t>
            </a:fld>
            <a:endParaRPr lang="en-US" dirty="0"/>
          </a:p>
        </p:txBody>
      </p:sp>
    </p:spTree>
    <p:extLst>
      <p:ext uri="{BB962C8B-B14F-4D97-AF65-F5344CB8AC3E}">
        <p14:creationId xmlns:p14="http://schemas.microsoft.com/office/powerpoint/2010/main" val="2700427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 Slide - Option E">
    <p:spTree>
      <p:nvGrpSpPr>
        <p:cNvPr id="1" name=""/>
        <p:cNvGrpSpPr/>
        <p:nvPr/>
      </p:nvGrpSpPr>
      <p:grpSpPr>
        <a:xfrm>
          <a:off x="0" y="0"/>
          <a:ext cx="0" cy="0"/>
          <a:chOff x="0" y="0"/>
          <a:chExt cx="0" cy="0"/>
        </a:xfrm>
      </p:grpSpPr>
      <p:sp>
        <p:nvSpPr>
          <p:cNvPr id="3" name="Rectangle 2"/>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itle 1"/>
          <p:cNvSpPr>
            <a:spLocks noGrp="1"/>
          </p:cNvSpPr>
          <p:nvPr>
            <p:ph type="title"/>
          </p:nvPr>
        </p:nvSpPr>
        <p:spPr>
          <a:xfrm>
            <a:off x="1658112" y="4860012"/>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1BFB956-4CCC-41E9-87AE-331EA0C6F81B}" type="slidenum">
              <a:rPr lang="en-US"/>
              <a:pPr>
                <a:defRPr/>
              </a:pPr>
              <a:t>‹#›</a:t>
            </a:fld>
            <a:endParaRPr lang="en-US" dirty="0"/>
          </a:p>
        </p:txBody>
      </p:sp>
    </p:spTree>
    <p:extLst>
      <p:ext uri="{BB962C8B-B14F-4D97-AF65-F5344CB8AC3E}">
        <p14:creationId xmlns:p14="http://schemas.microsoft.com/office/powerpoint/2010/main" val="3693850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6985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680479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6823751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840832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991567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22138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Slide - Option 2">
    <p:spTree>
      <p:nvGrpSpPr>
        <p:cNvPr id="1" name=""/>
        <p:cNvGrpSpPr/>
        <p:nvPr/>
      </p:nvGrpSpPr>
      <p:grpSpPr>
        <a:xfrm>
          <a:off x="0" y="0"/>
          <a:ext cx="0" cy="0"/>
          <a:chOff x="0" y="0"/>
          <a:chExt cx="0" cy="0"/>
        </a:xfrm>
      </p:grpSpPr>
      <p:sp>
        <p:nvSpPr>
          <p:cNvPr id="3" name="Rectangle 2"/>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itle 1"/>
          <p:cNvSpPr>
            <a:spLocks noGrp="1"/>
          </p:cNvSpPr>
          <p:nvPr>
            <p:ph type="title"/>
          </p:nvPr>
        </p:nvSpPr>
        <p:spPr>
          <a:xfrm>
            <a:off x="1658112" y="3097887"/>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AE39FDE-B22A-46FC-A160-90B07DD945B7}"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4505281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457200" y="368208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1604520"/>
            <a:ext cx="401580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2002209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85362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274088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9177162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4674240" y="368208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457200" y="368208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4862491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38" name="PlaceHolder 2"/>
          <p:cNvSpPr>
            <a:spLocks noGrp="1"/>
          </p:cNvSpPr>
          <p:nvPr>
            <p:ph type="body"/>
          </p:nvPr>
        </p:nvSpPr>
        <p:spPr>
          <a:xfrm>
            <a:off x="457200" y="1604520"/>
            <a:ext cx="822924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1604520"/>
            <a:ext cx="822924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pic>
        <p:nvPicPr>
          <p:cNvPr id="40" name="Picture 39"/>
          <p:cNvPicPr/>
          <p:nvPr/>
        </p:nvPicPr>
        <p:blipFill>
          <a:blip r:embed="rId2"/>
          <a:stretch/>
        </p:blipFill>
        <p:spPr>
          <a:xfrm>
            <a:off x="2079000" y="1604520"/>
            <a:ext cx="4984920" cy="3977280"/>
          </a:xfrm>
          <a:prstGeom prst="rect">
            <a:avLst/>
          </a:prstGeom>
          <a:ln>
            <a:noFill/>
          </a:ln>
        </p:spPr>
      </p:pic>
      <p:pic>
        <p:nvPicPr>
          <p:cNvPr id="41" name="Picture 40"/>
          <p:cNvPicPr/>
          <p:nvPr/>
        </p:nvPicPr>
        <p:blipFill>
          <a:blip r:embed="rId2"/>
          <a:stretch/>
        </p:blipFill>
        <p:spPr>
          <a:xfrm>
            <a:off x="2079000" y="1604520"/>
            <a:ext cx="4984920" cy="3977280"/>
          </a:xfrm>
          <a:prstGeom prst="rect">
            <a:avLst/>
          </a:prstGeom>
          <a:ln>
            <a:noFill/>
          </a:ln>
        </p:spPr>
      </p:pic>
    </p:spTree>
    <p:extLst>
      <p:ext uri="{BB962C8B-B14F-4D97-AF65-F5344CB8AC3E}">
        <p14:creationId xmlns:p14="http://schemas.microsoft.com/office/powerpoint/2010/main" val="18386192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34614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5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8914447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53" name="PlaceHolder 2"/>
          <p:cNvSpPr>
            <a:spLocks noGrp="1"/>
          </p:cNvSpPr>
          <p:nvPr>
            <p:ph type="body"/>
          </p:nvPr>
        </p:nvSpPr>
        <p:spPr>
          <a:xfrm>
            <a:off x="457200" y="1604520"/>
            <a:ext cx="822924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4104148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25398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Option - Option 2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4000"/>
            <a:extLst>
              <a:ext uri="{28A0092B-C50C-407E-A947-70E740481C1C}">
                <a14:useLocalDpi xmlns:a14="http://schemas.microsoft.com/office/drawing/2010/main" val="0"/>
              </a:ext>
            </a:extLst>
          </a:blip>
          <a:srcRect l="16829" t="5225" b="14674"/>
          <a:stretch>
            <a:fillRect/>
          </a:stretch>
        </p:blipFill>
        <p:spPr bwMode="auto">
          <a:xfrm>
            <a:off x="0" y="687388"/>
            <a:ext cx="9144000" cy="617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2016.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C41715D-A6B8-40A7-95E6-CFD2F83C7AF2}"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9936204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771851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8338448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1604520"/>
            <a:ext cx="401580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7497181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4674240" y="368208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8300481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70" name="PlaceHolder 4"/>
          <p:cNvSpPr>
            <a:spLocks noGrp="1"/>
          </p:cNvSpPr>
          <p:nvPr>
            <p:ph type="body"/>
          </p:nvPr>
        </p:nvSpPr>
        <p:spPr>
          <a:xfrm>
            <a:off x="457200" y="3682080"/>
            <a:ext cx="822924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457147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604520"/>
            <a:ext cx="822924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457200" y="3682080"/>
            <a:ext cx="822924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9846200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77" name="PlaceHolder 4"/>
          <p:cNvSpPr>
            <a:spLocks noGrp="1"/>
          </p:cNvSpPr>
          <p:nvPr>
            <p:ph type="body"/>
          </p:nvPr>
        </p:nvSpPr>
        <p:spPr>
          <a:xfrm>
            <a:off x="4674240" y="368208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78" name="PlaceHolder 5"/>
          <p:cNvSpPr>
            <a:spLocks noGrp="1"/>
          </p:cNvSpPr>
          <p:nvPr>
            <p:ph type="body"/>
          </p:nvPr>
        </p:nvSpPr>
        <p:spPr>
          <a:xfrm>
            <a:off x="457200" y="368208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446833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80" name="PlaceHolder 2"/>
          <p:cNvSpPr>
            <a:spLocks noGrp="1"/>
          </p:cNvSpPr>
          <p:nvPr>
            <p:ph type="body"/>
          </p:nvPr>
        </p:nvSpPr>
        <p:spPr>
          <a:xfrm>
            <a:off x="457200" y="1604520"/>
            <a:ext cx="822924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81" name="PlaceHolder 3"/>
          <p:cNvSpPr>
            <a:spLocks noGrp="1"/>
          </p:cNvSpPr>
          <p:nvPr>
            <p:ph type="body"/>
          </p:nvPr>
        </p:nvSpPr>
        <p:spPr>
          <a:xfrm>
            <a:off x="457200" y="1604520"/>
            <a:ext cx="822924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pic>
        <p:nvPicPr>
          <p:cNvPr id="82" name="Picture 81"/>
          <p:cNvPicPr/>
          <p:nvPr/>
        </p:nvPicPr>
        <p:blipFill>
          <a:blip r:embed="rId2"/>
          <a:stretch/>
        </p:blipFill>
        <p:spPr>
          <a:xfrm>
            <a:off x="2079000" y="1604520"/>
            <a:ext cx="4984920" cy="3977280"/>
          </a:xfrm>
          <a:prstGeom prst="rect">
            <a:avLst/>
          </a:prstGeom>
          <a:ln>
            <a:noFill/>
          </a:ln>
        </p:spPr>
      </p:pic>
      <p:pic>
        <p:nvPicPr>
          <p:cNvPr id="83" name="Picture 82"/>
          <p:cNvPicPr/>
          <p:nvPr/>
        </p:nvPicPr>
        <p:blipFill>
          <a:blip r:embed="rId2"/>
          <a:stretch/>
        </p:blipFill>
        <p:spPr>
          <a:xfrm>
            <a:off x="2079000" y="1604520"/>
            <a:ext cx="4984920" cy="3977280"/>
          </a:xfrm>
          <a:prstGeom prst="rect">
            <a:avLst/>
          </a:prstGeom>
          <a:ln>
            <a:noFill/>
          </a:ln>
        </p:spPr>
      </p:pic>
    </p:spTree>
    <p:extLst>
      <p:ext uri="{BB962C8B-B14F-4D97-AF65-F5344CB8AC3E}">
        <p14:creationId xmlns:p14="http://schemas.microsoft.com/office/powerpoint/2010/main" val="32186941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09726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9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320485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Slide - Option 3">
    <p:spTree>
      <p:nvGrpSpPr>
        <p:cNvPr id="1" name=""/>
        <p:cNvGrpSpPr/>
        <p:nvPr/>
      </p:nvGrpSpPr>
      <p:grpSpPr>
        <a:xfrm>
          <a:off x="0" y="0"/>
          <a:ext cx="0" cy="0"/>
          <a:chOff x="0" y="0"/>
          <a:chExt cx="0" cy="0"/>
        </a:xfrm>
      </p:grpSpPr>
      <p:sp>
        <p:nvSpPr>
          <p:cNvPr id="4" name="Rectangle 3"/>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295889-5643-4F2A-A2EA-6C57F8E41B41}"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3425510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604520"/>
            <a:ext cx="822924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6532509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97" name="PlaceHolder 2"/>
          <p:cNvSpPr>
            <a:spLocks noGrp="1"/>
          </p:cNvSpPr>
          <p:nvPr>
            <p:ph type="body"/>
          </p:nvPr>
        </p:nvSpPr>
        <p:spPr>
          <a:xfrm>
            <a:off x="457200" y="1604520"/>
            <a:ext cx="401580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98" name="PlaceHolder 3"/>
          <p:cNvSpPr>
            <a:spLocks noGrp="1"/>
          </p:cNvSpPr>
          <p:nvPr>
            <p:ph type="body"/>
          </p:nvPr>
        </p:nvSpPr>
        <p:spPr>
          <a:xfrm>
            <a:off x="4674240" y="1604520"/>
            <a:ext cx="401580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8901912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8067480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9584614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103" name="PlaceHolder 3"/>
          <p:cNvSpPr>
            <a:spLocks noGrp="1"/>
          </p:cNvSpPr>
          <p:nvPr>
            <p:ph type="body"/>
          </p:nvPr>
        </p:nvSpPr>
        <p:spPr>
          <a:xfrm>
            <a:off x="457200" y="368208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104" name="PlaceHolder 4"/>
          <p:cNvSpPr>
            <a:spLocks noGrp="1"/>
          </p:cNvSpPr>
          <p:nvPr>
            <p:ph type="body"/>
          </p:nvPr>
        </p:nvSpPr>
        <p:spPr>
          <a:xfrm>
            <a:off x="4674240" y="1604520"/>
            <a:ext cx="401580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5307380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106" name="PlaceHolder 2"/>
          <p:cNvSpPr>
            <a:spLocks noGrp="1"/>
          </p:cNvSpPr>
          <p:nvPr>
            <p:ph type="body"/>
          </p:nvPr>
        </p:nvSpPr>
        <p:spPr>
          <a:xfrm>
            <a:off x="457200" y="1604520"/>
            <a:ext cx="401580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108" name="PlaceHolder 4"/>
          <p:cNvSpPr>
            <a:spLocks noGrp="1"/>
          </p:cNvSpPr>
          <p:nvPr>
            <p:ph type="body"/>
          </p:nvPr>
        </p:nvSpPr>
        <p:spPr>
          <a:xfrm>
            <a:off x="4674240" y="368208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9906295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110" name="PlaceHolder 2"/>
          <p:cNvSpPr>
            <a:spLocks noGrp="1"/>
          </p:cNvSpPr>
          <p:nvPr>
            <p:ph type="body"/>
          </p:nvPr>
        </p:nvSpPr>
        <p:spPr>
          <a:xfrm>
            <a:off x="45720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111" name="PlaceHolder 3"/>
          <p:cNvSpPr>
            <a:spLocks noGrp="1"/>
          </p:cNvSpPr>
          <p:nvPr>
            <p:ph type="body"/>
          </p:nvPr>
        </p:nvSpPr>
        <p:spPr>
          <a:xfrm>
            <a:off x="467424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112" name="PlaceHolder 4"/>
          <p:cNvSpPr>
            <a:spLocks noGrp="1"/>
          </p:cNvSpPr>
          <p:nvPr>
            <p:ph type="body"/>
          </p:nvPr>
        </p:nvSpPr>
        <p:spPr>
          <a:xfrm>
            <a:off x="457200" y="3682080"/>
            <a:ext cx="822924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5600254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114" name="PlaceHolder 2"/>
          <p:cNvSpPr>
            <a:spLocks noGrp="1"/>
          </p:cNvSpPr>
          <p:nvPr>
            <p:ph type="body"/>
          </p:nvPr>
        </p:nvSpPr>
        <p:spPr>
          <a:xfrm>
            <a:off x="457200" y="1604520"/>
            <a:ext cx="822924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115" name="PlaceHolder 3"/>
          <p:cNvSpPr>
            <a:spLocks noGrp="1"/>
          </p:cNvSpPr>
          <p:nvPr>
            <p:ph type="body"/>
          </p:nvPr>
        </p:nvSpPr>
        <p:spPr>
          <a:xfrm>
            <a:off x="457200" y="3682080"/>
            <a:ext cx="822924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84959137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117" name="PlaceHolder 2"/>
          <p:cNvSpPr>
            <a:spLocks noGrp="1"/>
          </p:cNvSpPr>
          <p:nvPr>
            <p:ph type="body"/>
          </p:nvPr>
        </p:nvSpPr>
        <p:spPr>
          <a:xfrm>
            <a:off x="45720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118" name="PlaceHolder 3"/>
          <p:cNvSpPr>
            <a:spLocks noGrp="1"/>
          </p:cNvSpPr>
          <p:nvPr>
            <p:ph type="body"/>
          </p:nvPr>
        </p:nvSpPr>
        <p:spPr>
          <a:xfrm>
            <a:off x="467424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119" name="PlaceHolder 4"/>
          <p:cNvSpPr>
            <a:spLocks noGrp="1"/>
          </p:cNvSpPr>
          <p:nvPr>
            <p:ph type="body"/>
          </p:nvPr>
        </p:nvSpPr>
        <p:spPr>
          <a:xfrm>
            <a:off x="4674240" y="368208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120" name="PlaceHolder 5"/>
          <p:cNvSpPr>
            <a:spLocks noGrp="1"/>
          </p:cNvSpPr>
          <p:nvPr>
            <p:ph type="body"/>
          </p:nvPr>
        </p:nvSpPr>
        <p:spPr>
          <a:xfrm>
            <a:off x="457200" y="368208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5642337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122" name="PlaceHolder 2"/>
          <p:cNvSpPr>
            <a:spLocks noGrp="1"/>
          </p:cNvSpPr>
          <p:nvPr>
            <p:ph type="body"/>
          </p:nvPr>
        </p:nvSpPr>
        <p:spPr>
          <a:xfrm>
            <a:off x="457200" y="1604520"/>
            <a:ext cx="822924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123" name="PlaceHolder 3"/>
          <p:cNvSpPr>
            <a:spLocks noGrp="1"/>
          </p:cNvSpPr>
          <p:nvPr>
            <p:ph type="body"/>
          </p:nvPr>
        </p:nvSpPr>
        <p:spPr>
          <a:xfrm>
            <a:off x="457200" y="1604520"/>
            <a:ext cx="822924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pic>
        <p:nvPicPr>
          <p:cNvPr id="124" name="Picture 123"/>
          <p:cNvPicPr/>
          <p:nvPr/>
        </p:nvPicPr>
        <p:blipFill>
          <a:blip r:embed="rId2"/>
          <a:stretch/>
        </p:blipFill>
        <p:spPr>
          <a:xfrm>
            <a:off x="2079000" y="1604520"/>
            <a:ext cx="4984920" cy="3977280"/>
          </a:xfrm>
          <a:prstGeom prst="rect">
            <a:avLst/>
          </a:prstGeom>
          <a:ln>
            <a:noFill/>
          </a:ln>
        </p:spPr>
      </p:pic>
      <p:pic>
        <p:nvPicPr>
          <p:cNvPr id="125" name="Picture 124"/>
          <p:cNvPicPr/>
          <p:nvPr/>
        </p:nvPicPr>
        <p:blipFill>
          <a:blip r:embed="rId2"/>
          <a:stretch/>
        </p:blipFill>
        <p:spPr>
          <a:xfrm>
            <a:off x="2079000" y="1604520"/>
            <a:ext cx="4984920" cy="3977280"/>
          </a:xfrm>
          <a:prstGeom prst="rect">
            <a:avLst/>
          </a:prstGeom>
          <a:ln>
            <a:noFill/>
          </a:ln>
        </p:spPr>
      </p:pic>
    </p:spTree>
    <p:extLst>
      <p:ext uri="{BB962C8B-B14F-4D97-AF65-F5344CB8AC3E}">
        <p14:creationId xmlns:p14="http://schemas.microsoft.com/office/powerpoint/2010/main" val="3718700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Slide - Option 3 with imag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extLst>
              <a:ext uri="{28A0092B-C50C-407E-A947-70E740481C1C}">
                <a14:useLocalDpi xmlns:a14="http://schemas.microsoft.com/office/drawing/2010/main" val="0"/>
              </a:ext>
            </a:extLst>
          </a:blip>
          <a:srcRect l="2110" t="3665" r="1407"/>
          <a:stretch>
            <a:fillRect/>
          </a:stretch>
        </p:blipFill>
        <p:spPr bwMode="auto">
          <a:xfrm>
            <a:off x="0" y="687388"/>
            <a:ext cx="9142413" cy="616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2016.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8708172-4FBD-4E30-AF6C-AEA3E3461C47}"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51168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Slide with Text - Option 1">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EF7CF83-7D07-416B-9A2E-8A92D31C375A}" type="slidenum">
              <a:rPr lang="en-US"/>
              <a:pPr>
                <a:defRPr/>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96894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 Slide with Text - Option 2">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endParaRPr lang="en-US" sz="1600">
              <a:solidFill>
                <a:srgbClr val="262626"/>
              </a:solidFill>
              <a:latin typeface="Microsoft Sans Serif" pitchFamily="34" charset="0"/>
              <a:ea typeface="Kozuka Gothic Pro L" pitchFamily="34" charset="-128"/>
              <a:cs typeface="Microsoft Sans Serif" pitchFamily="34" charset="0"/>
            </a:endParaRP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3CC72EAB-1B23-42D4-AE30-1C46AF89700D}" type="slidenum">
              <a:rPr lang="en-US"/>
              <a:pPr>
                <a:defRPr/>
              </a:pPr>
              <a:t>‹#›</a:t>
            </a:fld>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425962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C87B666-782D-45DF-B949-48496984778B}" type="slidenum">
              <a:rPr lang="en-US"/>
              <a:pPr>
                <a:defRPr/>
              </a:pPr>
              <a:t>‹#›</a:t>
            </a:fld>
            <a:endParaRPr lang="en-US" dirty="0"/>
          </a:p>
        </p:txBody>
      </p:sp>
    </p:spTree>
    <p:extLst>
      <p:ext uri="{BB962C8B-B14F-4D97-AF65-F5344CB8AC3E}">
        <p14:creationId xmlns:p14="http://schemas.microsoft.com/office/powerpoint/2010/main" val="48354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w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2.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3.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13.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4.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2016.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85000"/>
                    <a:lumOff val="15000"/>
                  </a:schemeClr>
                </a:solidFill>
                <a:latin typeface="Arial" pitchFamily="34" charset="0"/>
                <a:cs typeface="Arial" pitchFamily="34" charset="0"/>
              </a:defRPr>
            </a:lvl1pPr>
          </a:lstStyle>
          <a:p>
            <a:pPr>
              <a:defRPr/>
            </a:pPr>
            <a:fld id="{3E52AEF1-4D88-4F1B-8FD8-9E21E3DC6E90}" type="slidenum">
              <a:rPr lang="en-US"/>
              <a:pPr>
                <a:defRPr/>
              </a:pPr>
              <a:t>‹#›</a:t>
            </a:fld>
            <a:endParaRPr lang="en-US" dirty="0"/>
          </a:p>
        </p:txBody>
      </p:sp>
      <p:pic>
        <p:nvPicPr>
          <p:cNvPr id="9" name="Picture 8"/>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7169150" y="161925"/>
            <a:ext cx="1706564" cy="377848"/>
          </a:xfrm>
          <a:prstGeom prst="rect">
            <a:avLst/>
          </a:prstGeom>
        </p:spPr>
      </p:pic>
    </p:spTree>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 id="2147484270" r:id="rId14"/>
    <p:sldLayoutId id="2147484271" r:id="rId15"/>
    <p:sldLayoutId id="2147484272" r:id="rId16"/>
    <p:sldLayoutId id="2147484273" r:id="rId17"/>
    <p:sldLayoutId id="2147484274" r:id="rId18"/>
    <p:sldLayoutId id="2147484347" r:id="rId19"/>
    <p:sldLayoutId id="2147484349" r:id="rId20"/>
    <p:sldLayoutId id="2147484350" r:id="rId21"/>
    <p:sldLayoutId id="2147484351" r:id="rId22"/>
    <p:sldLayoutId id="2147484354" r:id="rId23"/>
  </p:sldLayoutIdLst>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CustomShape 1"/>
          <p:cNvSpPr/>
          <p:nvPr/>
        </p:nvSpPr>
        <p:spPr>
          <a:xfrm>
            <a:off x="0" y="4320"/>
            <a:ext cx="9142560" cy="68436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9" name="CustomShape 2"/>
          <p:cNvSpPr/>
          <p:nvPr/>
        </p:nvSpPr>
        <p:spPr>
          <a:xfrm>
            <a:off x="3733920" y="6497640"/>
            <a:ext cx="5265720" cy="236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fontAlgn="auto">
              <a:spcBef>
                <a:spcPts val="0"/>
              </a:spcBef>
              <a:spcAft>
                <a:spcPts val="0"/>
              </a:spcAft>
            </a:pPr>
            <a:r>
              <a:rPr lang="en-IN" sz="650" spc="-1">
                <a:solidFill>
                  <a:srgbClr val="000000"/>
                </a:solidFill>
                <a:uFill>
                  <a:solidFill>
                    <a:srgbClr val="FFFFFF"/>
                  </a:solidFill>
                </a:uFill>
                <a:latin typeface="Kozuka Gothic Pro M"/>
              </a:rPr>
              <a:t> </a:t>
            </a:r>
            <a:r>
              <a:rPr lang="en-IN" sz="650" spc="-1">
                <a:solidFill>
                  <a:srgbClr val="262626"/>
                </a:solidFill>
                <a:uFill>
                  <a:solidFill>
                    <a:srgbClr val="FFFFFF"/>
                  </a:solidFill>
                </a:uFill>
                <a:latin typeface="Microsoft Sans Serif"/>
              </a:rPr>
              <a:t>Copyright © 2016. Cybage Software Pvt. Ltd. All Rights Reserved. Cybage Confidential.</a:t>
            </a:r>
            <a:endParaRPr lang="en-IN" spc="-1">
              <a:solidFill>
                <a:srgbClr val="000000"/>
              </a:solidFill>
              <a:uFill>
                <a:solidFill>
                  <a:srgbClr val="FFFFFF"/>
                </a:solidFill>
              </a:uFill>
            </a:endParaRPr>
          </a:p>
        </p:txBody>
      </p:sp>
      <p:sp>
        <p:nvSpPr>
          <p:cNvPr id="2" name="CustomShape 3"/>
          <p:cNvSpPr/>
          <p:nvPr/>
        </p:nvSpPr>
        <p:spPr>
          <a:xfrm>
            <a:off x="133200" y="219240"/>
            <a:ext cx="1370160" cy="176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fontAlgn="auto">
              <a:lnSpc>
                <a:spcPct val="150000"/>
              </a:lnSpc>
              <a:spcBef>
                <a:spcPts val="0"/>
              </a:spcBef>
              <a:spcAft>
                <a:spcPts val="0"/>
              </a:spcAft>
            </a:pPr>
            <a:r>
              <a:rPr lang="en-IN" sz="900" spc="-1">
                <a:solidFill>
                  <a:srgbClr val="0075B0"/>
                </a:solidFill>
                <a:uFill>
                  <a:solidFill>
                    <a:srgbClr val="FFFFFF"/>
                  </a:solidFill>
                </a:uFill>
                <a:ea typeface="Kozuka Gothic Pro R"/>
              </a:rPr>
              <a:t>www.cybage.com</a:t>
            </a:r>
            <a:endParaRPr lang="en-IN" spc="-1">
              <a:solidFill>
                <a:srgbClr val="000000"/>
              </a:solidFill>
              <a:uFill>
                <a:solidFill>
                  <a:srgbClr val="FFFFFF"/>
                </a:solidFill>
              </a:uFill>
            </a:endParaRPr>
          </a:p>
        </p:txBody>
      </p:sp>
      <p:pic>
        <p:nvPicPr>
          <p:cNvPr id="3" name="Picture 7"/>
          <p:cNvPicPr/>
          <p:nvPr/>
        </p:nvPicPr>
        <p:blipFill>
          <a:blip r:embed="rId14"/>
          <a:stretch/>
        </p:blipFill>
        <p:spPr>
          <a:xfrm>
            <a:off x="7169040" y="162000"/>
            <a:ext cx="1704960" cy="376560"/>
          </a:xfrm>
          <a:prstGeom prst="rect">
            <a:avLst/>
          </a:prstGeom>
          <a:ln>
            <a:noFill/>
          </a:ln>
        </p:spPr>
      </p:pic>
      <p:sp>
        <p:nvSpPr>
          <p:cNvPr id="4" name="CustomShape 4"/>
          <p:cNvSpPr/>
          <p:nvPr/>
        </p:nvSpPr>
        <p:spPr>
          <a:xfrm>
            <a:off x="0" y="4653000"/>
            <a:ext cx="1525680" cy="1525680"/>
          </a:xfrm>
          <a:prstGeom prst="rect">
            <a:avLst/>
          </a:prstGeom>
          <a:solidFill>
            <a:srgbClr val="F88608">
              <a:alpha val="70000"/>
            </a:srgbClr>
          </a:solidFill>
          <a:ln>
            <a:noFill/>
          </a:ln>
        </p:spPr>
        <p:style>
          <a:lnRef idx="2">
            <a:schemeClr val="accent1">
              <a:shade val="50000"/>
            </a:schemeClr>
          </a:lnRef>
          <a:fillRef idx="1">
            <a:schemeClr val="accent1"/>
          </a:fillRef>
          <a:effectRef idx="0">
            <a:schemeClr val="accent1"/>
          </a:effectRef>
          <a:fontRef idx="minor"/>
        </p:style>
      </p:sp>
      <p:sp>
        <p:nvSpPr>
          <p:cNvPr id="5" name="CustomShape 5"/>
          <p:cNvSpPr/>
          <p:nvPr/>
        </p:nvSpPr>
        <p:spPr>
          <a:xfrm>
            <a:off x="1521000" y="4653000"/>
            <a:ext cx="7621560" cy="1525680"/>
          </a:xfrm>
          <a:prstGeom prst="rect">
            <a:avLst/>
          </a:prstGeom>
          <a:solidFill>
            <a:srgbClr val="0075B0">
              <a:alpha val="70000"/>
            </a:srgbClr>
          </a:solidFill>
          <a:ln>
            <a:noFill/>
          </a:ln>
        </p:spPr>
        <p:style>
          <a:lnRef idx="2">
            <a:schemeClr val="accent1">
              <a:shade val="50000"/>
            </a:schemeClr>
          </a:lnRef>
          <a:fillRef idx="1">
            <a:schemeClr val="accent1"/>
          </a:fillRef>
          <a:effectRef idx="0">
            <a:schemeClr val="accent1"/>
          </a:effectRef>
          <a:fontRef idx="minor"/>
        </p:style>
      </p:sp>
      <p:sp>
        <p:nvSpPr>
          <p:cNvPr id="6" name="PlaceHolder 6"/>
          <p:cNvSpPr>
            <a:spLocks noGrp="1"/>
          </p:cNvSpPr>
          <p:nvPr>
            <p:ph type="title"/>
          </p:nvPr>
        </p:nvSpPr>
        <p:spPr>
          <a:xfrm>
            <a:off x="457200" y="273600"/>
            <a:ext cx="8229240" cy="1144800"/>
          </a:xfrm>
          <a:prstGeom prst="rect">
            <a:avLst/>
          </a:prstGeom>
        </p:spPr>
        <p:txBody>
          <a:bodyPr lIns="0" tIns="0" rIns="0" bIns="0" anchor="ctr"/>
          <a:lstStyle/>
          <a:p>
            <a:pPr algn="ctr"/>
            <a:r>
              <a:rPr lang="en-IN" sz="4400" strike="noStrike" spc="-1">
                <a:solidFill>
                  <a:srgbClr val="000000"/>
                </a:solidFill>
                <a:uFill>
                  <a:solidFill>
                    <a:srgbClr val="FFFFFF"/>
                  </a:solidFill>
                </a:uFill>
                <a:latin typeface="Arial"/>
              </a:rPr>
              <a:t>Click to edit the title text format</a:t>
            </a:r>
          </a:p>
        </p:txBody>
      </p:sp>
      <p:sp>
        <p:nvSpPr>
          <p:cNvPr id="7" name="PlaceHolder 7"/>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IN" sz="320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strike="noStrike" spc="-1">
                <a:solidFill>
                  <a:srgbClr val="000000"/>
                </a:solidFill>
                <a:uFill>
                  <a:solidFill>
                    <a:srgbClr val="FFFFFF"/>
                  </a:solidFill>
                </a:uFill>
                <a:latin typeface="Arial"/>
              </a:rPr>
              <a:t>Seventh Outline Level</a:t>
            </a:r>
          </a:p>
        </p:txBody>
      </p:sp>
    </p:spTree>
    <p:extLst>
      <p:ext uri="{BB962C8B-B14F-4D97-AF65-F5344CB8AC3E}">
        <p14:creationId xmlns:p14="http://schemas.microsoft.com/office/powerpoint/2010/main" val="2836674036"/>
      </p:ext>
    </p:extLst>
  </p:cSld>
  <p:clrMap bg1="lt1" tx1="dk1" bg2="lt2" tx2="dk2" accent1="accent1" accent2="accent2" accent3="accent3" accent4="accent4" accent5="accent5" accent6="accent6" hlink="hlink" folHlink="folHlink"/>
  <p:sldLayoutIdLst>
    <p:sldLayoutId id="2147484356" r:id="rId1"/>
    <p:sldLayoutId id="2147484357" r:id="rId2"/>
    <p:sldLayoutId id="2147484358" r:id="rId3"/>
    <p:sldLayoutId id="2147484359" r:id="rId4"/>
    <p:sldLayoutId id="2147484360" r:id="rId5"/>
    <p:sldLayoutId id="2147484361" r:id="rId6"/>
    <p:sldLayoutId id="2147484362" r:id="rId7"/>
    <p:sldLayoutId id="2147484363" r:id="rId8"/>
    <p:sldLayoutId id="2147484364" r:id="rId9"/>
    <p:sldLayoutId id="2147484365" r:id="rId10"/>
    <p:sldLayoutId id="2147484366" r:id="rId11"/>
    <p:sldLayoutId id="2147484367"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0"/>
            <a:ext cx="9142560" cy="68436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3" name="CustomShape 2"/>
          <p:cNvSpPr/>
          <p:nvPr/>
        </p:nvSpPr>
        <p:spPr>
          <a:xfrm>
            <a:off x="3733920" y="6497640"/>
            <a:ext cx="5265720" cy="236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fontAlgn="auto">
              <a:spcBef>
                <a:spcPts val="0"/>
              </a:spcBef>
              <a:spcAft>
                <a:spcPts val="0"/>
              </a:spcAft>
            </a:pPr>
            <a:r>
              <a:rPr lang="en-IN" sz="650" spc="-1">
                <a:solidFill>
                  <a:srgbClr val="000000"/>
                </a:solidFill>
                <a:uFill>
                  <a:solidFill>
                    <a:srgbClr val="FFFFFF"/>
                  </a:solidFill>
                </a:uFill>
                <a:latin typeface="Kozuka Gothic Pro M"/>
              </a:rPr>
              <a:t> </a:t>
            </a:r>
            <a:r>
              <a:rPr lang="en-IN" sz="650" spc="-1">
                <a:solidFill>
                  <a:srgbClr val="262626"/>
                </a:solidFill>
                <a:uFill>
                  <a:solidFill>
                    <a:srgbClr val="FFFFFF"/>
                  </a:solidFill>
                </a:uFill>
                <a:latin typeface="Microsoft Sans Serif"/>
              </a:rPr>
              <a:t>Copyright © 2016. Cybage Software Pvt. Ltd. All Rights Reserved. Cybage Confidential.</a:t>
            </a:r>
            <a:endParaRPr lang="en-IN" spc="-1">
              <a:solidFill>
                <a:srgbClr val="000000"/>
              </a:solidFill>
              <a:uFill>
                <a:solidFill>
                  <a:srgbClr val="FFFFFF"/>
                </a:solidFill>
              </a:uFill>
            </a:endParaRPr>
          </a:p>
        </p:txBody>
      </p:sp>
      <p:pic>
        <p:nvPicPr>
          <p:cNvPr id="44" name="Picture 6"/>
          <p:cNvPicPr/>
          <p:nvPr/>
        </p:nvPicPr>
        <p:blipFill>
          <a:blip r:embed="rId14"/>
          <a:stretch/>
        </p:blipFill>
        <p:spPr>
          <a:xfrm>
            <a:off x="7169040" y="162000"/>
            <a:ext cx="1704960" cy="376560"/>
          </a:xfrm>
          <a:prstGeom prst="rect">
            <a:avLst/>
          </a:prstGeom>
          <a:ln>
            <a:noFill/>
          </a:ln>
        </p:spPr>
      </p:pic>
      <p:sp>
        <p:nvSpPr>
          <p:cNvPr id="45" name="CustomShape 3"/>
          <p:cNvSpPr/>
          <p:nvPr/>
        </p:nvSpPr>
        <p:spPr>
          <a:xfrm>
            <a:off x="0" y="685800"/>
            <a:ext cx="1525680" cy="770040"/>
          </a:xfrm>
          <a:prstGeom prst="rect">
            <a:avLst/>
          </a:prstGeom>
          <a:solidFill>
            <a:srgbClr val="F88608">
              <a:alpha val="70000"/>
            </a:srgbClr>
          </a:solidFill>
          <a:ln>
            <a:noFill/>
          </a:ln>
        </p:spPr>
        <p:style>
          <a:lnRef idx="2">
            <a:schemeClr val="accent1">
              <a:shade val="50000"/>
            </a:schemeClr>
          </a:lnRef>
          <a:fillRef idx="1">
            <a:schemeClr val="accent1"/>
          </a:fillRef>
          <a:effectRef idx="0">
            <a:schemeClr val="accent1"/>
          </a:effectRef>
          <a:fontRef idx="minor"/>
        </p:style>
      </p:sp>
      <p:sp>
        <p:nvSpPr>
          <p:cNvPr id="46" name="CustomShape 4"/>
          <p:cNvSpPr/>
          <p:nvPr/>
        </p:nvSpPr>
        <p:spPr>
          <a:xfrm>
            <a:off x="1521000" y="685800"/>
            <a:ext cx="7621560" cy="770040"/>
          </a:xfrm>
          <a:prstGeom prst="rect">
            <a:avLst/>
          </a:prstGeom>
          <a:solidFill>
            <a:srgbClr val="0075B0">
              <a:alpha val="70000"/>
            </a:srgbClr>
          </a:solidFill>
          <a:ln>
            <a:noFill/>
          </a:ln>
        </p:spPr>
        <p:style>
          <a:lnRef idx="2">
            <a:schemeClr val="accent1">
              <a:shade val="50000"/>
            </a:schemeClr>
          </a:lnRef>
          <a:fillRef idx="1">
            <a:schemeClr val="accent1"/>
          </a:fillRef>
          <a:effectRef idx="0">
            <a:schemeClr val="accent1"/>
          </a:effectRef>
          <a:fontRef idx="minor"/>
        </p:style>
      </p:sp>
      <p:sp>
        <p:nvSpPr>
          <p:cNvPr id="47" name="CustomShape 5"/>
          <p:cNvSpPr/>
          <p:nvPr/>
        </p:nvSpPr>
        <p:spPr>
          <a:xfrm>
            <a:off x="133200" y="219240"/>
            <a:ext cx="1370160" cy="1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fontAlgn="auto">
              <a:lnSpc>
                <a:spcPct val="150000"/>
              </a:lnSpc>
              <a:spcBef>
                <a:spcPts val="0"/>
              </a:spcBef>
              <a:spcAft>
                <a:spcPts val="0"/>
              </a:spcAft>
            </a:pPr>
            <a:r>
              <a:rPr lang="en-IN" sz="900" spc="-1">
                <a:solidFill>
                  <a:srgbClr val="0075B0"/>
                </a:solidFill>
                <a:uFill>
                  <a:solidFill>
                    <a:srgbClr val="FFFFFF"/>
                  </a:solidFill>
                </a:uFill>
                <a:ea typeface="Kozuka Gothic Pro R"/>
              </a:rPr>
              <a:t>www.cybage.com</a:t>
            </a:r>
            <a:endParaRPr lang="en-IN" spc="-1">
              <a:solidFill>
                <a:srgbClr val="000000"/>
              </a:solidFill>
              <a:uFill>
                <a:solidFill>
                  <a:srgbClr val="FFFFFF"/>
                </a:solidFill>
              </a:uFill>
            </a:endParaRPr>
          </a:p>
        </p:txBody>
      </p:sp>
      <p:sp>
        <p:nvSpPr>
          <p:cNvPr id="48" name="PlaceHolder 6"/>
          <p:cNvSpPr>
            <a:spLocks noGrp="1"/>
          </p:cNvSpPr>
          <p:nvPr>
            <p:ph type="title"/>
          </p:nvPr>
        </p:nvSpPr>
        <p:spPr>
          <a:xfrm>
            <a:off x="457200" y="273600"/>
            <a:ext cx="8229240" cy="1144800"/>
          </a:xfrm>
          <a:prstGeom prst="rect">
            <a:avLst/>
          </a:prstGeom>
        </p:spPr>
        <p:txBody>
          <a:bodyPr lIns="0" tIns="0" rIns="0" bIns="0" anchor="ctr"/>
          <a:lstStyle/>
          <a:p>
            <a:pPr algn="ctr"/>
            <a:r>
              <a:rPr lang="en-IN" sz="4400" strike="noStrike" spc="-1">
                <a:solidFill>
                  <a:srgbClr val="000000"/>
                </a:solidFill>
                <a:uFill>
                  <a:solidFill>
                    <a:srgbClr val="FFFFFF"/>
                  </a:solidFill>
                </a:uFill>
                <a:latin typeface="Arial"/>
              </a:rPr>
              <a:t>Click to edit the title text format</a:t>
            </a:r>
          </a:p>
        </p:txBody>
      </p:sp>
      <p:sp>
        <p:nvSpPr>
          <p:cNvPr id="49" name="PlaceHolder 7"/>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IN" sz="320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strike="noStrike" spc="-1">
                <a:solidFill>
                  <a:srgbClr val="000000"/>
                </a:solidFill>
                <a:uFill>
                  <a:solidFill>
                    <a:srgbClr val="FFFFFF"/>
                  </a:solidFill>
                </a:uFill>
                <a:latin typeface="Arial"/>
              </a:rPr>
              <a:t>Seventh Outline Level</a:t>
            </a:r>
          </a:p>
        </p:txBody>
      </p:sp>
    </p:spTree>
    <p:extLst>
      <p:ext uri="{BB962C8B-B14F-4D97-AF65-F5344CB8AC3E}">
        <p14:creationId xmlns:p14="http://schemas.microsoft.com/office/powerpoint/2010/main" val="3448057399"/>
      </p:ext>
    </p:extLst>
  </p:cSld>
  <p:clrMap bg1="lt1" tx1="dk1" bg2="lt2" tx2="dk2" accent1="accent1" accent2="accent2" accent3="accent3" accent4="accent4" accent5="accent5" accent6="accent6" hlink="hlink" folHlink="folHlink"/>
  <p:sldLayoutIdLst>
    <p:sldLayoutId id="2147484382" r:id="rId1"/>
    <p:sldLayoutId id="2147484383" r:id="rId2"/>
    <p:sldLayoutId id="2147484384" r:id="rId3"/>
    <p:sldLayoutId id="2147484385" r:id="rId4"/>
    <p:sldLayoutId id="2147484386" r:id="rId5"/>
    <p:sldLayoutId id="2147484387" r:id="rId6"/>
    <p:sldLayoutId id="2147484388" r:id="rId7"/>
    <p:sldLayoutId id="2147484389" r:id="rId8"/>
    <p:sldLayoutId id="2147484390" r:id="rId9"/>
    <p:sldLayoutId id="2147484391" r:id="rId10"/>
    <p:sldLayoutId id="2147484392" r:id="rId11"/>
    <p:sldLayoutId id="2147484393"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0" y="0"/>
            <a:ext cx="9142920" cy="684720"/>
          </a:xfrm>
          <a:prstGeom prst="rect">
            <a:avLst/>
          </a:prstGeom>
          <a:noFill/>
          <a:ln>
            <a:noFill/>
          </a:ln>
        </p:spPr>
        <p:style>
          <a:lnRef idx="2">
            <a:schemeClr val="accent1">
              <a:shade val="50000"/>
            </a:schemeClr>
          </a:lnRef>
          <a:fillRef idx="1">
            <a:schemeClr val="accent1"/>
          </a:fillRef>
          <a:effectRef idx="0">
            <a:schemeClr val="accent1"/>
          </a:effectRef>
          <a:fontRef idx="minor"/>
        </p:style>
      </p:sp>
      <p:pic>
        <p:nvPicPr>
          <p:cNvPr id="85" name="Picture 2"/>
          <p:cNvPicPr/>
          <p:nvPr/>
        </p:nvPicPr>
        <p:blipFill>
          <a:blip r:embed="rId14"/>
          <a:stretch/>
        </p:blipFill>
        <p:spPr>
          <a:xfrm>
            <a:off x="7169040" y="162000"/>
            <a:ext cx="1705320" cy="346680"/>
          </a:xfrm>
          <a:prstGeom prst="rect">
            <a:avLst/>
          </a:prstGeom>
          <a:ln>
            <a:noFill/>
          </a:ln>
        </p:spPr>
      </p:pic>
      <p:sp>
        <p:nvSpPr>
          <p:cNvPr id="86" name="CustomShape 2"/>
          <p:cNvSpPr/>
          <p:nvPr/>
        </p:nvSpPr>
        <p:spPr>
          <a:xfrm>
            <a:off x="3733920" y="6497640"/>
            <a:ext cx="5266080" cy="236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fontAlgn="auto">
              <a:spcBef>
                <a:spcPts val="0"/>
              </a:spcBef>
              <a:spcAft>
                <a:spcPts val="0"/>
              </a:spcAft>
            </a:pPr>
            <a:r>
              <a:rPr lang="en-IN" sz="650" spc="-1">
                <a:solidFill>
                  <a:srgbClr val="000000"/>
                </a:solidFill>
                <a:uFill>
                  <a:solidFill>
                    <a:srgbClr val="FFFFFF"/>
                  </a:solidFill>
                </a:uFill>
                <a:latin typeface="Kozuka Gothic Pro M"/>
              </a:rPr>
              <a:t> </a:t>
            </a:r>
            <a:r>
              <a:rPr lang="en-IN" sz="650" spc="-1">
                <a:solidFill>
                  <a:srgbClr val="262626"/>
                </a:solidFill>
                <a:uFill>
                  <a:solidFill>
                    <a:srgbClr val="FFFFFF"/>
                  </a:solidFill>
                </a:uFill>
                <a:latin typeface="Microsoft Sans Serif"/>
              </a:rPr>
              <a:t>Copyright © 2014. Cybage Software Pvt. Ltd. All Rights Reserved. Cybage Confidential.</a:t>
            </a:r>
            <a:endParaRPr lang="en-IN" spc="-1">
              <a:solidFill>
                <a:srgbClr val="000000"/>
              </a:solidFill>
              <a:uFill>
                <a:solidFill>
                  <a:srgbClr val="FFFFFF"/>
                </a:solidFill>
              </a:uFill>
            </a:endParaRPr>
          </a:p>
        </p:txBody>
      </p:sp>
      <p:sp>
        <p:nvSpPr>
          <p:cNvPr id="87" name="CustomShape 3"/>
          <p:cNvSpPr/>
          <p:nvPr/>
        </p:nvSpPr>
        <p:spPr>
          <a:xfrm>
            <a:off x="0" y="685800"/>
            <a:ext cx="1526040" cy="770400"/>
          </a:xfrm>
          <a:prstGeom prst="rect">
            <a:avLst/>
          </a:prstGeom>
          <a:solidFill>
            <a:srgbClr val="F88608">
              <a:alpha val="70000"/>
            </a:srgbClr>
          </a:solidFill>
          <a:ln>
            <a:noFill/>
          </a:ln>
        </p:spPr>
        <p:style>
          <a:lnRef idx="2">
            <a:schemeClr val="accent1">
              <a:shade val="50000"/>
            </a:schemeClr>
          </a:lnRef>
          <a:fillRef idx="1">
            <a:schemeClr val="accent1"/>
          </a:fillRef>
          <a:effectRef idx="0">
            <a:schemeClr val="accent1"/>
          </a:effectRef>
          <a:fontRef idx="minor"/>
        </p:style>
      </p:sp>
      <p:sp>
        <p:nvSpPr>
          <p:cNvPr id="88" name="CustomShape 4"/>
          <p:cNvSpPr/>
          <p:nvPr/>
        </p:nvSpPr>
        <p:spPr>
          <a:xfrm>
            <a:off x="1521000" y="685800"/>
            <a:ext cx="7621920" cy="770400"/>
          </a:xfrm>
          <a:prstGeom prst="rect">
            <a:avLst/>
          </a:prstGeom>
          <a:solidFill>
            <a:srgbClr val="0075B0">
              <a:alpha val="70000"/>
            </a:srgbClr>
          </a:solidFill>
          <a:ln>
            <a:noFill/>
          </a:ln>
        </p:spPr>
        <p:style>
          <a:lnRef idx="2">
            <a:schemeClr val="accent1">
              <a:shade val="50000"/>
            </a:schemeClr>
          </a:lnRef>
          <a:fillRef idx="1">
            <a:schemeClr val="accent1"/>
          </a:fillRef>
          <a:effectRef idx="0">
            <a:schemeClr val="accent1"/>
          </a:effectRef>
          <a:fontRef idx="minor"/>
        </p:style>
      </p:sp>
      <p:sp>
        <p:nvSpPr>
          <p:cNvPr id="89" name="CustomShape 5"/>
          <p:cNvSpPr/>
          <p:nvPr/>
        </p:nvSpPr>
        <p:spPr>
          <a:xfrm>
            <a:off x="133200" y="219240"/>
            <a:ext cx="1370520" cy="17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fontAlgn="auto">
              <a:lnSpc>
                <a:spcPct val="150000"/>
              </a:lnSpc>
              <a:spcBef>
                <a:spcPts val="0"/>
              </a:spcBef>
              <a:spcAft>
                <a:spcPts val="0"/>
              </a:spcAft>
            </a:pPr>
            <a:r>
              <a:rPr lang="en-IN" sz="900" spc="-1">
                <a:solidFill>
                  <a:srgbClr val="0075B0"/>
                </a:solidFill>
                <a:uFill>
                  <a:solidFill>
                    <a:srgbClr val="FFFFFF"/>
                  </a:solidFill>
                </a:uFill>
                <a:ea typeface="Kozuka Gothic Pro R"/>
              </a:rPr>
              <a:t>www.cybage.com</a:t>
            </a:r>
            <a:endParaRPr lang="en-IN" spc="-1">
              <a:solidFill>
                <a:srgbClr val="000000"/>
              </a:solidFill>
              <a:uFill>
                <a:solidFill>
                  <a:srgbClr val="FFFFFF"/>
                </a:solidFill>
              </a:uFill>
            </a:endParaRPr>
          </a:p>
        </p:txBody>
      </p:sp>
      <p:sp>
        <p:nvSpPr>
          <p:cNvPr id="90" name="PlaceHolder 6"/>
          <p:cNvSpPr>
            <a:spLocks noGrp="1"/>
          </p:cNvSpPr>
          <p:nvPr>
            <p:ph type="title"/>
          </p:nvPr>
        </p:nvSpPr>
        <p:spPr>
          <a:xfrm>
            <a:off x="457200" y="273600"/>
            <a:ext cx="8229240" cy="1144800"/>
          </a:xfrm>
          <a:prstGeom prst="rect">
            <a:avLst/>
          </a:prstGeom>
        </p:spPr>
        <p:txBody>
          <a:bodyPr lIns="0" tIns="0" rIns="0" bIns="0" anchor="ctr"/>
          <a:lstStyle/>
          <a:p>
            <a:pPr algn="ctr"/>
            <a:r>
              <a:rPr lang="en-IN" sz="4400" strike="noStrike" spc="-1">
                <a:solidFill>
                  <a:srgbClr val="000000"/>
                </a:solidFill>
                <a:uFill>
                  <a:solidFill>
                    <a:srgbClr val="FFFFFF"/>
                  </a:solidFill>
                </a:uFill>
                <a:latin typeface="Arial"/>
              </a:rPr>
              <a:t>Click to edit the title text format</a:t>
            </a:r>
          </a:p>
        </p:txBody>
      </p:sp>
      <p:sp>
        <p:nvSpPr>
          <p:cNvPr id="91" name="PlaceHolder 7"/>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IN" sz="320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strike="noStrike" spc="-1">
                <a:solidFill>
                  <a:srgbClr val="000000"/>
                </a:solidFill>
                <a:uFill>
                  <a:solidFill>
                    <a:srgbClr val="FFFFFF"/>
                  </a:solidFill>
                </a:uFill>
                <a:latin typeface="Arial"/>
              </a:rPr>
              <a:t>Seventh Outline Level</a:t>
            </a:r>
          </a:p>
        </p:txBody>
      </p:sp>
    </p:spTree>
    <p:extLst>
      <p:ext uri="{BB962C8B-B14F-4D97-AF65-F5344CB8AC3E}">
        <p14:creationId xmlns:p14="http://schemas.microsoft.com/office/powerpoint/2010/main" val="2140016509"/>
      </p:ext>
    </p:extLst>
  </p:cSld>
  <p:clrMap bg1="lt1" tx1="dk1" bg2="lt2" tx2="dk2" accent1="accent1" accent2="accent2" accent3="accent3" accent4="accent4" accent5="accent5" accent6="accent6" hlink="hlink" folHlink="folHlink"/>
  <p:sldLayoutIdLst>
    <p:sldLayoutId id="2147484395" r:id="rId1"/>
    <p:sldLayoutId id="2147484396" r:id="rId2"/>
    <p:sldLayoutId id="2147484397" r:id="rId3"/>
    <p:sldLayoutId id="2147484398" r:id="rId4"/>
    <p:sldLayoutId id="2147484399" r:id="rId5"/>
    <p:sldLayoutId id="2147484400" r:id="rId6"/>
    <p:sldLayoutId id="2147484401" r:id="rId7"/>
    <p:sldLayoutId id="2147484402" r:id="rId8"/>
    <p:sldLayoutId id="2147484403" r:id="rId9"/>
    <p:sldLayoutId id="2147484404" r:id="rId10"/>
    <p:sldLayoutId id="2147484405" r:id="rId11"/>
    <p:sldLayoutId id="2147484406"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17.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175" name="CustomShape 1"/>
          <p:cNvSpPr/>
          <p:nvPr/>
        </p:nvSpPr>
        <p:spPr>
          <a:xfrm>
            <a:off x="2250960" y="5088240"/>
            <a:ext cx="3997440" cy="56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auto">
              <a:spcBef>
                <a:spcPts val="0"/>
              </a:spcBef>
              <a:spcAft>
                <a:spcPts val="0"/>
              </a:spcAft>
            </a:pPr>
            <a:r>
              <a:rPr lang="en-IN" sz="3200" spc="-1" dirty="0">
                <a:solidFill>
                  <a:srgbClr val="FFFFFF"/>
                </a:solidFill>
                <a:uFill>
                  <a:solidFill>
                    <a:srgbClr val="FFFFFF"/>
                  </a:solidFill>
                </a:uFill>
                <a:latin typeface="Microsoft Sans Serif"/>
              </a:rPr>
              <a:t>   </a:t>
            </a:r>
            <a:endParaRPr lang="en-IN" spc="-1" dirty="0">
              <a:solidFill>
                <a:srgbClr val="000000"/>
              </a:solidFill>
              <a:uFill>
                <a:solidFill>
                  <a:srgbClr val="FFFFFF"/>
                </a:solidFill>
              </a:uFill>
            </a:endParaRPr>
          </a:p>
        </p:txBody>
      </p:sp>
      <p:sp>
        <p:nvSpPr>
          <p:cNvPr id="176" name="CustomShape 2"/>
          <p:cNvSpPr/>
          <p:nvPr/>
        </p:nvSpPr>
        <p:spPr>
          <a:xfrm>
            <a:off x="148320" y="6300360"/>
            <a:ext cx="5507280" cy="53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auto">
              <a:spcBef>
                <a:spcPts val="0"/>
              </a:spcBef>
              <a:spcAft>
                <a:spcPts val="0"/>
              </a:spcAft>
            </a:pPr>
            <a:r>
              <a:rPr lang="en-IN" sz="700" spc="-1" dirty="0">
                <a:solidFill>
                  <a:srgbClr val="404040"/>
                </a:solidFill>
                <a:uFill>
                  <a:solidFill>
                    <a:srgbClr val="FFFFFF"/>
                  </a:solidFill>
                </a:uFill>
              </a:rPr>
              <a:t>This document and all its contents contain information from </a:t>
            </a:r>
            <a:r>
              <a:rPr lang="en-IN" sz="700" spc="-1" dirty="0" err="1">
                <a:solidFill>
                  <a:srgbClr val="404040"/>
                </a:solidFill>
                <a:uFill>
                  <a:solidFill>
                    <a:srgbClr val="FFFFFF"/>
                  </a:solidFill>
                </a:uFill>
              </a:rPr>
              <a:t>Cybage</a:t>
            </a:r>
            <a:r>
              <a:rPr lang="en-IN" sz="700" spc="-1" dirty="0">
                <a:solidFill>
                  <a:srgbClr val="404040"/>
                </a:solidFill>
                <a:uFill>
                  <a:solidFill>
                    <a:srgbClr val="FFFFFF"/>
                  </a:solidFill>
                </a:uFill>
              </a:rPr>
              <a:t> Software Private Limited which may be privileged, confidential, </a:t>
            </a:r>
            <a:endParaRPr lang="en-IN" spc="-1" dirty="0">
              <a:solidFill>
                <a:srgbClr val="000000"/>
              </a:solidFill>
              <a:uFill>
                <a:solidFill>
                  <a:srgbClr val="FFFFFF"/>
                </a:solidFill>
              </a:uFill>
            </a:endParaRPr>
          </a:p>
          <a:p>
            <a:pPr fontAlgn="auto">
              <a:spcBef>
                <a:spcPts val="0"/>
              </a:spcBef>
              <a:spcAft>
                <a:spcPts val="0"/>
              </a:spcAft>
            </a:pPr>
            <a:r>
              <a:rPr lang="en-IN" sz="700" spc="-1" dirty="0">
                <a:solidFill>
                  <a:srgbClr val="404040"/>
                </a:solidFill>
                <a:uFill>
                  <a:solidFill>
                    <a:srgbClr val="FFFFFF"/>
                  </a:solidFill>
                </a:uFill>
              </a:rPr>
              <a:t>or otherwise protected from disclosure. The information is intended to be for the addressee(s) only. Any unauthorized disclosure, </a:t>
            </a:r>
            <a:endParaRPr lang="en-IN" spc="-1" dirty="0">
              <a:solidFill>
                <a:srgbClr val="000000"/>
              </a:solidFill>
              <a:uFill>
                <a:solidFill>
                  <a:srgbClr val="FFFFFF"/>
                </a:solidFill>
              </a:uFill>
            </a:endParaRPr>
          </a:p>
          <a:p>
            <a:pPr fontAlgn="auto">
              <a:spcBef>
                <a:spcPts val="0"/>
              </a:spcBef>
              <a:spcAft>
                <a:spcPts val="0"/>
              </a:spcAft>
            </a:pPr>
            <a:r>
              <a:rPr lang="en-IN" sz="700" spc="-1" dirty="0">
                <a:solidFill>
                  <a:srgbClr val="404040"/>
                </a:solidFill>
                <a:uFill>
                  <a:solidFill>
                    <a:srgbClr val="FFFFFF"/>
                  </a:solidFill>
                </a:uFill>
              </a:rPr>
              <a:t>copy, distribution, or use of the contents of this message is strictly prohibited. </a:t>
            </a:r>
            <a:endParaRPr lang="en-IN" spc="-1" dirty="0">
              <a:solidFill>
                <a:srgbClr val="000000"/>
              </a:solidFill>
              <a:uFill>
                <a:solidFill>
                  <a:srgbClr val="FFFFFF"/>
                </a:solidFill>
              </a:uFill>
            </a:endParaRPr>
          </a:p>
          <a:p>
            <a:pPr fontAlgn="auto">
              <a:spcBef>
                <a:spcPts val="0"/>
              </a:spcBef>
              <a:spcAft>
                <a:spcPts val="0"/>
              </a:spcAft>
            </a:pPr>
            <a:endParaRPr lang="en-IN" spc="-1" dirty="0">
              <a:solidFill>
                <a:srgbClr val="000000"/>
              </a:solidFill>
              <a:uFill>
                <a:solidFill>
                  <a:srgbClr val="FFFFFF"/>
                </a:solidFill>
              </a:uFill>
            </a:endParaRPr>
          </a:p>
        </p:txBody>
      </p:sp>
      <p:pic>
        <p:nvPicPr>
          <p:cNvPr id="177" name="Picture 6"/>
          <p:cNvPicPr/>
          <p:nvPr/>
        </p:nvPicPr>
        <p:blipFill>
          <a:blip r:embed="rId4"/>
          <a:stretch/>
        </p:blipFill>
        <p:spPr>
          <a:xfrm>
            <a:off x="148320" y="120240"/>
            <a:ext cx="1545480" cy="437040"/>
          </a:xfrm>
          <a:prstGeom prst="rect">
            <a:avLst/>
          </a:prstGeom>
          <a:ln>
            <a:noFill/>
          </a:ln>
        </p:spPr>
      </p:pic>
      <p:sp>
        <p:nvSpPr>
          <p:cNvPr id="178" name="CustomShape 3"/>
          <p:cNvSpPr/>
          <p:nvPr/>
        </p:nvSpPr>
        <p:spPr>
          <a:xfrm>
            <a:off x="3368169" y="5827207"/>
            <a:ext cx="5543280" cy="345600"/>
          </a:xfrm>
          <a:prstGeom prst="rect">
            <a:avLst/>
          </a:prstGeom>
          <a:noFill/>
          <a:ln>
            <a:solidFill>
              <a:srgbClr val="3465A4"/>
            </a:solidFill>
          </a:ln>
        </p:spPr>
        <p:style>
          <a:lnRef idx="0">
            <a:scrgbClr r="0" g="0" b="0"/>
          </a:lnRef>
          <a:fillRef idx="0">
            <a:scrgbClr r="0" g="0" b="0"/>
          </a:fillRef>
          <a:effectRef idx="0">
            <a:scrgbClr r="0" g="0" b="0"/>
          </a:effectRef>
          <a:fontRef idx="minor"/>
        </p:style>
        <p:txBody>
          <a:bodyPr lIns="90000" tIns="45000" rIns="90000" bIns="45000"/>
          <a:lstStyle/>
          <a:p>
            <a:pPr fontAlgn="auto">
              <a:spcBef>
                <a:spcPts val="0"/>
              </a:spcBef>
              <a:spcAft>
                <a:spcPts val="0"/>
              </a:spcAft>
            </a:pPr>
            <a:r>
              <a:rPr lang="en-IN" spc="-1" smtClean="0">
                <a:solidFill>
                  <a:srgbClr val="000000"/>
                </a:solidFill>
                <a:uFill>
                  <a:solidFill>
                    <a:srgbClr val="FFFFFF"/>
                  </a:solidFill>
                </a:uFill>
              </a:rPr>
              <a:t>	</a:t>
            </a:r>
            <a:r>
              <a:rPr lang="en-IN" spc="-1">
                <a:solidFill>
                  <a:srgbClr val="000000"/>
                </a:solidFill>
                <a:uFill>
                  <a:solidFill>
                    <a:srgbClr val="FFFFFF"/>
                  </a:solidFill>
                </a:uFill>
              </a:rPr>
              <a:t> </a:t>
            </a:r>
            <a:r>
              <a:rPr lang="en-IN" spc="-1" smtClean="0">
                <a:solidFill>
                  <a:srgbClr val="000000"/>
                </a:solidFill>
                <a:uFill>
                  <a:solidFill>
                    <a:srgbClr val="FFFFFF"/>
                  </a:solidFill>
                </a:uFill>
              </a:rPr>
              <a:t>                       </a:t>
            </a:r>
            <a:r>
              <a:rPr lang="en-IN" spc="-1" smtClean="0">
                <a:solidFill>
                  <a:prstClr val="white"/>
                </a:solidFill>
                <a:uFill>
                  <a:solidFill>
                    <a:srgbClr val="FFFFFF"/>
                  </a:solidFill>
                </a:uFill>
              </a:rPr>
              <a:t>Author</a:t>
            </a:r>
            <a:r>
              <a:rPr lang="en-IN" spc="-1" dirty="0" smtClean="0">
                <a:solidFill>
                  <a:prstClr val="white"/>
                </a:solidFill>
                <a:uFill>
                  <a:solidFill>
                    <a:srgbClr val="FFFFFF"/>
                  </a:solidFill>
                </a:uFill>
              </a:rPr>
              <a:t>: </a:t>
            </a:r>
            <a:r>
              <a:rPr lang="en-IN" spc="-1" smtClean="0">
                <a:solidFill>
                  <a:prstClr val="white"/>
                </a:solidFill>
                <a:uFill>
                  <a:solidFill>
                    <a:srgbClr val="FFFFFF"/>
                  </a:solidFill>
                </a:uFill>
              </a:rPr>
              <a:t>Sanjana Chaturvedi</a:t>
            </a:r>
            <a:endParaRPr lang="en-IN" spc="-1" dirty="0">
              <a:solidFill>
                <a:prstClr val="white"/>
              </a:solidFill>
              <a:uFill>
                <a:solidFill>
                  <a:srgbClr val="FFFFFF"/>
                </a:solidFill>
              </a:uFill>
            </a:endParaRPr>
          </a:p>
        </p:txBody>
      </p:sp>
      <p:pic>
        <p:nvPicPr>
          <p:cNvPr id="6" name="Picture 6" descr="http://itekblog.com/wp-content/uploads/2012/09/git-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6852" y="5119963"/>
            <a:ext cx="1807424" cy="65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86944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What is </a:t>
            </a:r>
            <a:r>
              <a:rPr lang="en-US" altLang="en-US" dirty="0"/>
              <a:t>GIT?</a:t>
            </a:r>
            <a:endParaRPr lang="en-US" dirty="0"/>
          </a:p>
        </p:txBody>
      </p:sp>
      <p:sp>
        <p:nvSpPr>
          <p:cNvPr id="36" name="TextBox 35"/>
          <p:cNvSpPr txBox="1"/>
          <p:nvPr/>
        </p:nvSpPr>
        <p:spPr>
          <a:xfrm>
            <a:off x="1256145" y="2142836"/>
            <a:ext cx="7296728" cy="3139321"/>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mn-lt"/>
              </a:rPr>
              <a:t>By far, the most widely used modern version control system in the world today is Git. </a:t>
            </a:r>
            <a:endParaRPr lang="en-US" dirty="0" smtClean="0">
              <a:latin typeface="+mn-lt"/>
            </a:endParaRPr>
          </a:p>
          <a:p>
            <a:pPr marL="285750" indent="-285750">
              <a:buFont typeface="Wingdings" panose="05000000000000000000" pitchFamily="2" charset="2"/>
              <a:buChar char="v"/>
            </a:pPr>
            <a:endParaRPr lang="en-US" dirty="0">
              <a:latin typeface="+mn-lt"/>
            </a:endParaRPr>
          </a:p>
          <a:p>
            <a:pPr marL="285750" indent="-285750">
              <a:buFont typeface="Wingdings" panose="05000000000000000000" pitchFamily="2" charset="2"/>
              <a:buChar char="v"/>
            </a:pPr>
            <a:r>
              <a:rPr lang="en-US" dirty="0" smtClean="0">
                <a:latin typeface="+mn-lt"/>
              </a:rPr>
              <a:t>It </a:t>
            </a:r>
            <a:r>
              <a:rPr lang="en-US" dirty="0">
                <a:latin typeface="+mn-lt"/>
              </a:rPr>
              <a:t>is a mature, actively maintained open source project originally developed in 2005 by Linus </a:t>
            </a:r>
            <a:r>
              <a:rPr lang="en-US" dirty="0" smtClean="0">
                <a:latin typeface="+mn-lt"/>
              </a:rPr>
              <a:t>Torvalds</a:t>
            </a:r>
            <a:r>
              <a:rPr lang="en-US" dirty="0">
                <a:latin typeface="+mn-lt"/>
              </a:rPr>
              <a:t>.</a:t>
            </a:r>
            <a:endParaRPr lang="en-US" dirty="0" smtClean="0">
              <a:latin typeface="+mn-lt"/>
            </a:endParaRPr>
          </a:p>
          <a:p>
            <a:pPr marL="285750" indent="-285750">
              <a:buFont typeface="Wingdings" panose="05000000000000000000" pitchFamily="2" charset="2"/>
              <a:buChar char="v"/>
            </a:pPr>
            <a:endParaRPr lang="en-US" dirty="0">
              <a:latin typeface="+mn-lt"/>
            </a:endParaRPr>
          </a:p>
          <a:p>
            <a:pPr marL="285750" indent="-285750">
              <a:buFont typeface="Wingdings" panose="05000000000000000000" pitchFamily="2" charset="2"/>
              <a:buChar char="v"/>
            </a:pPr>
            <a:r>
              <a:rPr lang="en-US" dirty="0">
                <a:latin typeface="+mn-lt"/>
              </a:rPr>
              <a:t>Having a distributed architecture, </a:t>
            </a:r>
            <a:r>
              <a:rPr lang="en-US" dirty="0" smtClean="0">
                <a:latin typeface="+mn-lt"/>
              </a:rPr>
              <a:t>every </a:t>
            </a:r>
            <a:r>
              <a:rPr lang="en-US" dirty="0">
                <a:latin typeface="+mn-lt"/>
              </a:rPr>
              <a:t>developer's working copy of the code is also a repository that can contain the full history of all changes</a:t>
            </a:r>
            <a:r>
              <a:rPr lang="en-US" dirty="0" smtClean="0">
                <a:latin typeface="+mn-lt"/>
              </a:rPr>
              <a:t>.</a:t>
            </a:r>
          </a:p>
          <a:p>
            <a:pPr marL="285750" indent="-285750">
              <a:buFont typeface="Wingdings" panose="05000000000000000000" pitchFamily="2" charset="2"/>
              <a:buChar char="v"/>
            </a:pPr>
            <a:endParaRPr lang="en-US" dirty="0">
              <a:latin typeface="+mn-lt"/>
            </a:endParaRPr>
          </a:p>
          <a:p>
            <a:pPr marL="285750" indent="-285750">
              <a:buFont typeface="Wingdings" panose="05000000000000000000" pitchFamily="2" charset="2"/>
              <a:buChar char="v"/>
            </a:pPr>
            <a:r>
              <a:rPr lang="en-US" dirty="0">
                <a:latin typeface="+mn-lt"/>
              </a:rPr>
              <a:t>In addition to being distributed, Git has been designed with performance, security and flexibility in mind.</a:t>
            </a:r>
          </a:p>
        </p:txBody>
      </p:sp>
    </p:spTree>
    <p:extLst>
      <p:ext uri="{BB962C8B-B14F-4D97-AF65-F5344CB8AC3E}">
        <p14:creationId xmlns:p14="http://schemas.microsoft.com/office/powerpoint/2010/main" val="538746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Operations</a:t>
            </a:r>
            <a:endParaRPr lang="en-US" dirty="0"/>
          </a:p>
        </p:txBody>
      </p:sp>
      <p:sp>
        <p:nvSpPr>
          <p:cNvPr id="4" name="Slide Number Placeholder 3"/>
          <p:cNvSpPr>
            <a:spLocks noGrp="1"/>
          </p:cNvSpPr>
          <p:nvPr>
            <p:ph type="sldNum" sz="quarter" idx="10"/>
          </p:nvPr>
        </p:nvSpPr>
        <p:spPr/>
        <p:txBody>
          <a:bodyPr/>
          <a:lstStyle/>
          <a:p>
            <a:pPr>
              <a:defRPr/>
            </a:pPr>
            <a:fld id="{0C87B666-782D-45DF-B949-48496984778B}" type="slidenum">
              <a:rPr lang="en-US" smtClean="0"/>
              <a:pPr>
                <a:defRPr/>
              </a:pPr>
              <a:t>11</a:t>
            </a:fld>
            <a:endParaRPr lang="en-US" dirty="0"/>
          </a:p>
        </p:txBody>
      </p:sp>
      <p:sp>
        <p:nvSpPr>
          <p:cNvPr id="6" name="Text Placeholder 5"/>
          <p:cNvSpPr>
            <a:spLocks noGrp="1"/>
          </p:cNvSpPr>
          <p:nvPr>
            <p:ph type="body" sz="half" idx="10"/>
          </p:nvPr>
        </p:nvSpPr>
        <p:spPr>
          <a:xfrm>
            <a:off x="4562475" y="1758950"/>
            <a:ext cx="4343400" cy="688975"/>
          </a:xfrm>
        </p:spPr>
        <p:txBody>
          <a:bodyPr/>
          <a:lstStyle/>
          <a:p>
            <a:pPr marL="0" indent="0">
              <a:defRPr/>
            </a:pPr>
            <a:r>
              <a:rPr lang="en-US" dirty="0"/>
              <a:t>This leads us to the three main sections of a Git </a:t>
            </a:r>
            <a:r>
              <a:rPr lang="en-US" dirty="0" smtClean="0"/>
              <a:t>project</a:t>
            </a:r>
            <a:endParaRPr lang="en-US" dirty="0"/>
          </a:p>
        </p:txBody>
      </p:sp>
      <p:sp>
        <p:nvSpPr>
          <p:cNvPr id="7" name="Slide Number Placeholder 4"/>
          <p:cNvSpPr txBox="1">
            <a:spLocks/>
          </p:cNvSpPr>
          <p:nvPr/>
        </p:nvSpPr>
        <p:spPr bwMode="auto">
          <a:xfrm>
            <a:off x="128588" y="6392863"/>
            <a:ext cx="493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742950" indent="-285750" algn="l" rtl="0" fontAlgn="base">
              <a:spcBef>
                <a:spcPct val="0"/>
              </a:spcBef>
              <a:spcAft>
                <a:spcPct val="0"/>
              </a:spcAft>
              <a:defRPr kern="1200">
                <a:solidFill>
                  <a:schemeClr val="tx1"/>
                </a:solidFill>
                <a:latin typeface="Arial" charset="0"/>
                <a:ea typeface="+mn-ea"/>
                <a:cs typeface="+mn-cs"/>
              </a:defRPr>
            </a:lvl2pPr>
            <a:lvl3pPr marL="1143000" indent="-228600" algn="l" rtl="0" fontAlgn="base">
              <a:spcBef>
                <a:spcPct val="0"/>
              </a:spcBef>
              <a:spcAft>
                <a:spcPct val="0"/>
              </a:spcAft>
              <a:defRPr kern="1200">
                <a:solidFill>
                  <a:schemeClr val="tx1"/>
                </a:solidFill>
                <a:latin typeface="Arial" charset="0"/>
                <a:ea typeface="+mn-ea"/>
                <a:cs typeface="+mn-cs"/>
              </a:defRPr>
            </a:lvl3pPr>
            <a:lvl4pPr marL="1600200" indent="-228600" algn="l" rtl="0" fontAlgn="base">
              <a:spcBef>
                <a:spcPct val="0"/>
              </a:spcBef>
              <a:spcAft>
                <a:spcPct val="0"/>
              </a:spcAft>
              <a:defRPr kern="1200">
                <a:solidFill>
                  <a:schemeClr val="tx1"/>
                </a:solidFill>
                <a:latin typeface="Arial" charset="0"/>
                <a:ea typeface="+mn-ea"/>
                <a:cs typeface="+mn-cs"/>
              </a:defRPr>
            </a:lvl4pPr>
            <a:lvl5pPr marL="2057400" indent="-228600" algn="l" rtl="0" fontAlgn="base">
              <a:spcBef>
                <a:spcPct val="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endParaRPr lang="en-US" altLang="en-US" dirty="0" smtClean="0">
              <a:solidFill>
                <a:srgbClr val="262626"/>
              </a:solidFill>
            </a:endParaRPr>
          </a:p>
        </p:txBody>
      </p:sp>
      <p:sp>
        <p:nvSpPr>
          <p:cNvPr id="8" name="Text Placeholder 5"/>
          <p:cNvSpPr txBox="1">
            <a:spLocks/>
          </p:cNvSpPr>
          <p:nvPr/>
        </p:nvSpPr>
        <p:spPr bwMode="auto">
          <a:xfrm>
            <a:off x="4562475" y="2489200"/>
            <a:ext cx="43434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Font typeface="Arial" charset="0"/>
              <a:buChar char="•"/>
            </a:pPr>
            <a:r>
              <a:rPr lang="en-US" altLang="en-US" sz="1700" b="1">
                <a:solidFill>
                  <a:srgbClr val="404040"/>
                </a:solidFill>
                <a:latin typeface="Segoe UI" pitchFamily="34" charset="0"/>
                <a:cs typeface="Segoe UI" pitchFamily="34" charset="0"/>
              </a:rPr>
              <a:t>Git Directory: </a:t>
            </a:r>
            <a:r>
              <a:rPr lang="en-US" altLang="en-US" sz="1700">
                <a:solidFill>
                  <a:srgbClr val="404040"/>
                </a:solidFill>
                <a:latin typeface="Segoe UI" pitchFamily="34" charset="0"/>
                <a:cs typeface="Segoe UI" pitchFamily="34" charset="0"/>
              </a:rPr>
              <a:t>is where Git stores the metadata and object database for your project. </a:t>
            </a:r>
          </a:p>
        </p:txBody>
      </p:sp>
      <p:sp>
        <p:nvSpPr>
          <p:cNvPr id="9" name="Text Placeholder 5"/>
          <p:cNvSpPr txBox="1">
            <a:spLocks/>
          </p:cNvSpPr>
          <p:nvPr/>
        </p:nvSpPr>
        <p:spPr bwMode="auto">
          <a:xfrm>
            <a:off x="4562475" y="3413125"/>
            <a:ext cx="4343400"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Font typeface="Arial" charset="0"/>
              <a:buChar char="•"/>
            </a:pPr>
            <a:r>
              <a:rPr lang="en-US" altLang="en-US" sz="1700" b="1">
                <a:solidFill>
                  <a:srgbClr val="404040"/>
                </a:solidFill>
                <a:latin typeface="Segoe UI" pitchFamily="34" charset="0"/>
                <a:cs typeface="Segoe UI" pitchFamily="34" charset="0"/>
              </a:rPr>
              <a:t>Staging Area: </a:t>
            </a:r>
            <a:r>
              <a:rPr lang="en-US" altLang="en-US" sz="1700">
                <a:solidFill>
                  <a:srgbClr val="404040"/>
                </a:solidFill>
                <a:latin typeface="Segoe UI" pitchFamily="34" charset="0"/>
                <a:cs typeface="Segoe UI" pitchFamily="34" charset="0"/>
              </a:rPr>
              <a:t>stores information about what will go into your next commit. Also called ‘Index’.</a:t>
            </a:r>
          </a:p>
        </p:txBody>
      </p:sp>
      <p:sp>
        <p:nvSpPr>
          <p:cNvPr id="10" name="Text Placeholder 5"/>
          <p:cNvSpPr txBox="1">
            <a:spLocks/>
          </p:cNvSpPr>
          <p:nvPr/>
        </p:nvSpPr>
        <p:spPr bwMode="auto">
          <a:xfrm>
            <a:off x="4562475" y="4318000"/>
            <a:ext cx="43434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Font typeface="Arial" charset="0"/>
              <a:buChar char="•"/>
            </a:pPr>
            <a:r>
              <a:rPr lang="en-US" altLang="en-US" sz="1700" b="1">
                <a:solidFill>
                  <a:srgbClr val="404040"/>
                </a:solidFill>
                <a:latin typeface="Segoe UI" pitchFamily="34" charset="0"/>
                <a:cs typeface="Segoe UI" pitchFamily="34" charset="0"/>
              </a:rPr>
              <a:t>Working directory: </a:t>
            </a:r>
            <a:r>
              <a:rPr lang="en-US" altLang="en-US" sz="1700">
                <a:solidFill>
                  <a:srgbClr val="404040"/>
                </a:solidFill>
                <a:latin typeface="Segoe UI" pitchFamily="34" charset="0"/>
                <a:cs typeface="Segoe UI" pitchFamily="34" charset="0"/>
              </a:rPr>
              <a:t>is a single checkout of one version of the project</a:t>
            </a:r>
          </a:p>
        </p:txBody>
      </p:sp>
      <p:sp>
        <p:nvSpPr>
          <p:cNvPr id="11" name="Rounded Rectangle 10"/>
          <p:cNvSpPr/>
          <p:nvPr/>
        </p:nvSpPr>
        <p:spPr>
          <a:xfrm>
            <a:off x="230188" y="1855788"/>
            <a:ext cx="1293812" cy="633412"/>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Git Directory</a:t>
            </a:r>
          </a:p>
        </p:txBody>
      </p:sp>
      <p:sp>
        <p:nvSpPr>
          <p:cNvPr id="12" name="Rounded Rectangle 11"/>
          <p:cNvSpPr/>
          <p:nvPr/>
        </p:nvSpPr>
        <p:spPr>
          <a:xfrm>
            <a:off x="1657350" y="1855788"/>
            <a:ext cx="1293813" cy="633412"/>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dirty="0"/>
              <a:t>Staging Area</a:t>
            </a:r>
          </a:p>
        </p:txBody>
      </p:sp>
      <p:sp>
        <p:nvSpPr>
          <p:cNvPr id="13" name="Rounded Rectangle 12"/>
          <p:cNvSpPr/>
          <p:nvPr/>
        </p:nvSpPr>
        <p:spPr>
          <a:xfrm>
            <a:off x="3084513" y="1855788"/>
            <a:ext cx="1293812" cy="63341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dirty="0"/>
              <a:t>Working Directory</a:t>
            </a:r>
          </a:p>
        </p:txBody>
      </p:sp>
      <p:cxnSp>
        <p:nvCxnSpPr>
          <p:cNvPr id="14" name="Straight Connector 13"/>
          <p:cNvCxnSpPr/>
          <p:nvPr/>
        </p:nvCxnSpPr>
        <p:spPr>
          <a:xfrm flipH="1">
            <a:off x="877888" y="2498725"/>
            <a:ext cx="0" cy="3375025"/>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flipH="1">
            <a:off x="2290763" y="2489200"/>
            <a:ext cx="0" cy="3376613"/>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16" name="Straight Connector 15"/>
          <p:cNvCxnSpPr/>
          <p:nvPr/>
        </p:nvCxnSpPr>
        <p:spPr>
          <a:xfrm flipH="1">
            <a:off x="3727450" y="2489200"/>
            <a:ext cx="0" cy="3376613"/>
          </a:xfrm>
          <a:prstGeom prst="line">
            <a:avLst/>
          </a:prstGeom>
          <a:ln/>
        </p:spPr>
        <p:style>
          <a:lnRef idx="3">
            <a:schemeClr val="accent2"/>
          </a:lnRef>
          <a:fillRef idx="0">
            <a:schemeClr val="accent2"/>
          </a:fillRef>
          <a:effectRef idx="2">
            <a:schemeClr val="accent2"/>
          </a:effectRef>
          <a:fontRef idx="minor">
            <a:schemeClr val="tx1"/>
          </a:fontRef>
        </p:style>
      </p:cxnSp>
      <p:sp>
        <p:nvSpPr>
          <p:cNvPr id="17" name="Right Arrow 16"/>
          <p:cNvSpPr/>
          <p:nvPr/>
        </p:nvSpPr>
        <p:spPr>
          <a:xfrm>
            <a:off x="877888" y="2865438"/>
            <a:ext cx="2849562" cy="514350"/>
          </a:xfrm>
          <a:prstGeom prst="rightArrow">
            <a:avLst>
              <a:gd name="adj1" fmla="val 50000"/>
              <a:gd name="adj2" fmla="val 127921"/>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Checkout the Project</a:t>
            </a:r>
          </a:p>
        </p:txBody>
      </p:sp>
      <p:sp>
        <p:nvSpPr>
          <p:cNvPr id="18" name="Left Arrow 17"/>
          <p:cNvSpPr/>
          <p:nvPr/>
        </p:nvSpPr>
        <p:spPr>
          <a:xfrm>
            <a:off x="2305050" y="3829050"/>
            <a:ext cx="1427163" cy="447675"/>
          </a:xfrm>
          <a:prstGeom prst="leftArrow">
            <a:avLst>
              <a:gd name="adj1" fmla="val 50000"/>
              <a:gd name="adj2" fmla="val 111856"/>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600" dirty="0"/>
              <a:t>Stage Files</a:t>
            </a:r>
          </a:p>
        </p:txBody>
      </p:sp>
      <p:sp>
        <p:nvSpPr>
          <p:cNvPr id="19" name="Left Arrow 18"/>
          <p:cNvSpPr/>
          <p:nvPr/>
        </p:nvSpPr>
        <p:spPr>
          <a:xfrm>
            <a:off x="877888" y="4541838"/>
            <a:ext cx="1427162" cy="447675"/>
          </a:xfrm>
          <a:prstGeom prst="leftArrow">
            <a:avLst>
              <a:gd name="adj1" fmla="val 50000"/>
              <a:gd name="adj2" fmla="val 111856"/>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600" dirty="0"/>
              <a:t>Commit</a:t>
            </a:r>
          </a:p>
        </p:txBody>
      </p:sp>
    </p:spTree>
    <p:extLst>
      <p:ext uri="{BB962C8B-B14F-4D97-AF65-F5344CB8AC3E}">
        <p14:creationId xmlns:p14="http://schemas.microsoft.com/office/powerpoint/2010/main" val="200001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randombar(horizontal)">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randombar(horizontal)">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randombar(horizontal)">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animBg="1"/>
      <p:bldP spid="12" grpId="0" animBg="1"/>
      <p:bldP spid="13"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Basic Workflow</a:t>
            </a:r>
            <a:endParaRPr lang="en-US" dirty="0"/>
          </a:p>
        </p:txBody>
      </p:sp>
      <p:sp>
        <p:nvSpPr>
          <p:cNvPr id="4" name="Slide Number Placeholder 3"/>
          <p:cNvSpPr>
            <a:spLocks noGrp="1"/>
          </p:cNvSpPr>
          <p:nvPr>
            <p:ph type="sldNum" sz="quarter" idx="10"/>
          </p:nvPr>
        </p:nvSpPr>
        <p:spPr/>
        <p:txBody>
          <a:bodyPr/>
          <a:lstStyle/>
          <a:p>
            <a:pPr>
              <a:defRPr/>
            </a:pPr>
            <a:fld id="{0C87B666-782D-45DF-B949-48496984778B}" type="slidenum">
              <a:rPr lang="en-US" smtClean="0"/>
              <a:pPr>
                <a:defRPr/>
              </a:pPr>
              <a:t>12</a:t>
            </a:fld>
            <a:endParaRPr lang="en-US" dirty="0"/>
          </a:p>
        </p:txBody>
      </p:sp>
      <p:sp>
        <p:nvSpPr>
          <p:cNvPr id="5" name="Title 2"/>
          <p:cNvSpPr txBox="1">
            <a:spLocks/>
          </p:cNvSpPr>
          <p:nvPr/>
        </p:nvSpPr>
        <p:spPr bwMode="auto">
          <a:xfrm>
            <a:off x="1657350" y="800100"/>
            <a:ext cx="7258050" cy="5667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500" kern="1200" baseline="0">
                <a:solidFill>
                  <a:schemeClr val="bg1"/>
                </a:solidFill>
                <a:latin typeface="Segoe UI" pitchFamily="34" charset="0"/>
                <a:ea typeface="Segoe UI" pitchFamily="34" charset="0"/>
                <a:cs typeface="Segoe UI" pitchFamily="34" charset="0"/>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a:lstStyle>
          <a:p>
            <a:pPr eaLnBrk="1" hangingPunct="1"/>
            <a:r>
              <a:rPr lang="en-US" altLang="en-US" smtClean="0"/>
              <a:t>Basic Workflow</a:t>
            </a:r>
            <a:endParaRPr lang="en-US" altLang="en-US" dirty="0" smtClean="0"/>
          </a:p>
        </p:txBody>
      </p:sp>
      <p:sp>
        <p:nvSpPr>
          <p:cNvPr id="6" name="Slide Number Placeholder 4"/>
          <p:cNvSpPr txBox="1">
            <a:spLocks/>
          </p:cNvSpPr>
          <p:nvPr/>
        </p:nvSpPr>
        <p:spPr bwMode="auto">
          <a:xfrm>
            <a:off x="128588" y="6392863"/>
            <a:ext cx="493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742950" indent="-285750" algn="l" rtl="0" fontAlgn="base">
              <a:spcBef>
                <a:spcPct val="0"/>
              </a:spcBef>
              <a:spcAft>
                <a:spcPct val="0"/>
              </a:spcAft>
              <a:defRPr kern="1200">
                <a:solidFill>
                  <a:schemeClr val="tx1"/>
                </a:solidFill>
                <a:latin typeface="Arial" charset="0"/>
                <a:ea typeface="+mn-ea"/>
                <a:cs typeface="+mn-cs"/>
              </a:defRPr>
            </a:lvl2pPr>
            <a:lvl3pPr marL="1143000" indent="-228600" algn="l" rtl="0" fontAlgn="base">
              <a:spcBef>
                <a:spcPct val="0"/>
              </a:spcBef>
              <a:spcAft>
                <a:spcPct val="0"/>
              </a:spcAft>
              <a:defRPr kern="1200">
                <a:solidFill>
                  <a:schemeClr val="tx1"/>
                </a:solidFill>
                <a:latin typeface="Arial" charset="0"/>
                <a:ea typeface="+mn-ea"/>
                <a:cs typeface="+mn-cs"/>
              </a:defRPr>
            </a:lvl3pPr>
            <a:lvl4pPr marL="1600200" indent="-228600" algn="l" rtl="0" fontAlgn="base">
              <a:spcBef>
                <a:spcPct val="0"/>
              </a:spcBef>
              <a:spcAft>
                <a:spcPct val="0"/>
              </a:spcAft>
              <a:defRPr kern="1200">
                <a:solidFill>
                  <a:schemeClr val="tx1"/>
                </a:solidFill>
                <a:latin typeface="Arial" charset="0"/>
                <a:ea typeface="+mn-ea"/>
                <a:cs typeface="+mn-cs"/>
              </a:defRPr>
            </a:lvl4pPr>
            <a:lvl5pPr marL="2057400" indent="-228600" algn="l" rtl="0" fontAlgn="base">
              <a:spcBef>
                <a:spcPct val="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endParaRPr lang="en-US" altLang="en-US" dirty="0" smtClean="0">
              <a:solidFill>
                <a:srgbClr val="262626"/>
              </a:solidFill>
            </a:endParaRPr>
          </a:p>
        </p:txBody>
      </p:sp>
      <p:sp>
        <p:nvSpPr>
          <p:cNvPr id="7" name="Rounded Rectangle 6"/>
          <p:cNvSpPr/>
          <p:nvPr/>
        </p:nvSpPr>
        <p:spPr>
          <a:xfrm>
            <a:off x="1671638" y="1763713"/>
            <a:ext cx="5089525" cy="3968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Git Repository</a:t>
            </a:r>
          </a:p>
        </p:txBody>
      </p:sp>
      <p:sp>
        <p:nvSpPr>
          <p:cNvPr id="8" name="Rounded Rectangle 7"/>
          <p:cNvSpPr/>
          <p:nvPr/>
        </p:nvSpPr>
        <p:spPr>
          <a:xfrm>
            <a:off x="1671638" y="5815013"/>
            <a:ext cx="5089525" cy="3968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dirty="0"/>
              <a:t>Working Folder</a:t>
            </a:r>
          </a:p>
        </p:txBody>
      </p:sp>
      <p:sp>
        <p:nvSpPr>
          <p:cNvPr id="9" name="Rounded Rectangle 8"/>
          <p:cNvSpPr/>
          <p:nvPr/>
        </p:nvSpPr>
        <p:spPr>
          <a:xfrm>
            <a:off x="4673600" y="4497388"/>
            <a:ext cx="2087563" cy="3984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dirty="0"/>
              <a:t>Staging Area</a:t>
            </a:r>
          </a:p>
        </p:txBody>
      </p:sp>
      <p:sp>
        <p:nvSpPr>
          <p:cNvPr id="10" name="Rounded Rectangle 9"/>
          <p:cNvSpPr/>
          <p:nvPr/>
        </p:nvSpPr>
        <p:spPr>
          <a:xfrm>
            <a:off x="3722688" y="2922588"/>
            <a:ext cx="3038475" cy="398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Local Repository</a:t>
            </a:r>
          </a:p>
        </p:txBody>
      </p:sp>
      <p:cxnSp>
        <p:nvCxnSpPr>
          <p:cNvPr id="11" name="Straight Arrow Connector 10"/>
          <p:cNvCxnSpPr/>
          <p:nvPr/>
        </p:nvCxnSpPr>
        <p:spPr>
          <a:xfrm>
            <a:off x="2078038" y="2160588"/>
            <a:ext cx="0" cy="365442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2" name="TextBox 11"/>
          <p:cNvSpPr txBox="1">
            <a:spLocks noChangeArrowheads="1"/>
          </p:cNvSpPr>
          <p:nvPr/>
        </p:nvSpPr>
        <p:spPr bwMode="auto">
          <a:xfrm>
            <a:off x="2078038" y="2857500"/>
            <a:ext cx="1200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a:t>Init or Clone </a:t>
            </a:r>
          </a:p>
          <a:p>
            <a:pPr algn="ctr"/>
            <a:r>
              <a:rPr lang="en-US" altLang="en-US" sz="1400"/>
              <a:t>a repo</a:t>
            </a:r>
          </a:p>
        </p:txBody>
      </p:sp>
      <p:cxnSp>
        <p:nvCxnSpPr>
          <p:cNvPr id="13" name="Straight Arrow Connector 12"/>
          <p:cNvCxnSpPr/>
          <p:nvPr/>
        </p:nvCxnSpPr>
        <p:spPr>
          <a:xfrm flipV="1">
            <a:off x="6354763" y="4895850"/>
            <a:ext cx="0" cy="91916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TextBox 13"/>
          <p:cNvSpPr txBox="1">
            <a:spLocks noChangeArrowheads="1"/>
          </p:cNvSpPr>
          <p:nvPr/>
        </p:nvSpPr>
        <p:spPr bwMode="auto">
          <a:xfrm>
            <a:off x="5286375" y="5200650"/>
            <a:ext cx="1000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a:t>Stage the </a:t>
            </a:r>
          </a:p>
          <a:p>
            <a:pPr algn="ctr"/>
            <a:r>
              <a:rPr lang="en-US" altLang="en-US" sz="1400"/>
              <a:t>changes</a:t>
            </a:r>
          </a:p>
        </p:txBody>
      </p:sp>
      <p:cxnSp>
        <p:nvCxnSpPr>
          <p:cNvPr id="15" name="Straight Arrow Connector 14"/>
          <p:cNvCxnSpPr/>
          <p:nvPr/>
        </p:nvCxnSpPr>
        <p:spPr>
          <a:xfrm flipV="1">
            <a:off x="5786438" y="3321050"/>
            <a:ext cx="0" cy="117633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6" name="TextBox 15"/>
          <p:cNvSpPr txBox="1">
            <a:spLocks noChangeArrowheads="1"/>
          </p:cNvSpPr>
          <p:nvPr/>
        </p:nvSpPr>
        <p:spPr bwMode="auto">
          <a:xfrm>
            <a:off x="5740400" y="3986213"/>
            <a:ext cx="801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t>Commit</a:t>
            </a:r>
          </a:p>
        </p:txBody>
      </p:sp>
      <p:cxnSp>
        <p:nvCxnSpPr>
          <p:cNvPr id="17" name="Straight Arrow Connector 16"/>
          <p:cNvCxnSpPr/>
          <p:nvPr/>
        </p:nvCxnSpPr>
        <p:spPr>
          <a:xfrm flipV="1">
            <a:off x="5232400" y="2160588"/>
            <a:ext cx="0" cy="72231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8" name="TextBox 17"/>
          <p:cNvSpPr txBox="1">
            <a:spLocks noChangeArrowheads="1"/>
          </p:cNvSpPr>
          <p:nvPr/>
        </p:nvSpPr>
        <p:spPr bwMode="auto">
          <a:xfrm>
            <a:off x="5222875" y="2532063"/>
            <a:ext cx="592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t>Push</a:t>
            </a:r>
          </a:p>
        </p:txBody>
      </p:sp>
      <p:cxnSp>
        <p:nvCxnSpPr>
          <p:cNvPr id="19" name="Straight Arrow Connector 18"/>
          <p:cNvCxnSpPr/>
          <p:nvPr/>
        </p:nvCxnSpPr>
        <p:spPr>
          <a:xfrm>
            <a:off x="3989388" y="2160588"/>
            <a:ext cx="0" cy="72231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0" name="TextBox 19"/>
          <p:cNvSpPr txBox="1">
            <a:spLocks noChangeArrowheads="1"/>
          </p:cNvSpPr>
          <p:nvPr/>
        </p:nvSpPr>
        <p:spPr bwMode="auto">
          <a:xfrm>
            <a:off x="3979863" y="2370138"/>
            <a:ext cx="631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t>Fetch</a:t>
            </a:r>
          </a:p>
        </p:txBody>
      </p:sp>
      <p:cxnSp>
        <p:nvCxnSpPr>
          <p:cNvPr id="21" name="Straight Arrow Connector 20"/>
          <p:cNvCxnSpPr/>
          <p:nvPr/>
        </p:nvCxnSpPr>
        <p:spPr>
          <a:xfrm flipH="1">
            <a:off x="4291013" y="3352800"/>
            <a:ext cx="4762" cy="24685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2" name="TextBox 21"/>
          <p:cNvSpPr txBox="1">
            <a:spLocks noChangeArrowheads="1"/>
          </p:cNvSpPr>
          <p:nvPr/>
        </p:nvSpPr>
        <p:spPr bwMode="auto">
          <a:xfrm>
            <a:off x="3278188" y="3986213"/>
            <a:ext cx="10064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a:t>Checkout Head</a:t>
            </a:r>
          </a:p>
        </p:txBody>
      </p:sp>
    </p:spTree>
    <p:extLst>
      <p:ext uri="{BB962C8B-B14F-4D97-AF65-F5344CB8AC3E}">
        <p14:creationId xmlns:p14="http://schemas.microsoft.com/office/powerpoint/2010/main" val="46921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par>
                                <p:cTn id="28" presetID="22" presetClass="entr" presetSubtype="4"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par>
                                <p:cTn id="44" presetID="22" presetClass="entr" presetSubtype="4"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up)">
                                      <p:cBhvr>
                                        <p:cTn id="51" dur="500"/>
                                        <p:tgtEl>
                                          <p:spTgt spid="20"/>
                                        </p:tgtEl>
                                      </p:cBhvr>
                                    </p:animEffect>
                                  </p:childTnLst>
                                </p:cTn>
                              </p:par>
                              <p:par>
                                <p:cTn id="52" presetID="22" presetClass="entr" presetSubtype="1"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up)">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up)">
                                      <p:cBhvr>
                                        <p:cTn id="6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4" grpId="0"/>
      <p:bldP spid="16" grpId="0"/>
      <p:bldP spid="18" grpId="0"/>
      <p:bldP spid="20"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1657440" y="800280"/>
            <a:ext cx="7256520" cy="56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auto">
              <a:spcBef>
                <a:spcPts val="0"/>
              </a:spcBef>
              <a:spcAft>
                <a:spcPts val="0"/>
              </a:spcAft>
            </a:pPr>
            <a:r>
              <a:rPr lang="en-IN" sz="2500" spc="-1" dirty="0" smtClean="0">
                <a:solidFill>
                  <a:srgbClr val="FFFFFF"/>
                </a:solidFill>
                <a:uFill>
                  <a:solidFill>
                    <a:srgbClr val="FFFFFF"/>
                  </a:solidFill>
                </a:uFill>
                <a:latin typeface="Segoe UI"/>
              </a:rPr>
              <a:t>GIT Branching</a:t>
            </a:r>
            <a:endParaRPr lang="en-IN" spc="-1" dirty="0">
              <a:solidFill>
                <a:srgbClr val="000000"/>
              </a:solidFill>
              <a:uFill>
                <a:solidFill>
                  <a:srgbClr val="FFFFFF"/>
                </a:solidFill>
              </a:uFill>
            </a:endParaRPr>
          </a:p>
        </p:txBody>
      </p:sp>
      <p:sp>
        <p:nvSpPr>
          <p:cNvPr id="200" name="CustomShape 2"/>
          <p:cNvSpPr/>
          <p:nvPr/>
        </p:nvSpPr>
        <p:spPr>
          <a:xfrm>
            <a:off x="128520" y="6392880"/>
            <a:ext cx="492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fontAlgn="auto">
              <a:spcBef>
                <a:spcPts val="0"/>
              </a:spcBef>
              <a:spcAft>
                <a:spcPts val="0"/>
              </a:spcAft>
            </a:pPr>
            <a:fld id="{23CB4F54-CD92-4089-8CDC-AEA9F0375F45}" type="slidenum">
              <a:rPr lang="en-IN" sz="1000" spc="-1">
                <a:solidFill>
                  <a:srgbClr val="474747"/>
                </a:solidFill>
                <a:uFill>
                  <a:solidFill>
                    <a:srgbClr val="FFFFFF"/>
                  </a:solidFill>
                </a:uFill>
              </a:rPr>
              <a:pPr fontAlgn="auto">
                <a:spcBef>
                  <a:spcPts val="0"/>
                </a:spcBef>
                <a:spcAft>
                  <a:spcPts val="0"/>
                </a:spcAft>
              </a:pPr>
              <a:t>13</a:t>
            </a:fld>
            <a:endParaRPr lang="en-IN" spc="-1">
              <a:solidFill>
                <a:srgbClr val="000000"/>
              </a:solidFill>
              <a:uFill>
                <a:solidFill>
                  <a:srgbClr val="FFFFFF"/>
                </a:solidFill>
              </a:uFill>
            </a:endParaRPr>
          </a:p>
        </p:txBody>
      </p:sp>
      <p:sp>
        <p:nvSpPr>
          <p:cNvPr id="201" name="CustomShape 3"/>
          <p:cNvSpPr/>
          <p:nvPr/>
        </p:nvSpPr>
        <p:spPr>
          <a:xfrm>
            <a:off x="1524000" y="1800000"/>
            <a:ext cx="7187280" cy="39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fontAlgn="auto">
              <a:spcBef>
                <a:spcPts val="0"/>
              </a:spcBef>
              <a:spcAft>
                <a:spcPts val="0"/>
              </a:spcAft>
              <a:buFont typeface="Wingdings" panose="05000000000000000000" pitchFamily="2" charset="2"/>
              <a:buChar char="q"/>
            </a:pPr>
            <a:endParaRPr lang="en-IN" dirty="0">
              <a:solidFill>
                <a:prstClr val="black"/>
              </a:solidFill>
              <a:latin typeface="Century Schoolbook" panose="02040604050505020304" pitchFamily="18" charset="0"/>
            </a:endParaRPr>
          </a:p>
        </p:txBody>
      </p:sp>
      <p:sp>
        <p:nvSpPr>
          <p:cNvPr id="19" name="TextBox 18"/>
          <p:cNvSpPr txBox="1"/>
          <p:nvPr/>
        </p:nvSpPr>
        <p:spPr>
          <a:xfrm>
            <a:off x="914400" y="1715602"/>
            <a:ext cx="6934200" cy="5078313"/>
          </a:xfrm>
          <a:prstGeom prst="rect">
            <a:avLst/>
          </a:prstGeom>
          <a:noFill/>
        </p:spPr>
        <p:txBody>
          <a:bodyPr wrap="square" rtlCol="0">
            <a:spAutoFit/>
          </a:bodyPr>
          <a:lstStyle/>
          <a:p>
            <a:pPr fontAlgn="auto">
              <a:spcBef>
                <a:spcPts val="0"/>
              </a:spcBef>
              <a:spcAft>
                <a:spcPts val="0"/>
              </a:spcAft>
            </a:pPr>
            <a:r>
              <a:rPr lang="en-US" dirty="0" smtClean="0">
                <a:solidFill>
                  <a:prstClr val="black"/>
                </a:solidFill>
                <a:latin typeface="Century Schoolbook" panose="02040604050505020304" pitchFamily="18" charset="0"/>
              </a:rPr>
              <a:t>$ </a:t>
            </a:r>
            <a:r>
              <a:rPr lang="en-US" dirty="0" err="1">
                <a:solidFill>
                  <a:prstClr val="black"/>
                </a:solidFill>
                <a:latin typeface="Century Schoolbook" panose="02040604050505020304" pitchFamily="18" charset="0"/>
              </a:rPr>
              <a:t>git</a:t>
            </a:r>
            <a:r>
              <a:rPr lang="en-US" dirty="0">
                <a:solidFill>
                  <a:prstClr val="black"/>
                </a:solidFill>
                <a:latin typeface="Century Schoolbook" panose="02040604050505020304" pitchFamily="18" charset="0"/>
              </a:rPr>
              <a:t> </a:t>
            </a:r>
            <a:r>
              <a:rPr lang="en-US" dirty="0" smtClean="0">
                <a:solidFill>
                  <a:prstClr val="black"/>
                </a:solidFill>
                <a:latin typeface="Century Schoolbook" panose="02040604050505020304" pitchFamily="18" charset="0"/>
              </a:rPr>
              <a:t>branch</a:t>
            </a:r>
          </a:p>
          <a:p>
            <a:pPr fontAlgn="auto">
              <a:spcBef>
                <a:spcPts val="0"/>
              </a:spcBef>
              <a:spcAft>
                <a:spcPts val="0"/>
              </a:spcAft>
            </a:pPr>
            <a:endParaRPr lang="en-US" dirty="0">
              <a:solidFill>
                <a:prstClr val="black"/>
              </a:solidFill>
              <a:latin typeface="Century Schoolbook" panose="02040604050505020304" pitchFamily="18" charset="0"/>
            </a:endParaRPr>
          </a:p>
          <a:p>
            <a:pPr fontAlgn="auto">
              <a:spcBef>
                <a:spcPts val="0"/>
              </a:spcBef>
              <a:spcAft>
                <a:spcPts val="0"/>
              </a:spcAft>
            </a:pPr>
            <a:r>
              <a:rPr lang="en-US" dirty="0" smtClean="0">
                <a:solidFill>
                  <a:srgbClr val="00B050"/>
                </a:solidFill>
                <a:latin typeface="Century Schoolbook" panose="02040604050505020304" pitchFamily="18" charset="0"/>
              </a:rPr>
              <a:t>* Master</a:t>
            </a:r>
          </a:p>
          <a:p>
            <a:pPr fontAlgn="auto">
              <a:spcBef>
                <a:spcPts val="0"/>
              </a:spcBef>
              <a:spcAft>
                <a:spcPts val="0"/>
              </a:spcAft>
            </a:pPr>
            <a:endParaRPr lang="en-US" dirty="0">
              <a:solidFill>
                <a:prstClr val="black"/>
              </a:solidFill>
              <a:latin typeface="Century Schoolbook" panose="02040604050505020304" pitchFamily="18" charset="0"/>
            </a:endParaRPr>
          </a:p>
          <a:p>
            <a:pPr fontAlgn="auto">
              <a:spcBef>
                <a:spcPts val="0"/>
              </a:spcBef>
              <a:spcAft>
                <a:spcPts val="0"/>
              </a:spcAft>
            </a:pPr>
            <a:r>
              <a:rPr lang="en-US" dirty="0" smtClean="0">
                <a:solidFill>
                  <a:prstClr val="black"/>
                </a:solidFill>
                <a:latin typeface="Century Schoolbook" panose="02040604050505020304" pitchFamily="18" charset="0"/>
              </a:rPr>
              <a:t>$ </a:t>
            </a:r>
            <a:r>
              <a:rPr lang="en-US" dirty="0" err="1">
                <a:solidFill>
                  <a:prstClr val="black"/>
                </a:solidFill>
                <a:latin typeface="Century Schoolbook" panose="02040604050505020304" pitchFamily="18" charset="0"/>
              </a:rPr>
              <a:t>git</a:t>
            </a:r>
            <a:r>
              <a:rPr lang="en-US" dirty="0">
                <a:solidFill>
                  <a:prstClr val="black"/>
                </a:solidFill>
                <a:latin typeface="Century Schoolbook" panose="02040604050505020304" pitchFamily="18" charset="0"/>
              </a:rPr>
              <a:t> branch &lt;</a:t>
            </a:r>
            <a:r>
              <a:rPr lang="en-US" dirty="0" err="1">
                <a:solidFill>
                  <a:prstClr val="black"/>
                </a:solidFill>
                <a:latin typeface="Century Schoolbook" panose="02040604050505020304" pitchFamily="18" charset="0"/>
              </a:rPr>
              <a:t>feature_branch</a:t>
            </a:r>
            <a:r>
              <a:rPr lang="en-US" dirty="0" smtClean="0">
                <a:solidFill>
                  <a:prstClr val="black"/>
                </a:solidFill>
                <a:latin typeface="Century Schoolbook" panose="02040604050505020304" pitchFamily="18" charset="0"/>
              </a:rPr>
              <a:t>&gt;</a:t>
            </a:r>
          </a:p>
          <a:p>
            <a:pPr fontAlgn="auto">
              <a:spcBef>
                <a:spcPts val="0"/>
              </a:spcBef>
              <a:spcAft>
                <a:spcPts val="0"/>
              </a:spcAft>
            </a:pPr>
            <a:endParaRPr lang="en-US" dirty="0">
              <a:solidFill>
                <a:prstClr val="black"/>
              </a:solidFill>
              <a:latin typeface="Century Schoolbook" panose="02040604050505020304" pitchFamily="18" charset="0"/>
            </a:endParaRPr>
          </a:p>
          <a:p>
            <a:pPr fontAlgn="auto">
              <a:spcBef>
                <a:spcPts val="0"/>
              </a:spcBef>
              <a:spcAft>
                <a:spcPts val="0"/>
              </a:spcAft>
            </a:pPr>
            <a:r>
              <a:rPr lang="en-US" dirty="0" smtClean="0">
                <a:solidFill>
                  <a:prstClr val="black"/>
                </a:solidFill>
                <a:latin typeface="Century Schoolbook" panose="02040604050505020304" pitchFamily="18" charset="0"/>
              </a:rPr>
              <a:t>$ </a:t>
            </a:r>
            <a:r>
              <a:rPr lang="en-US" dirty="0" err="1">
                <a:solidFill>
                  <a:prstClr val="black"/>
                </a:solidFill>
                <a:latin typeface="Century Schoolbook" panose="02040604050505020304" pitchFamily="18" charset="0"/>
              </a:rPr>
              <a:t>git</a:t>
            </a:r>
            <a:r>
              <a:rPr lang="en-US" dirty="0">
                <a:solidFill>
                  <a:prstClr val="black"/>
                </a:solidFill>
                <a:latin typeface="Century Schoolbook" panose="02040604050505020304" pitchFamily="18" charset="0"/>
              </a:rPr>
              <a:t> checkout &lt;</a:t>
            </a:r>
            <a:r>
              <a:rPr lang="en-US" dirty="0" err="1">
                <a:solidFill>
                  <a:prstClr val="black"/>
                </a:solidFill>
                <a:latin typeface="Century Schoolbook" panose="02040604050505020304" pitchFamily="18" charset="0"/>
              </a:rPr>
              <a:t>feature_branch</a:t>
            </a:r>
            <a:r>
              <a:rPr lang="en-US" dirty="0" smtClean="0">
                <a:solidFill>
                  <a:prstClr val="black"/>
                </a:solidFill>
                <a:latin typeface="Century Schoolbook" panose="02040604050505020304" pitchFamily="18" charset="0"/>
              </a:rPr>
              <a:t>&gt;</a:t>
            </a:r>
          </a:p>
          <a:p>
            <a:pPr fontAlgn="auto">
              <a:spcBef>
                <a:spcPts val="0"/>
              </a:spcBef>
              <a:spcAft>
                <a:spcPts val="0"/>
              </a:spcAft>
            </a:pPr>
            <a:endParaRPr lang="en-US" dirty="0">
              <a:solidFill>
                <a:prstClr val="black"/>
              </a:solidFill>
              <a:latin typeface="Century Schoolbook" panose="02040604050505020304" pitchFamily="18" charset="0"/>
            </a:endParaRPr>
          </a:p>
          <a:p>
            <a:pPr fontAlgn="auto">
              <a:spcBef>
                <a:spcPts val="0"/>
              </a:spcBef>
              <a:spcAft>
                <a:spcPts val="0"/>
              </a:spcAft>
            </a:pPr>
            <a:r>
              <a:rPr lang="en-US" dirty="0" smtClean="0">
                <a:solidFill>
                  <a:prstClr val="black"/>
                </a:solidFill>
                <a:latin typeface="Century Schoolbook" panose="02040604050505020304" pitchFamily="18" charset="0"/>
              </a:rPr>
              <a:t>$ </a:t>
            </a:r>
            <a:r>
              <a:rPr lang="en-US" dirty="0" err="1">
                <a:solidFill>
                  <a:prstClr val="black"/>
                </a:solidFill>
                <a:latin typeface="Century Schoolbook" panose="02040604050505020304" pitchFamily="18" charset="0"/>
              </a:rPr>
              <a:t>git</a:t>
            </a:r>
            <a:r>
              <a:rPr lang="en-US" dirty="0">
                <a:solidFill>
                  <a:prstClr val="black"/>
                </a:solidFill>
                <a:latin typeface="Century Schoolbook" panose="02040604050505020304" pitchFamily="18" charset="0"/>
              </a:rPr>
              <a:t> add </a:t>
            </a:r>
            <a:r>
              <a:rPr lang="en-US" dirty="0" smtClean="0">
                <a:solidFill>
                  <a:prstClr val="black"/>
                </a:solidFill>
                <a:latin typeface="Century Schoolbook" panose="02040604050505020304" pitchFamily="18" charset="0"/>
              </a:rPr>
              <a:t>.</a:t>
            </a:r>
          </a:p>
          <a:p>
            <a:pPr fontAlgn="auto">
              <a:spcBef>
                <a:spcPts val="0"/>
              </a:spcBef>
              <a:spcAft>
                <a:spcPts val="0"/>
              </a:spcAft>
            </a:pPr>
            <a:endParaRPr lang="en-US" dirty="0">
              <a:solidFill>
                <a:prstClr val="black"/>
              </a:solidFill>
              <a:latin typeface="Century Schoolbook" panose="02040604050505020304" pitchFamily="18" charset="0"/>
            </a:endParaRPr>
          </a:p>
          <a:p>
            <a:pPr fontAlgn="auto">
              <a:spcBef>
                <a:spcPts val="0"/>
              </a:spcBef>
              <a:spcAft>
                <a:spcPts val="0"/>
              </a:spcAft>
            </a:pPr>
            <a:r>
              <a:rPr lang="en-US" dirty="0" smtClean="0">
                <a:solidFill>
                  <a:prstClr val="black"/>
                </a:solidFill>
                <a:latin typeface="Century Schoolbook" panose="02040604050505020304" pitchFamily="18" charset="0"/>
              </a:rPr>
              <a:t>$ </a:t>
            </a:r>
            <a:r>
              <a:rPr lang="en-US" dirty="0" err="1">
                <a:solidFill>
                  <a:prstClr val="black"/>
                </a:solidFill>
                <a:latin typeface="Century Schoolbook" panose="02040604050505020304" pitchFamily="18" charset="0"/>
              </a:rPr>
              <a:t>git</a:t>
            </a:r>
            <a:r>
              <a:rPr lang="en-US" dirty="0">
                <a:solidFill>
                  <a:prstClr val="black"/>
                </a:solidFill>
                <a:latin typeface="Century Schoolbook" panose="02040604050505020304" pitchFamily="18" charset="0"/>
              </a:rPr>
              <a:t> commit -m "adding a change from the feature </a:t>
            </a:r>
            <a:r>
              <a:rPr lang="en-US" dirty="0" smtClean="0">
                <a:solidFill>
                  <a:prstClr val="black"/>
                </a:solidFill>
                <a:latin typeface="Century Schoolbook" panose="02040604050505020304" pitchFamily="18" charset="0"/>
              </a:rPr>
              <a:t>branch“</a:t>
            </a:r>
          </a:p>
          <a:p>
            <a:pPr fontAlgn="auto">
              <a:spcBef>
                <a:spcPts val="0"/>
              </a:spcBef>
              <a:spcAft>
                <a:spcPts val="0"/>
              </a:spcAft>
            </a:pPr>
            <a:endParaRPr lang="en-US" dirty="0">
              <a:solidFill>
                <a:prstClr val="black"/>
              </a:solidFill>
              <a:latin typeface="Century Schoolbook" panose="02040604050505020304" pitchFamily="18" charset="0"/>
            </a:endParaRPr>
          </a:p>
          <a:p>
            <a:pPr fontAlgn="auto">
              <a:spcBef>
                <a:spcPts val="0"/>
              </a:spcBef>
              <a:spcAft>
                <a:spcPts val="0"/>
              </a:spcAft>
            </a:pPr>
            <a:r>
              <a:rPr lang="en-US" dirty="0" smtClean="0">
                <a:solidFill>
                  <a:prstClr val="black"/>
                </a:solidFill>
                <a:latin typeface="Century Schoolbook" panose="02040604050505020304" pitchFamily="18" charset="0"/>
              </a:rPr>
              <a:t>$ </a:t>
            </a:r>
            <a:r>
              <a:rPr lang="en-US" dirty="0" err="1">
                <a:solidFill>
                  <a:prstClr val="black"/>
                </a:solidFill>
                <a:latin typeface="Century Schoolbook" panose="02040604050505020304" pitchFamily="18" charset="0"/>
              </a:rPr>
              <a:t>git</a:t>
            </a:r>
            <a:r>
              <a:rPr lang="en-US" dirty="0">
                <a:solidFill>
                  <a:prstClr val="black"/>
                </a:solidFill>
                <a:latin typeface="Century Schoolbook" panose="02040604050505020304" pitchFamily="18" charset="0"/>
              </a:rPr>
              <a:t> checkout </a:t>
            </a:r>
            <a:r>
              <a:rPr lang="en-US" dirty="0" smtClean="0">
                <a:solidFill>
                  <a:prstClr val="black"/>
                </a:solidFill>
                <a:latin typeface="Century Schoolbook" panose="02040604050505020304" pitchFamily="18" charset="0"/>
              </a:rPr>
              <a:t>master</a:t>
            </a:r>
          </a:p>
          <a:p>
            <a:pPr fontAlgn="auto">
              <a:spcBef>
                <a:spcPts val="0"/>
              </a:spcBef>
              <a:spcAft>
                <a:spcPts val="0"/>
              </a:spcAft>
            </a:pPr>
            <a:endParaRPr lang="en-US" dirty="0">
              <a:solidFill>
                <a:prstClr val="black"/>
              </a:solidFill>
              <a:latin typeface="Century Schoolbook" panose="02040604050505020304" pitchFamily="18" charset="0"/>
            </a:endParaRPr>
          </a:p>
          <a:p>
            <a:pPr fontAlgn="auto">
              <a:spcBef>
                <a:spcPts val="0"/>
              </a:spcBef>
              <a:spcAft>
                <a:spcPts val="0"/>
              </a:spcAft>
            </a:pPr>
            <a:r>
              <a:rPr lang="en-US" dirty="0" smtClean="0">
                <a:solidFill>
                  <a:prstClr val="black"/>
                </a:solidFill>
                <a:latin typeface="Century Schoolbook" panose="02040604050505020304" pitchFamily="18" charset="0"/>
              </a:rPr>
              <a:t>$ </a:t>
            </a:r>
            <a:r>
              <a:rPr lang="en-US" dirty="0" err="1">
                <a:solidFill>
                  <a:prstClr val="black"/>
                </a:solidFill>
                <a:latin typeface="Century Schoolbook" panose="02040604050505020304" pitchFamily="18" charset="0"/>
              </a:rPr>
              <a:t>git</a:t>
            </a:r>
            <a:r>
              <a:rPr lang="en-US" dirty="0">
                <a:solidFill>
                  <a:prstClr val="black"/>
                </a:solidFill>
                <a:latin typeface="Century Schoolbook" panose="02040604050505020304" pitchFamily="18" charset="0"/>
              </a:rPr>
              <a:t> merge &lt;</a:t>
            </a:r>
            <a:r>
              <a:rPr lang="en-US" dirty="0" err="1">
                <a:solidFill>
                  <a:prstClr val="black"/>
                </a:solidFill>
                <a:latin typeface="Century Schoolbook" panose="02040604050505020304" pitchFamily="18" charset="0"/>
              </a:rPr>
              <a:t>feature_branch</a:t>
            </a:r>
            <a:r>
              <a:rPr lang="en-US" dirty="0" smtClean="0">
                <a:solidFill>
                  <a:prstClr val="black"/>
                </a:solidFill>
                <a:latin typeface="Century Schoolbook" panose="02040604050505020304" pitchFamily="18" charset="0"/>
              </a:rPr>
              <a:t>&gt;</a:t>
            </a:r>
          </a:p>
          <a:p>
            <a:pPr fontAlgn="auto">
              <a:spcBef>
                <a:spcPts val="0"/>
              </a:spcBef>
              <a:spcAft>
                <a:spcPts val="0"/>
              </a:spcAft>
            </a:pPr>
            <a:endParaRPr lang="en-US" dirty="0">
              <a:solidFill>
                <a:prstClr val="black"/>
              </a:solidFill>
              <a:latin typeface="Century Schoolbook" panose="02040604050505020304" pitchFamily="18" charset="0"/>
            </a:endParaRPr>
          </a:p>
          <a:p>
            <a:pPr fontAlgn="auto">
              <a:spcBef>
                <a:spcPts val="0"/>
              </a:spcBef>
              <a:spcAft>
                <a:spcPts val="0"/>
              </a:spcAft>
            </a:pPr>
            <a:r>
              <a:rPr lang="en-US" dirty="0" smtClean="0">
                <a:solidFill>
                  <a:prstClr val="black"/>
                </a:solidFill>
                <a:latin typeface="Century Schoolbook" panose="02040604050505020304" pitchFamily="18" charset="0"/>
              </a:rPr>
              <a:t>$ </a:t>
            </a:r>
            <a:r>
              <a:rPr lang="en-US" dirty="0" err="1">
                <a:solidFill>
                  <a:prstClr val="black"/>
                </a:solidFill>
                <a:latin typeface="Century Schoolbook" panose="02040604050505020304" pitchFamily="18" charset="0"/>
              </a:rPr>
              <a:t>git</a:t>
            </a:r>
            <a:r>
              <a:rPr lang="en-US" dirty="0">
                <a:solidFill>
                  <a:prstClr val="black"/>
                </a:solidFill>
                <a:latin typeface="Century Schoolbook" panose="02040604050505020304" pitchFamily="18" charset="0"/>
              </a:rPr>
              <a:t> push origin &lt;</a:t>
            </a:r>
            <a:r>
              <a:rPr lang="en-US" dirty="0" err="1">
                <a:solidFill>
                  <a:prstClr val="black"/>
                </a:solidFill>
                <a:latin typeface="Century Schoolbook" panose="02040604050505020304" pitchFamily="18" charset="0"/>
              </a:rPr>
              <a:t>feature_branch</a:t>
            </a:r>
            <a:r>
              <a:rPr lang="en-US" dirty="0">
                <a:solidFill>
                  <a:prstClr val="black"/>
                </a:solidFill>
                <a:latin typeface="Century Schoolbook" panose="02040604050505020304" pitchFamily="18" charset="0"/>
              </a:rPr>
              <a:t>&gt;</a:t>
            </a:r>
          </a:p>
          <a:p>
            <a:pPr fontAlgn="auto">
              <a:spcBef>
                <a:spcPts val="0"/>
              </a:spcBef>
              <a:spcAft>
                <a:spcPts val="0"/>
              </a:spcAft>
            </a:pPr>
            <a:endParaRPr lang="en-US" dirty="0">
              <a:solidFill>
                <a:prstClr val="black"/>
              </a:solidFill>
              <a:latin typeface="Century Schoolbook" panose="02040604050505020304" pitchFamily="18" charset="0"/>
            </a:endParaRPr>
          </a:p>
        </p:txBody>
      </p:sp>
      <p:pic>
        <p:nvPicPr>
          <p:cNvPr id="1048" name="Picture 24" descr="D:\D-Data\PALLAVI\ALM\ALMTasks\GIT\gitflow_Workf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8971" y="1600200"/>
            <a:ext cx="4289286" cy="2654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956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Git</a:t>
            </a:r>
            <a:r>
              <a:rPr lang="en-US" altLang="en-US" dirty="0"/>
              <a:t> Workflows</a:t>
            </a:r>
            <a:endParaRPr lang="en-US" dirty="0"/>
          </a:p>
        </p:txBody>
      </p:sp>
      <p:sp>
        <p:nvSpPr>
          <p:cNvPr id="4" name="Slide Number Placeholder 3"/>
          <p:cNvSpPr>
            <a:spLocks noGrp="1"/>
          </p:cNvSpPr>
          <p:nvPr>
            <p:ph type="sldNum" sz="quarter" idx="10"/>
          </p:nvPr>
        </p:nvSpPr>
        <p:spPr/>
        <p:txBody>
          <a:bodyPr/>
          <a:lstStyle/>
          <a:p>
            <a:pPr>
              <a:defRPr/>
            </a:pPr>
            <a:fld id="{0C87B666-782D-45DF-B949-48496984778B}" type="slidenum">
              <a:rPr lang="en-US" smtClean="0"/>
              <a:pPr>
                <a:defRPr/>
              </a:pPr>
              <a:t>14</a:t>
            </a:fld>
            <a:endParaRPr lang="en-US" dirty="0"/>
          </a:p>
        </p:txBody>
      </p:sp>
      <p:sp>
        <p:nvSpPr>
          <p:cNvPr id="5" name="Rectangle 4"/>
          <p:cNvSpPr/>
          <p:nvPr/>
        </p:nvSpPr>
        <p:spPr>
          <a:xfrm>
            <a:off x="1376218" y="1782396"/>
            <a:ext cx="6844146" cy="3293209"/>
          </a:xfrm>
          <a:prstGeom prst="rect">
            <a:avLst/>
          </a:prstGeom>
        </p:spPr>
        <p:txBody>
          <a:bodyPr wrap="square">
            <a:spAutoFit/>
          </a:bodyPr>
          <a:lstStyle/>
          <a:p>
            <a:pPr marL="285750" indent="-285750">
              <a:buFont typeface="Arial" pitchFamily="34" charset="0"/>
              <a:buChar char="•"/>
              <a:defRPr/>
            </a:pPr>
            <a:r>
              <a:rPr lang="en-US" dirty="0" err="1">
                <a:latin typeface="+mn-lt"/>
              </a:rPr>
              <a:t>Git</a:t>
            </a:r>
            <a:r>
              <a:rPr lang="en-US" dirty="0">
                <a:latin typeface="+mn-lt"/>
              </a:rPr>
              <a:t> workflows are designed to be guidelines rather than concrete rules.</a:t>
            </a:r>
          </a:p>
          <a:p>
            <a:pPr marL="285750" indent="-285750">
              <a:buFont typeface="Arial" pitchFamily="34" charset="0"/>
              <a:buChar char="•"/>
              <a:defRPr/>
            </a:pPr>
            <a:endParaRPr lang="en-US" dirty="0">
              <a:latin typeface="+mn-lt"/>
            </a:endParaRPr>
          </a:p>
          <a:p>
            <a:pPr marL="285750" indent="-285750">
              <a:buFont typeface="Arial" pitchFamily="34" charset="0"/>
              <a:buChar char="•"/>
              <a:defRPr/>
            </a:pPr>
            <a:r>
              <a:rPr lang="en-US" dirty="0">
                <a:latin typeface="+mn-lt"/>
              </a:rPr>
              <a:t>You can mix and match aspects from different workflows to suit your individual needs.</a:t>
            </a:r>
          </a:p>
          <a:p>
            <a:pPr marL="285750" indent="-285750">
              <a:buFont typeface="Arial" pitchFamily="34" charset="0"/>
              <a:buChar char="•"/>
              <a:defRPr/>
            </a:pPr>
            <a:endParaRPr lang="en-US" dirty="0">
              <a:latin typeface="+mn-lt"/>
            </a:endParaRPr>
          </a:p>
          <a:p>
            <a:pPr marL="285750" indent="-285750">
              <a:buFont typeface="Arial" pitchFamily="34" charset="0"/>
              <a:buChar char="•"/>
              <a:defRPr/>
            </a:pPr>
            <a:r>
              <a:rPr lang="en-US" dirty="0">
                <a:latin typeface="+mn-lt"/>
              </a:rPr>
              <a:t>Major workflows </a:t>
            </a:r>
            <a:r>
              <a:rPr lang="en-US" dirty="0" smtClean="0">
                <a:latin typeface="+mn-lt"/>
              </a:rPr>
              <a:t>are</a:t>
            </a:r>
          </a:p>
          <a:p>
            <a:pPr>
              <a:defRPr/>
            </a:pPr>
            <a:endParaRPr lang="en-US" dirty="0">
              <a:latin typeface="+mn-lt"/>
            </a:endParaRPr>
          </a:p>
          <a:p>
            <a:pPr marL="514350" lvl="1" indent="-285750">
              <a:buFont typeface="Wingdings" panose="05000000000000000000" pitchFamily="2" charset="2"/>
              <a:buChar char="ü"/>
              <a:defRPr/>
            </a:pPr>
            <a:r>
              <a:rPr lang="en-US" sz="1600" dirty="0">
                <a:latin typeface="+mn-lt"/>
              </a:rPr>
              <a:t>Centralized Workflow</a:t>
            </a:r>
          </a:p>
          <a:p>
            <a:pPr marL="514350" lvl="1" indent="-285750">
              <a:buFont typeface="Wingdings" panose="05000000000000000000" pitchFamily="2" charset="2"/>
              <a:buChar char="ü"/>
              <a:defRPr/>
            </a:pPr>
            <a:r>
              <a:rPr lang="en-US" sz="1600" dirty="0">
                <a:latin typeface="+mn-lt"/>
              </a:rPr>
              <a:t>Feature Branch Workflow</a:t>
            </a:r>
          </a:p>
          <a:p>
            <a:pPr marL="514350" lvl="1" indent="-285750">
              <a:buFont typeface="Wingdings" panose="05000000000000000000" pitchFamily="2" charset="2"/>
              <a:buChar char="ü"/>
              <a:defRPr/>
            </a:pPr>
            <a:r>
              <a:rPr lang="en-US" sz="1600" dirty="0" err="1">
                <a:latin typeface="+mn-lt"/>
              </a:rPr>
              <a:t>Gitflow</a:t>
            </a:r>
            <a:r>
              <a:rPr lang="en-US" sz="1600" dirty="0">
                <a:latin typeface="+mn-lt"/>
              </a:rPr>
              <a:t> Workflow</a:t>
            </a:r>
          </a:p>
          <a:p>
            <a:pPr marL="514350" lvl="1" indent="-285750">
              <a:buFont typeface="Wingdings" panose="05000000000000000000" pitchFamily="2" charset="2"/>
              <a:buChar char="ü"/>
              <a:defRPr/>
            </a:pPr>
            <a:r>
              <a:rPr lang="en-US" sz="1600" dirty="0">
                <a:latin typeface="+mn-lt"/>
              </a:rPr>
              <a:t>Forking Workflow</a:t>
            </a:r>
          </a:p>
        </p:txBody>
      </p:sp>
    </p:spTree>
    <p:extLst>
      <p:ext uri="{BB962C8B-B14F-4D97-AF65-F5344CB8AC3E}">
        <p14:creationId xmlns:p14="http://schemas.microsoft.com/office/powerpoint/2010/main" val="2230110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Centralized Workflow</a:t>
            </a:r>
            <a:endParaRPr lang="en-US" dirty="0"/>
          </a:p>
        </p:txBody>
      </p:sp>
      <p:sp>
        <p:nvSpPr>
          <p:cNvPr id="4" name="Slide Number Placeholder 3"/>
          <p:cNvSpPr>
            <a:spLocks noGrp="1"/>
          </p:cNvSpPr>
          <p:nvPr>
            <p:ph type="sldNum" sz="quarter" idx="10"/>
          </p:nvPr>
        </p:nvSpPr>
        <p:spPr/>
        <p:txBody>
          <a:bodyPr/>
          <a:lstStyle/>
          <a:p>
            <a:pPr>
              <a:defRPr/>
            </a:pPr>
            <a:fld id="{0C87B666-782D-45DF-B949-48496984778B}" type="slidenum">
              <a:rPr lang="en-US" smtClean="0"/>
              <a:pPr>
                <a:defRPr/>
              </a:pPr>
              <a:t>15</a:t>
            </a:fld>
            <a:endParaRPr lang="en-US" dirty="0"/>
          </a:p>
        </p:txBody>
      </p:sp>
      <p:sp>
        <p:nvSpPr>
          <p:cNvPr id="5" name="Title 2"/>
          <p:cNvSpPr txBox="1">
            <a:spLocks/>
          </p:cNvSpPr>
          <p:nvPr/>
        </p:nvSpPr>
        <p:spPr bwMode="auto">
          <a:xfrm>
            <a:off x="1657350" y="800100"/>
            <a:ext cx="7258050" cy="5667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500" kern="1200" baseline="0">
                <a:solidFill>
                  <a:schemeClr val="bg1"/>
                </a:solidFill>
                <a:latin typeface="Segoe UI" pitchFamily="34" charset="0"/>
                <a:ea typeface="Segoe UI" pitchFamily="34" charset="0"/>
                <a:cs typeface="Segoe UI" pitchFamily="34" charset="0"/>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a:lstStyle>
          <a:p>
            <a:pPr eaLnBrk="1" hangingPunct="1"/>
            <a:r>
              <a:rPr lang="en-US" altLang="en-US" smtClean="0"/>
              <a:t>Centralized Workflow</a:t>
            </a:r>
            <a:endParaRPr lang="en-US" altLang="en-US" dirty="0" smtClean="0"/>
          </a:p>
        </p:txBody>
      </p:sp>
      <p:sp>
        <p:nvSpPr>
          <p:cNvPr id="6" name="Text Placeholder 5"/>
          <p:cNvSpPr>
            <a:spLocks noGrp="1"/>
          </p:cNvSpPr>
          <p:nvPr>
            <p:ph type="body" sz="half" idx="10"/>
          </p:nvPr>
        </p:nvSpPr>
        <p:spPr>
          <a:xfrm>
            <a:off x="4276725" y="1758950"/>
            <a:ext cx="4638675" cy="3611563"/>
          </a:xfrm>
        </p:spPr>
        <p:txBody>
          <a:bodyPr/>
          <a:lstStyle/>
          <a:p>
            <a:pPr marL="285750" indent="-285750">
              <a:buFont typeface="Arial" pitchFamily="34" charset="0"/>
              <a:buChar char="•"/>
              <a:defRPr/>
            </a:pPr>
            <a:r>
              <a:rPr lang="en-US" sz="1700" dirty="0" smtClean="0"/>
              <a:t>Your </a:t>
            </a:r>
            <a:r>
              <a:rPr lang="en-US" sz="1700" dirty="0"/>
              <a:t>team can develop projects in the exact same way as they do with Subversion</a:t>
            </a:r>
            <a:r>
              <a:rPr lang="en-US" sz="1700" dirty="0" smtClean="0"/>
              <a:t>.</a:t>
            </a:r>
          </a:p>
          <a:p>
            <a:pPr marL="285750" indent="-285750">
              <a:buFont typeface="Arial" pitchFamily="34" charset="0"/>
              <a:buChar char="•"/>
              <a:defRPr/>
            </a:pPr>
            <a:endParaRPr lang="en-US" sz="1700" dirty="0"/>
          </a:p>
          <a:p>
            <a:pPr marL="285750" indent="-285750">
              <a:buFont typeface="Arial" pitchFamily="34" charset="0"/>
              <a:buChar char="•"/>
              <a:defRPr/>
            </a:pPr>
            <a:r>
              <a:rPr lang="en-US" sz="1700" dirty="0" smtClean="0"/>
              <a:t>Gives </a:t>
            </a:r>
            <a:r>
              <a:rPr lang="en-US" sz="1700" dirty="0"/>
              <a:t>every developer their own local copy of the entire </a:t>
            </a:r>
            <a:r>
              <a:rPr lang="en-US" sz="1700" dirty="0" smtClean="0"/>
              <a:t>project.</a:t>
            </a:r>
          </a:p>
          <a:p>
            <a:pPr marL="285750" indent="-285750">
              <a:buFont typeface="Arial" pitchFamily="34" charset="0"/>
              <a:buChar char="•"/>
              <a:defRPr/>
            </a:pPr>
            <a:endParaRPr lang="en-US" sz="1700" dirty="0"/>
          </a:p>
          <a:p>
            <a:pPr marL="285750" indent="-285750">
              <a:buFont typeface="Arial" pitchFamily="34" charset="0"/>
              <a:buChar char="•"/>
              <a:defRPr/>
            </a:pPr>
            <a:r>
              <a:rPr lang="en-US" sz="1700" dirty="0" smtClean="0"/>
              <a:t>Gives </a:t>
            </a:r>
            <a:r>
              <a:rPr lang="en-US" sz="1700" dirty="0"/>
              <a:t>you access to </a:t>
            </a:r>
            <a:r>
              <a:rPr lang="en-US" sz="1700" dirty="0" err="1"/>
              <a:t>Git’s</a:t>
            </a:r>
            <a:r>
              <a:rPr lang="en-US" sz="1700" dirty="0"/>
              <a:t> robust branching and merging model</a:t>
            </a:r>
            <a:r>
              <a:rPr lang="en-US" sz="1700" dirty="0" smtClean="0"/>
              <a:t>.</a:t>
            </a:r>
          </a:p>
          <a:p>
            <a:pPr marL="285750" indent="-285750">
              <a:buFont typeface="Arial" pitchFamily="34" charset="0"/>
              <a:buChar char="•"/>
              <a:defRPr/>
            </a:pPr>
            <a:endParaRPr lang="en-US" sz="1700" dirty="0"/>
          </a:p>
          <a:p>
            <a:pPr marL="285750" indent="-285750">
              <a:buFont typeface="Arial" pitchFamily="34" charset="0"/>
              <a:buChar char="•"/>
              <a:defRPr/>
            </a:pPr>
            <a:r>
              <a:rPr lang="en-US" sz="1700" dirty="0" smtClean="0"/>
              <a:t>Comfort </a:t>
            </a:r>
            <a:r>
              <a:rPr lang="en-US" sz="1700" dirty="0"/>
              <a:t>of Subversion, advantages </a:t>
            </a:r>
            <a:r>
              <a:rPr lang="en-US" sz="1700" dirty="0" smtClean="0"/>
              <a:t>of Git!!!</a:t>
            </a:r>
            <a:endParaRPr lang="en-US" sz="1700" dirty="0"/>
          </a:p>
        </p:txBody>
      </p:sp>
      <p:sp>
        <p:nvSpPr>
          <p:cNvPr id="7" name="Slide Number Placeholder 4"/>
          <p:cNvSpPr txBox="1">
            <a:spLocks/>
          </p:cNvSpPr>
          <p:nvPr/>
        </p:nvSpPr>
        <p:spPr bwMode="auto">
          <a:xfrm>
            <a:off x="128588" y="6392863"/>
            <a:ext cx="493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742950" indent="-285750" algn="l" rtl="0" fontAlgn="base">
              <a:spcBef>
                <a:spcPct val="0"/>
              </a:spcBef>
              <a:spcAft>
                <a:spcPct val="0"/>
              </a:spcAft>
              <a:defRPr kern="1200">
                <a:solidFill>
                  <a:schemeClr val="tx1"/>
                </a:solidFill>
                <a:latin typeface="Arial" charset="0"/>
                <a:ea typeface="+mn-ea"/>
                <a:cs typeface="+mn-cs"/>
              </a:defRPr>
            </a:lvl2pPr>
            <a:lvl3pPr marL="1143000" indent="-228600" algn="l" rtl="0" fontAlgn="base">
              <a:spcBef>
                <a:spcPct val="0"/>
              </a:spcBef>
              <a:spcAft>
                <a:spcPct val="0"/>
              </a:spcAft>
              <a:defRPr kern="1200">
                <a:solidFill>
                  <a:schemeClr val="tx1"/>
                </a:solidFill>
                <a:latin typeface="Arial" charset="0"/>
                <a:ea typeface="+mn-ea"/>
                <a:cs typeface="+mn-cs"/>
              </a:defRPr>
            </a:lvl3pPr>
            <a:lvl4pPr marL="1600200" indent="-228600" algn="l" rtl="0" fontAlgn="base">
              <a:spcBef>
                <a:spcPct val="0"/>
              </a:spcBef>
              <a:spcAft>
                <a:spcPct val="0"/>
              </a:spcAft>
              <a:defRPr kern="1200">
                <a:solidFill>
                  <a:schemeClr val="tx1"/>
                </a:solidFill>
                <a:latin typeface="Arial" charset="0"/>
                <a:ea typeface="+mn-ea"/>
                <a:cs typeface="+mn-cs"/>
              </a:defRPr>
            </a:lvl4pPr>
            <a:lvl5pPr marL="2057400" indent="-228600" algn="l" rtl="0" fontAlgn="base">
              <a:spcBef>
                <a:spcPct val="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endParaRPr lang="en-US" altLang="en-US" dirty="0" smtClean="0">
              <a:solidFill>
                <a:srgbClr val="262626"/>
              </a:solidFill>
            </a:endParaRPr>
          </a:p>
        </p:txBody>
      </p:sp>
      <p:pic>
        <p:nvPicPr>
          <p:cNvPr id="8" name="Picture 2" descr="Git Workflows: SVN-style Work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8" y="1889125"/>
            <a:ext cx="3001962" cy="347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359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100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1000"/>
                                  </p:stCondLst>
                                  <p:childTnLst>
                                    <p:set>
                                      <p:cBhvr>
                                        <p:cTn id="15" dur="1" fill="hold">
                                          <p:stCondLst>
                                            <p:cond delay="0"/>
                                          </p:stCondLst>
                                        </p:cTn>
                                        <p:tgtEl>
                                          <p:spTgt spid="6">
                                            <p:txEl>
                                              <p:pRg st="4" end="4"/>
                                            </p:txEl>
                                          </p:spTgt>
                                        </p:tgtEl>
                                        <p:attrNameLst>
                                          <p:attrName>style.visibility</p:attrName>
                                        </p:attrNameLst>
                                      </p:cBhvr>
                                      <p:to>
                                        <p:strVal val="visible"/>
                                      </p:to>
                                    </p:set>
                                  </p:childTnLst>
                                </p:cTn>
                              </p:par>
                            </p:childTnLst>
                          </p:cTn>
                        </p:par>
                        <p:par>
                          <p:cTn id="16" fill="hold">
                            <p:stCondLst>
                              <p:cond delay="2500"/>
                            </p:stCondLst>
                            <p:childTnLst>
                              <p:par>
                                <p:cTn id="17" presetID="1" presetClass="entr" presetSubtype="0" fill="hold" grpId="0" nodeType="afterEffect">
                                  <p:stCondLst>
                                    <p:cond delay="100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Feature Branch Workflow</a:t>
            </a:r>
            <a:endParaRPr lang="en-US" dirty="0"/>
          </a:p>
        </p:txBody>
      </p:sp>
      <p:sp>
        <p:nvSpPr>
          <p:cNvPr id="4" name="Slide Number Placeholder 3"/>
          <p:cNvSpPr>
            <a:spLocks noGrp="1"/>
          </p:cNvSpPr>
          <p:nvPr>
            <p:ph type="sldNum" sz="quarter" idx="10"/>
          </p:nvPr>
        </p:nvSpPr>
        <p:spPr/>
        <p:txBody>
          <a:bodyPr/>
          <a:lstStyle/>
          <a:p>
            <a:pPr>
              <a:defRPr/>
            </a:pPr>
            <a:fld id="{0C87B666-782D-45DF-B949-48496984778B}" type="slidenum">
              <a:rPr lang="en-US" smtClean="0"/>
              <a:pPr>
                <a:defRPr/>
              </a:pPr>
              <a:t>16</a:t>
            </a:fld>
            <a:endParaRPr lang="en-US" dirty="0"/>
          </a:p>
        </p:txBody>
      </p:sp>
      <p:sp>
        <p:nvSpPr>
          <p:cNvPr id="5" name="Title 2"/>
          <p:cNvSpPr txBox="1">
            <a:spLocks/>
          </p:cNvSpPr>
          <p:nvPr/>
        </p:nvSpPr>
        <p:spPr bwMode="auto">
          <a:xfrm>
            <a:off x="1657350" y="800100"/>
            <a:ext cx="7258050" cy="5667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500" kern="1200" baseline="0">
                <a:solidFill>
                  <a:schemeClr val="bg1"/>
                </a:solidFill>
                <a:latin typeface="Segoe UI" pitchFamily="34" charset="0"/>
                <a:ea typeface="Segoe UI" pitchFamily="34" charset="0"/>
                <a:cs typeface="Segoe UI" pitchFamily="34" charset="0"/>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a:lstStyle>
          <a:p>
            <a:pPr eaLnBrk="1" hangingPunct="1"/>
            <a:r>
              <a:rPr lang="en-US" altLang="en-US" smtClean="0"/>
              <a:t>Feature Branch Workflow</a:t>
            </a:r>
            <a:endParaRPr lang="en-US" altLang="en-US" dirty="0" smtClean="0"/>
          </a:p>
        </p:txBody>
      </p:sp>
      <p:sp>
        <p:nvSpPr>
          <p:cNvPr id="6" name="Text Placeholder 5"/>
          <p:cNvSpPr>
            <a:spLocks noGrp="1"/>
          </p:cNvSpPr>
          <p:nvPr>
            <p:ph type="body" sz="half" idx="10"/>
          </p:nvPr>
        </p:nvSpPr>
        <p:spPr>
          <a:xfrm>
            <a:off x="4572000" y="2068944"/>
            <a:ext cx="4343400" cy="3565238"/>
          </a:xfrm>
        </p:spPr>
        <p:txBody>
          <a:bodyPr/>
          <a:lstStyle/>
          <a:p>
            <a:pPr marL="285750" indent="-285750">
              <a:buFont typeface="Arial" pitchFamily="34" charset="0"/>
              <a:buChar char="•"/>
              <a:defRPr/>
            </a:pPr>
            <a:r>
              <a:rPr lang="en-US" sz="1700" dirty="0" smtClean="0"/>
              <a:t>To </a:t>
            </a:r>
            <a:r>
              <a:rPr lang="en-US" sz="1700" dirty="0"/>
              <a:t>encourage collaboration and streamline communication between developers</a:t>
            </a:r>
            <a:r>
              <a:rPr lang="en-US" sz="1700" dirty="0" smtClean="0"/>
              <a:t>.</a:t>
            </a:r>
          </a:p>
          <a:p>
            <a:pPr marL="285750" indent="-285750">
              <a:buFont typeface="Arial" pitchFamily="34" charset="0"/>
              <a:buChar char="•"/>
              <a:defRPr/>
            </a:pPr>
            <a:endParaRPr lang="en-US" sz="1700" dirty="0" smtClean="0"/>
          </a:p>
          <a:p>
            <a:pPr marL="285750" indent="-285750">
              <a:buFont typeface="Arial" pitchFamily="34" charset="0"/>
              <a:buChar char="•"/>
              <a:defRPr/>
            </a:pPr>
            <a:r>
              <a:rPr lang="en-US" sz="1700" dirty="0" smtClean="0"/>
              <a:t>All </a:t>
            </a:r>
            <a:r>
              <a:rPr lang="en-US" sz="1700" dirty="0"/>
              <a:t>feature development should take place in a dedicated branch instead of the master branch</a:t>
            </a:r>
            <a:r>
              <a:rPr lang="en-US" sz="1700" dirty="0" smtClean="0"/>
              <a:t>.</a:t>
            </a:r>
          </a:p>
          <a:p>
            <a:pPr marL="285750" indent="-285750">
              <a:buFont typeface="Arial" pitchFamily="34" charset="0"/>
              <a:buChar char="•"/>
              <a:defRPr/>
            </a:pPr>
            <a:endParaRPr lang="en-US" sz="1700" dirty="0"/>
          </a:p>
          <a:p>
            <a:pPr marL="285750" indent="-285750">
              <a:buFont typeface="Arial" pitchFamily="34" charset="0"/>
              <a:buChar char="•"/>
              <a:defRPr/>
            </a:pPr>
            <a:r>
              <a:rPr lang="en-US" sz="1700" dirty="0" smtClean="0"/>
              <a:t>Easy </a:t>
            </a:r>
            <a:r>
              <a:rPr lang="en-US" sz="1700" dirty="0"/>
              <a:t>for multiple developers to work on a particular feature without disturbing the main </a:t>
            </a:r>
            <a:r>
              <a:rPr lang="en-US" sz="1700" dirty="0" smtClean="0"/>
              <a:t>codebase</a:t>
            </a:r>
          </a:p>
          <a:p>
            <a:pPr marL="285750" indent="-285750">
              <a:buFont typeface="Arial" pitchFamily="34" charset="0"/>
              <a:buChar char="•"/>
              <a:defRPr/>
            </a:pPr>
            <a:endParaRPr lang="en-US" sz="1700" dirty="0"/>
          </a:p>
          <a:p>
            <a:pPr marL="285750" indent="-285750">
              <a:buFont typeface="Arial" pitchFamily="34" charset="0"/>
              <a:buChar char="•"/>
              <a:defRPr/>
            </a:pPr>
            <a:r>
              <a:rPr lang="en-US" sz="1700" dirty="0" smtClean="0"/>
              <a:t>The </a:t>
            </a:r>
            <a:r>
              <a:rPr lang="en-US" sz="1700" dirty="0"/>
              <a:t>master branch will never contain broken code, which is a huge advantage for continuous integration environments.</a:t>
            </a:r>
          </a:p>
        </p:txBody>
      </p:sp>
      <p:sp>
        <p:nvSpPr>
          <p:cNvPr id="7" name="Slide Number Placeholder 4"/>
          <p:cNvSpPr txBox="1">
            <a:spLocks/>
          </p:cNvSpPr>
          <p:nvPr/>
        </p:nvSpPr>
        <p:spPr bwMode="auto">
          <a:xfrm>
            <a:off x="128588" y="6392863"/>
            <a:ext cx="493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742950" indent="-285750" algn="l" rtl="0" fontAlgn="base">
              <a:spcBef>
                <a:spcPct val="0"/>
              </a:spcBef>
              <a:spcAft>
                <a:spcPct val="0"/>
              </a:spcAft>
              <a:defRPr kern="1200">
                <a:solidFill>
                  <a:schemeClr val="tx1"/>
                </a:solidFill>
                <a:latin typeface="Arial" charset="0"/>
                <a:ea typeface="+mn-ea"/>
                <a:cs typeface="+mn-cs"/>
              </a:defRPr>
            </a:lvl2pPr>
            <a:lvl3pPr marL="1143000" indent="-228600" algn="l" rtl="0" fontAlgn="base">
              <a:spcBef>
                <a:spcPct val="0"/>
              </a:spcBef>
              <a:spcAft>
                <a:spcPct val="0"/>
              </a:spcAft>
              <a:defRPr kern="1200">
                <a:solidFill>
                  <a:schemeClr val="tx1"/>
                </a:solidFill>
                <a:latin typeface="Arial" charset="0"/>
                <a:ea typeface="+mn-ea"/>
                <a:cs typeface="+mn-cs"/>
              </a:defRPr>
            </a:lvl3pPr>
            <a:lvl4pPr marL="1600200" indent="-228600" algn="l" rtl="0" fontAlgn="base">
              <a:spcBef>
                <a:spcPct val="0"/>
              </a:spcBef>
              <a:spcAft>
                <a:spcPct val="0"/>
              </a:spcAft>
              <a:defRPr kern="1200">
                <a:solidFill>
                  <a:schemeClr val="tx1"/>
                </a:solidFill>
                <a:latin typeface="Arial" charset="0"/>
                <a:ea typeface="+mn-ea"/>
                <a:cs typeface="+mn-cs"/>
              </a:defRPr>
            </a:lvl4pPr>
            <a:lvl5pPr marL="2057400" indent="-228600" algn="l" rtl="0" fontAlgn="base">
              <a:spcBef>
                <a:spcPct val="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fld id="{71DAB58E-5B7C-4254-A0DD-BF89BA224678}" type="slidenum">
              <a:rPr lang="en-US" altLang="en-US" smtClean="0">
                <a:solidFill>
                  <a:srgbClr val="262626"/>
                </a:solidFill>
              </a:rPr>
              <a:pPr/>
              <a:t>16</a:t>
            </a:fld>
            <a:endParaRPr lang="en-US" altLang="en-US" smtClean="0">
              <a:solidFill>
                <a:srgbClr val="262626"/>
              </a:solidFill>
            </a:endParaRPr>
          </a:p>
        </p:txBody>
      </p:sp>
      <p:pic>
        <p:nvPicPr>
          <p:cNvPr id="8" name="Picture 2" descr="https://www.atlassian.com/git/workflows/pageSections/00/contentFullWidth/0/tabs/01/pageSections/07/contentFullWidth/0/content_files/file0/document/git-workflow-feature-branch-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1985963"/>
            <a:ext cx="4808537" cy="420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827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100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500"/>
                                        <p:tgtEl>
                                          <p:spTgt spid="6">
                                            <p:txEl>
                                              <p:pRg st="2" end="2"/>
                                            </p:txEl>
                                          </p:spTgt>
                                        </p:tgtEl>
                                      </p:cBhvr>
                                    </p:animEffect>
                                  </p:childTnLst>
                                </p:cTn>
                              </p:par>
                            </p:childTnLst>
                          </p:cTn>
                        </p:par>
                        <p:par>
                          <p:cTn id="15" fill="hold">
                            <p:stCondLst>
                              <p:cond delay="2000"/>
                            </p:stCondLst>
                            <p:childTnLst>
                              <p:par>
                                <p:cTn id="16" presetID="10" presetClass="entr" presetSubtype="0" fill="hold" grpId="0" nodeType="afterEffect">
                                  <p:stCondLst>
                                    <p:cond delay="100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childTnLst>
                          </p:cTn>
                        </p:par>
                        <p:par>
                          <p:cTn id="19" fill="hold">
                            <p:stCondLst>
                              <p:cond delay="3500"/>
                            </p:stCondLst>
                            <p:childTnLst>
                              <p:par>
                                <p:cTn id="20" presetID="10" presetClass="entr" presetSubtype="0" fill="hold" grpId="0" nodeType="afterEffect">
                                  <p:stCondLst>
                                    <p:cond delay="100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Gitflow</a:t>
            </a:r>
            <a:r>
              <a:rPr lang="en-US" altLang="en-US" dirty="0"/>
              <a:t> Workflow</a:t>
            </a:r>
            <a:endParaRPr lang="en-US" dirty="0"/>
          </a:p>
        </p:txBody>
      </p:sp>
      <p:sp>
        <p:nvSpPr>
          <p:cNvPr id="4" name="Slide Number Placeholder 3"/>
          <p:cNvSpPr>
            <a:spLocks noGrp="1"/>
          </p:cNvSpPr>
          <p:nvPr>
            <p:ph type="sldNum" sz="quarter" idx="10"/>
          </p:nvPr>
        </p:nvSpPr>
        <p:spPr/>
        <p:txBody>
          <a:bodyPr/>
          <a:lstStyle/>
          <a:p>
            <a:pPr>
              <a:defRPr/>
            </a:pPr>
            <a:fld id="{0C87B666-782D-45DF-B949-48496984778B}" type="slidenum">
              <a:rPr lang="en-US" smtClean="0"/>
              <a:pPr>
                <a:defRPr/>
              </a:pPr>
              <a:t>17</a:t>
            </a:fld>
            <a:endParaRPr lang="en-US" dirty="0"/>
          </a:p>
        </p:txBody>
      </p:sp>
      <p:sp>
        <p:nvSpPr>
          <p:cNvPr id="5" name="Title 2"/>
          <p:cNvSpPr txBox="1">
            <a:spLocks/>
          </p:cNvSpPr>
          <p:nvPr/>
        </p:nvSpPr>
        <p:spPr bwMode="auto">
          <a:xfrm>
            <a:off x="1657350" y="800100"/>
            <a:ext cx="7258050" cy="5667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500" kern="1200" baseline="0">
                <a:solidFill>
                  <a:schemeClr val="bg1"/>
                </a:solidFill>
                <a:latin typeface="Segoe UI" pitchFamily="34" charset="0"/>
                <a:ea typeface="Segoe UI" pitchFamily="34" charset="0"/>
                <a:cs typeface="Segoe UI" pitchFamily="34" charset="0"/>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a:lstStyle>
          <a:p>
            <a:pPr eaLnBrk="1" hangingPunct="1"/>
            <a:r>
              <a:rPr lang="en-US" altLang="en-US" smtClean="0"/>
              <a:t>Gitflow Workflow</a:t>
            </a:r>
            <a:endParaRPr lang="en-US" altLang="en-US" dirty="0" smtClean="0"/>
          </a:p>
        </p:txBody>
      </p:sp>
      <p:sp>
        <p:nvSpPr>
          <p:cNvPr id="6" name="Text Placeholder 5"/>
          <p:cNvSpPr>
            <a:spLocks noGrp="1"/>
          </p:cNvSpPr>
          <p:nvPr>
            <p:ph type="body" sz="half" idx="2"/>
          </p:nvPr>
        </p:nvSpPr>
        <p:spPr>
          <a:xfrm>
            <a:off x="1646238" y="1722438"/>
            <a:ext cx="7269162" cy="1782762"/>
          </a:xfrm>
        </p:spPr>
        <p:txBody>
          <a:bodyPr/>
          <a:lstStyle/>
          <a:p>
            <a:pPr marL="285750" indent="-285750">
              <a:buFont typeface="Arial" pitchFamily="34" charset="0"/>
              <a:buChar char="•"/>
              <a:defRPr/>
            </a:pPr>
            <a:r>
              <a:rPr lang="en-US" dirty="0" smtClean="0"/>
              <a:t>Defines </a:t>
            </a:r>
            <a:r>
              <a:rPr lang="en-US" dirty="0"/>
              <a:t>a strict branching model designed around the project release.</a:t>
            </a:r>
          </a:p>
          <a:p>
            <a:pPr marL="285750" indent="-285750">
              <a:buFont typeface="Arial" pitchFamily="34" charset="0"/>
              <a:buChar char="•"/>
              <a:defRPr/>
            </a:pPr>
            <a:r>
              <a:rPr lang="en-US" dirty="0" smtClean="0"/>
              <a:t>Provides </a:t>
            </a:r>
            <a:r>
              <a:rPr lang="en-US" dirty="0"/>
              <a:t>a robust framework for managing larger projects.</a:t>
            </a:r>
          </a:p>
          <a:p>
            <a:pPr marL="285750" indent="-285750">
              <a:buFont typeface="Arial" pitchFamily="34" charset="0"/>
              <a:buChar char="•"/>
              <a:defRPr/>
            </a:pPr>
            <a:r>
              <a:rPr lang="en-US" dirty="0" smtClean="0"/>
              <a:t>Assigns </a:t>
            </a:r>
            <a:r>
              <a:rPr lang="en-US" dirty="0"/>
              <a:t>very specific roles to different branches and defines how and when they should interact.</a:t>
            </a:r>
          </a:p>
          <a:p>
            <a:pPr marL="285750" indent="-285750">
              <a:buFont typeface="Arial" pitchFamily="34" charset="0"/>
              <a:buChar char="•"/>
              <a:defRPr/>
            </a:pPr>
            <a:r>
              <a:rPr lang="en-US" dirty="0" smtClean="0"/>
              <a:t>Uses </a:t>
            </a:r>
            <a:r>
              <a:rPr lang="en-US" dirty="0"/>
              <a:t>individual branches for preparing, maintaining, and recording releases. </a:t>
            </a:r>
          </a:p>
        </p:txBody>
      </p:sp>
      <p:sp>
        <p:nvSpPr>
          <p:cNvPr id="7" name="Slide Number Placeholder 4"/>
          <p:cNvSpPr txBox="1">
            <a:spLocks/>
          </p:cNvSpPr>
          <p:nvPr/>
        </p:nvSpPr>
        <p:spPr bwMode="auto">
          <a:xfrm>
            <a:off x="128588" y="6392863"/>
            <a:ext cx="493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algn="l" rtl="0" fontAlgn="auto">
              <a:spcBef>
                <a:spcPts val="0"/>
              </a:spcBef>
              <a:spcAft>
                <a:spcPts val="0"/>
              </a:spcAft>
              <a:defRPr sz="1000" kern="1200">
                <a:solidFill>
                  <a:schemeClr val="tx1"/>
                </a:solidFill>
                <a:latin typeface="Arial" charset="0"/>
                <a:ea typeface="+mn-ea"/>
                <a:cs typeface="Arial" pitchFamily="34" charset="0"/>
              </a:defRPr>
            </a:lvl1pPr>
            <a:lvl2pPr marL="742950" indent="-285750" algn="l" rtl="0" fontAlgn="base">
              <a:spcBef>
                <a:spcPct val="0"/>
              </a:spcBef>
              <a:spcAft>
                <a:spcPct val="0"/>
              </a:spcAft>
              <a:defRPr kern="1200">
                <a:solidFill>
                  <a:schemeClr val="tx1"/>
                </a:solidFill>
                <a:latin typeface="Arial" charset="0"/>
                <a:ea typeface="+mn-ea"/>
                <a:cs typeface="+mn-cs"/>
              </a:defRPr>
            </a:lvl2pPr>
            <a:lvl3pPr marL="1143000" indent="-228600" algn="l" rtl="0" fontAlgn="base">
              <a:spcBef>
                <a:spcPct val="0"/>
              </a:spcBef>
              <a:spcAft>
                <a:spcPct val="0"/>
              </a:spcAft>
              <a:defRPr kern="1200">
                <a:solidFill>
                  <a:schemeClr val="tx1"/>
                </a:solidFill>
                <a:latin typeface="Arial" charset="0"/>
                <a:ea typeface="+mn-ea"/>
                <a:cs typeface="+mn-cs"/>
              </a:defRPr>
            </a:lvl3pPr>
            <a:lvl4pPr marL="1600200" indent="-228600" algn="l" rtl="0" fontAlgn="base">
              <a:spcBef>
                <a:spcPct val="0"/>
              </a:spcBef>
              <a:spcAft>
                <a:spcPct val="0"/>
              </a:spcAft>
              <a:defRPr kern="1200">
                <a:solidFill>
                  <a:schemeClr val="tx1"/>
                </a:solidFill>
                <a:latin typeface="Arial" charset="0"/>
                <a:ea typeface="+mn-ea"/>
                <a:cs typeface="+mn-cs"/>
              </a:defRPr>
            </a:lvl4pPr>
            <a:lvl5pPr marL="2057400" indent="-228600" algn="l" rtl="0" fontAlgn="base">
              <a:spcBef>
                <a:spcPct val="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endParaRPr lang="en-US" altLang="en-US" dirty="0" smtClean="0">
              <a:solidFill>
                <a:srgbClr val="262626"/>
              </a:solidFill>
            </a:endParaRPr>
          </a:p>
        </p:txBody>
      </p:sp>
      <p:pic>
        <p:nvPicPr>
          <p:cNvPr id="9" name="Picture 24" descr="D:\D-Data\PALLAVI\ALM\ALMTasks\GIT\gitflow_Work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642" y="3355109"/>
            <a:ext cx="5050709" cy="312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89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100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3500"/>
                            </p:stCondLst>
                            <p:childTnLst>
                              <p:par>
                                <p:cTn id="17" presetID="10" presetClass="entr" presetSubtype="0" fill="hold" grpId="0" nodeType="afterEffect">
                                  <p:stCondLst>
                                    <p:cond delay="100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Forking Workflow</a:t>
            </a:r>
            <a:endParaRPr lang="en-US" dirty="0"/>
          </a:p>
        </p:txBody>
      </p:sp>
      <p:sp>
        <p:nvSpPr>
          <p:cNvPr id="4" name="Slide Number Placeholder 3"/>
          <p:cNvSpPr>
            <a:spLocks noGrp="1"/>
          </p:cNvSpPr>
          <p:nvPr>
            <p:ph type="sldNum" sz="quarter" idx="10"/>
          </p:nvPr>
        </p:nvSpPr>
        <p:spPr/>
        <p:txBody>
          <a:bodyPr/>
          <a:lstStyle/>
          <a:p>
            <a:pPr>
              <a:defRPr/>
            </a:pPr>
            <a:fld id="{0C87B666-782D-45DF-B949-48496984778B}" type="slidenum">
              <a:rPr lang="en-US" smtClean="0"/>
              <a:pPr>
                <a:defRPr/>
              </a:pPr>
              <a:t>18</a:t>
            </a:fld>
            <a:endParaRPr lang="en-US" dirty="0"/>
          </a:p>
        </p:txBody>
      </p:sp>
      <p:sp>
        <p:nvSpPr>
          <p:cNvPr id="5" name="Title 2"/>
          <p:cNvSpPr txBox="1">
            <a:spLocks/>
          </p:cNvSpPr>
          <p:nvPr/>
        </p:nvSpPr>
        <p:spPr bwMode="auto">
          <a:xfrm>
            <a:off x="1657350" y="800100"/>
            <a:ext cx="7258050" cy="5667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500" kern="1200" baseline="0">
                <a:solidFill>
                  <a:schemeClr val="bg1"/>
                </a:solidFill>
                <a:latin typeface="Segoe UI" pitchFamily="34" charset="0"/>
                <a:ea typeface="Segoe UI" pitchFamily="34" charset="0"/>
                <a:cs typeface="Segoe UI" pitchFamily="34" charset="0"/>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a:lstStyle>
          <a:p>
            <a:pPr eaLnBrk="1" hangingPunct="1"/>
            <a:r>
              <a:rPr lang="en-US" altLang="en-US" smtClean="0"/>
              <a:t>Forking Workflow</a:t>
            </a:r>
            <a:endParaRPr lang="en-US" altLang="en-US" dirty="0" smtClean="0"/>
          </a:p>
        </p:txBody>
      </p:sp>
      <p:sp>
        <p:nvSpPr>
          <p:cNvPr id="6" name="Text Placeholder 2"/>
          <p:cNvSpPr>
            <a:spLocks noGrp="1"/>
          </p:cNvSpPr>
          <p:nvPr>
            <p:ph type="body" sz="half" idx="10"/>
          </p:nvPr>
        </p:nvSpPr>
        <p:spPr>
          <a:xfrm>
            <a:off x="4027488" y="1758950"/>
            <a:ext cx="4887912" cy="3611563"/>
          </a:xfrm>
        </p:spPr>
        <p:txBody>
          <a:bodyPr/>
          <a:lstStyle/>
          <a:p>
            <a:pPr marL="285750" indent="-285750">
              <a:buFont typeface="Wingdings" panose="05000000000000000000" pitchFamily="2" charset="2"/>
              <a:buChar char="q"/>
              <a:defRPr/>
            </a:pPr>
            <a:r>
              <a:rPr lang="en-US" sz="1600" spc="-1" dirty="0">
                <a:solidFill>
                  <a:srgbClr val="000000"/>
                </a:solidFill>
                <a:uFill>
                  <a:solidFill>
                    <a:srgbClr val="FFFFFF"/>
                  </a:solidFill>
                </a:uFill>
                <a:latin typeface="Century Schoolbook" panose="02040604050505020304" pitchFamily="18" charset="0"/>
                <a:cs typeface="+mn-cs"/>
              </a:rPr>
              <a:t>Each contributor has not one, but two Git repositories: a private local one and a public server-side </a:t>
            </a:r>
            <a:r>
              <a:rPr lang="en-US" sz="1600" spc="-1" dirty="0" smtClean="0">
                <a:solidFill>
                  <a:srgbClr val="000000"/>
                </a:solidFill>
                <a:uFill>
                  <a:solidFill>
                    <a:srgbClr val="FFFFFF"/>
                  </a:solidFill>
                </a:uFill>
                <a:latin typeface="Century Schoolbook" panose="02040604050505020304" pitchFamily="18" charset="0"/>
                <a:cs typeface="+mn-cs"/>
              </a:rPr>
              <a:t>one</a:t>
            </a:r>
          </a:p>
          <a:p>
            <a:pPr marL="285750" indent="-285750">
              <a:buFont typeface="Wingdings" panose="05000000000000000000" pitchFamily="2" charset="2"/>
              <a:buChar char="q"/>
              <a:defRPr/>
            </a:pPr>
            <a:endParaRPr lang="en-US" sz="1600" spc="-1" dirty="0">
              <a:solidFill>
                <a:srgbClr val="000000"/>
              </a:solidFill>
              <a:uFill>
                <a:solidFill>
                  <a:srgbClr val="FFFFFF"/>
                </a:solidFill>
              </a:uFill>
              <a:latin typeface="Century Schoolbook" panose="02040604050505020304" pitchFamily="18" charset="0"/>
              <a:cs typeface="+mn-cs"/>
            </a:endParaRPr>
          </a:p>
          <a:p>
            <a:pPr marL="285750" indent="-285750">
              <a:buFont typeface="Wingdings" panose="05000000000000000000" pitchFamily="2" charset="2"/>
              <a:buChar char="q"/>
              <a:defRPr/>
            </a:pPr>
            <a:r>
              <a:rPr lang="en-US" sz="1600" spc="-1" dirty="0">
                <a:solidFill>
                  <a:srgbClr val="000000"/>
                </a:solidFill>
                <a:uFill>
                  <a:solidFill>
                    <a:srgbClr val="FFFFFF"/>
                  </a:solidFill>
                </a:uFill>
                <a:latin typeface="Century Schoolbook" panose="02040604050505020304" pitchFamily="18" charset="0"/>
                <a:cs typeface="+mn-cs"/>
              </a:rPr>
              <a:t>The main advantage of the Forking Workflow is that contributions can be integrated without the need for everybody to push to a single central </a:t>
            </a:r>
            <a:r>
              <a:rPr lang="en-US" sz="1600" spc="-1" dirty="0" smtClean="0">
                <a:solidFill>
                  <a:srgbClr val="000000"/>
                </a:solidFill>
                <a:uFill>
                  <a:solidFill>
                    <a:srgbClr val="FFFFFF"/>
                  </a:solidFill>
                </a:uFill>
                <a:latin typeface="Century Schoolbook" panose="02040604050505020304" pitchFamily="18" charset="0"/>
                <a:cs typeface="+mn-cs"/>
              </a:rPr>
              <a:t>repository</a:t>
            </a:r>
          </a:p>
          <a:p>
            <a:pPr marL="285750" indent="-285750">
              <a:buFont typeface="Wingdings" panose="05000000000000000000" pitchFamily="2" charset="2"/>
              <a:buChar char="q"/>
              <a:defRPr/>
            </a:pPr>
            <a:endParaRPr lang="en-US" sz="1600" spc="-1" dirty="0">
              <a:solidFill>
                <a:srgbClr val="000000"/>
              </a:solidFill>
              <a:uFill>
                <a:solidFill>
                  <a:srgbClr val="FFFFFF"/>
                </a:solidFill>
              </a:uFill>
              <a:latin typeface="Century Schoolbook" panose="02040604050505020304" pitchFamily="18" charset="0"/>
              <a:cs typeface="+mn-cs"/>
            </a:endParaRPr>
          </a:p>
          <a:p>
            <a:pPr marL="285750" indent="-285750">
              <a:buFont typeface="Wingdings" panose="05000000000000000000" pitchFamily="2" charset="2"/>
              <a:buChar char="q"/>
              <a:defRPr/>
            </a:pPr>
            <a:r>
              <a:rPr lang="en-US" sz="1600" spc="-1" dirty="0">
                <a:solidFill>
                  <a:srgbClr val="000000"/>
                </a:solidFill>
                <a:uFill>
                  <a:solidFill>
                    <a:srgbClr val="FFFFFF"/>
                  </a:solidFill>
                </a:uFill>
                <a:latin typeface="Century Schoolbook" panose="02040604050505020304" pitchFamily="18" charset="0"/>
                <a:cs typeface="+mn-cs"/>
              </a:rPr>
              <a:t>This also makes it an ideal workflow for open source </a:t>
            </a:r>
            <a:r>
              <a:rPr lang="en-US" sz="1600" spc="-1" dirty="0" smtClean="0">
                <a:solidFill>
                  <a:srgbClr val="000000"/>
                </a:solidFill>
                <a:uFill>
                  <a:solidFill>
                    <a:srgbClr val="FFFFFF"/>
                  </a:solidFill>
                </a:uFill>
                <a:latin typeface="Century Schoolbook" panose="02040604050505020304" pitchFamily="18" charset="0"/>
                <a:cs typeface="+mn-cs"/>
              </a:rPr>
              <a:t>projects</a:t>
            </a:r>
            <a:endParaRPr lang="en-US" sz="1600" spc="-1" dirty="0">
              <a:solidFill>
                <a:srgbClr val="000000"/>
              </a:solidFill>
              <a:uFill>
                <a:solidFill>
                  <a:srgbClr val="FFFFFF"/>
                </a:solidFill>
              </a:uFill>
              <a:latin typeface="Century Schoolbook" panose="02040604050505020304" pitchFamily="18" charset="0"/>
              <a:cs typeface="+mn-cs"/>
            </a:endParaRPr>
          </a:p>
        </p:txBody>
      </p:sp>
      <p:sp>
        <p:nvSpPr>
          <p:cNvPr id="7" name="Slide Number Placeholder 4"/>
          <p:cNvSpPr txBox="1">
            <a:spLocks/>
          </p:cNvSpPr>
          <p:nvPr/>
        </p:nvSpPr>
        <p:spPr bwMode="auto">
          <a:xfrm>
            <a:off x="128588" y="6392863"/>
            <a:ext cx="493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742950" indent="-285750" algn="l" rtl="0" fontAlgn="base">
              <a:spcBef>
                <a:spcPct val="0"/>
              </a:spcBef>
              <a:spcAft>
                <a:spcPct val="0"/>
              </a:spcAft>
              <a:defRPr kern="1200">
                <a:solidFill>
                  <a:schemeClr val="tx1"/>
                </a:solidFill>
                <a:latin typeface="Arial" charset="0"/>
                <a:ea typeface="+mn-ea"/>
                <a:cs typeface="+mn-cs"/>
              </a:defRPr>
            </a:lvl2pPr>
            <a:lvl3pPr marL="1143000" indent="-228600" algn="l" rtl="0" fontAlgn="base">
              <a:spcBef>
                <a:spcPct val="0"/>
              </a:spcBef>
              <a:spcAft>
                <a:spcPct val="0"/>
              </a:spcAft>
              <a:defRPr kern="1200">
                <a:solidFill>
                  <a:schemeClr val="tx1"/>
                </a:solidFill>
                <a:latin typeface="Arial" charset="0"/>
                <a:ea typeface="+mn-ea"/>
                <a:cs typeface="+mn-cs"/>
              </a:defRPr>
            </a:lvl3pPr>
            <a:lvl4pPr marL="1600200" indent="-228600" algn="l" rtl="0" fontAlgn="base">
              <a:spcBef>
                <a:spcPct val="0"/>
              </a:spcBef>
              <a:spcAft>
                <a:spcPct val="0"/>
              </a:spcAft>
              <a:defRPr kern="1200">
                <a:solidFill>
                  <a:schemeClr val="tx1"/>
                </a:solidFill>
                <a:latin typeface="Arial" charset="0"/>
                <a:ea typeface="+mn-ea"/>
                <a:cs typeface="+mn-cs"/>
              </a:defRPr>
            </a:lvl4pPr>
            <a:lvl5pPr marL="2057400" indent="-228600" algn="l" rtl="0" fontAlgn="base">
              <a:spcBef>
                <a:spcPct val="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endParaRPr lang="en-US" altLang="en-US" dirty="0" smtClean="0">
              <a:solidFill>
                <a:srgbClr val="262626"/>
              </a:solidFill>
            </a:endParaRPr>
          </a:p>
        </p:txBody>
      </p:sp>
      <p:sp>
        <p:nvSpPr>
          <p:cNvPr id="3" name="AutoShape 2" descr="Git Workflows: For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Git Workflows: For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Image result for FORKING WORKFLOW"/>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8" descr="Image result for FORKING WORKFLOW"/>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0" descr="Image result for FORKING WORKFLOW"/>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12" descr="Image result for FORKING WORKFLOW"/>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2252782"/>
            <a:ext cx="3767854" cy="2083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054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1657440" y="800280"/>
            <a:ext cx="7256880" cy="56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auto">
              <a:spcBef>
                <a:spcPts val="0"/>
              </a:spcBef>
              <a:spcAft>
                <a:spcPts val="0"/>
              </a:spcAft>
            </a:pPr>
            <a:r>
              <a:rPr lang="en-IN" sz="2500" spc="-1">
                <a:solidFill>
                  <a:srgbClr val="FFFFFF"/>
                </a:solidFill>
                <a:uFill>
                  <a:solidFill>
                    <a:srgbClr val="FFFFFF"/>
                  </a:solidFill>
                </a:uFill>
                <a:latin typeface="Segoe UI"/>
                <a:ea typeface="Segoe UI"/>
              </a:rPr>
              <a:t>Any Questions?</a:t>
            </a:r>
            <a:endParaRPr lang="en-IN" spc="-1">
              <a:solidFill>
                <a:srgbClr val="000000"/>
              </a:solidFill>
              <a:uFill>
                <a:solidFill>
                  <a:srgbClr val="FFFFFF"/>
                </a:solidFill>
              </a:uFill>
            </a:endParaRPr>
          </a:p>
        </p:txBody>
      </p:sp>
      <p:sp>
        <p:nvSpPr>
          <p:cNvPr id="209" name="CustomShape 2"/>
          <p:cNvSpPr/>
          <p:nvPr/>
        </p:nvSpPr>
        <p:spPr>
          <a:xfrm>
            <a:off x="128520" y="6392880"/>
            <a:ext cx="4924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fontAlgn="auto">
              <a:spcBef>
                <a:spcPts val="0"/>
              </a:spcBef>
              <a:spcAft>
                <a:spcPts val="0"/>
              </a:spcAft>
            </a:pPr>
            <a:fld id="{C69B6DBD-DAE7-4F6F-A922-2A98886E6694}" type="slidenum">
              <a:rPr lang="en-IN" sz="1000" spc="-1">
                <a:solidFill>
                  <a:srgbClr val="262626"/>
                </a:solidFill>
                <a:uFill>
                  <a:solidFill>
                    <a:srgbClr val="FFFFFF"/>
                  </a:solidFill>
                </a:uFill>
              </a:rPr>
              <a:pPr fontAlgn="auto">
                <a:spcBef>
                  <a:spcPts val="0"/>
                </a:spcBef>
                <a:spcAft>
                  <a:spcPts val="0"/>
                </a:spcAft>
              </a:pPr>
              <a:t>19</a:t>
            </a:fld>
            <a:endParaRPr lang="en-IN" spc="-1">
              <a:solidFill>
                <a:srgbClr val="000000"/>
              </a:solidFill>
              <a:uFill>
                <a:solidFill>
                  <a:srgbClr val="FFFFFF"/>
                </a:solidFill>
              </a:uFill>
            </a:endParaRPr>
          </a:p>
        </p:txBody>
      </p:sp>
      <p:pic>
        <p:nvPicPr>
          <p:cNvPr id="210" name="Picture 2"/>
          <p:cNvPicPr/>
          <p:nvPr/>
        </p:nvPicPr>
        <p:blipFill>
          <a:blip r:embed="rId2"/>
          <a:stretch/>
        </p:blipFill>
        <p:spPr>
          <a:xfrm>
            <a:off x="1517760" y="1486080"/>
            <a:ext cx="5712480" cy="4866120"/>
          </a:xfrm>
          <a:prstGeom prst="rect">
            <a:avLst/>
          </a:prstGeom>
          <a:ln>
            <a:noFill/>
          </a:ln>
        </p:spPr>
      </p:pic>
    </p:spTree>
    <p:extLst>
      <p:ext uri="{BB962C8B-B14F-4D97-AF65-F5344CB8AC3E}">
        <p14:creationId xmlns:p14="http://schemas.microsoft.com/office/powerpoint/2010/main" val="22104783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10"/>
          </p:nvPr>
        </p:nvSpPr>
        <p:spPr/>
        <p:txBody>
          <a:bodyPr/>
          <a:lstStyle/>
          <a:p>
            <a:pPr>
              <a:defRPr/>
            </a:pPr>
            <a:fld id="{632EA29C-C541-4170-82C5-9362BD02D04E}" type="slidenum">
              <a:rPr lang="en-US" smtClean="0"/>
              <a:pPr>
                <a:defRPr/>
              </a:pPr>
              <a:t>2</a:t>
            </a:fld>
            <a:endParaRPr lang="en-US" dirty="0"/>
          </a:p>
        </p:txBody>
      </p:sp>
      <p:sp>
        <p:nvSpPr>
          <p:cNvPr id="5" name="Text Placeholder 2"/>
          <p:cNvSpPr>
            <a:spLocks noGrp="1"/>
          </p:cNvSpPr>
          <p:nvPr>
            <p:ph type="body" sz="half" idx="2"/>
          </p:nvPr>
        </p:nvSpPr>
        <p:spPr>
          <a:xfrm>
            <a:off x="1645666" y="1961947"/>
            <a:ext cx="7269734" cy="4724717"/>
          </a:xfrm>
        </p:spPr>
        <p:txBody>
          <a:bodyPr/>
          <a:lstStyle/>
          <a:p>
            <a:pPr eaLnBrk="1" hangingPunct="1">
              <a:defRPr/>
            </a:pPr>
            <a:r>
              <a:rPr lang="en-US" dirty="0" smtClean="0">
                <a:latin typeface="+mn-lt"/>
              </a:rPr>
              <a:t>Version Control Systems</a:t>
            </a:r>
          </a:p>
          <a:p>
            <a:pPr eaLnBrk="1" hangingPunct="1">
              <a:defRPr/>
            </a:pPr>
            <a:r>
              <a:rPr lang="en-US" dirty="0" smtClean="0">
                <a:latin typeface="+mn-lt"/>
              </a:rPr>
              <a:t>CVCS and DVCS</a:t>
            </a:r>
          </a:p>
          <a:p>
            <a:pPr eaLnBrk="1" hangingPunct="1">
              <a:defRPr/>
            </a:pPr>
            <a:r>
              <a:rPr lang="en-US" dirty="0">
                <a:latin typeface="+mn-lt"/>
              </a:rPr>
              <a:t>Core disadvantages of </a:t>
            </a:r>
            <a:r>
              <a:rPr lang="en-US" dirty="0" smtClean="0">
                <a:latin typeface="+mn-lt"/>
              </a:rPr>
              <a:t>CVCS</a:t>
            </a:r>
          </a:p>
          <a:p>
            <a:pPr eaLnBrk="1" hangingPunct="1">
              <a:defRPr/>
            </a:pPr>
            <a:r>
              <a:rPr lang="en-US" altLang="en-US" dirty="0">
                <a:latin typeface="+mn-lt"/>
              </a:rPr>
              <a:t>Core Advantages of DVCS over </a:t>
            </a:r>
            <a:r>
              <a:rPr lang="en-US" altLang="en-US" dirty="0" smtClean="0">
                <a:latin typeface="+mn-lt"/>
              </a:rPr>
              <a:t>CVCS</a:t>
            </a:r>
          </a:p>
          <a:p>
            <a:pPr eaLnBrk="1" hangingPunct="1">
              <a:defRPr/>
            </a:pPr>
            <a:r>
              <a:rPr lang="en-US" altLang="en-US" dirty="0">
                <a:latin typeface="+mn-lt"/>
              </a:rPr>
              <a:t>STORAGE mechanism of </a:t>
            </a:r>
            <a:r>
              <a:rPr lang="en-US" altLang="en-US" dirty="0" smtClean="0">
                <a:latin typeface="+mn-lt"/>
              </a:rPr>
              <a:t>VCS</a:t>
            </a:r>
          </a:p>
          <a:p>
            <a:pPr eaLnBrk="1" hangingPunct="1">
              <a:defRPr/>
            </a:pPr>
            <a:r>
              <a:rPr lang="en-US" altLang="en-US" dirty="0">
                <a:latin typeface="+mn-lt"/>
              </a:rPr>
              <a:t>GIT follows DAG</a:t>
            </a:r>
            <a:endParaRPr lang="en-US" dirty="0" smtClean="0">
              <a:latin typeface="+mn-lt"/>
            </a:endParaRPr>
          </a:p>
          <a:p>
            <a:pPr eaLnBrk="1" hangingPunct="1">
              <a:defRPr/>
            </a:pPr>
            <a:r>
              <a:rPr lang="en-US" dirty="0" smtClean="0">
                <a:latin typeface="+mn-lt"/>
              </a:rPr>
              <a:t>Why GIT?</a:t>
            </a:r>
          </a:p>
          <a:p>
            <a:pPr eaLnBrk="1" hangingPunct="1">
              <a:defRPr/>
            </a:pPr>
            <a:r>
              <a:rPr lang="en-US" dirty="0" smtClean="0">
                <a:latin typeface="+mn-lt"/>
              </a:rPr>
              <a:t>What is GIT?</a:t>
            </a:r>
          </a:p>
          <a:p>
            <a:pPr eaLnBrk="1" hangingPunct="1">
              <a:defRPr/>
            </a:pPr>
            <a:r>
              <a:rPr lang="en-US" altLang="en-US" smtClean="0">
                <a:latin typeface="+mn-lt"/>
              </a:rPr>
              <a:t>Getting </a:t>
            </a:r>
            <a:r>
              <a:rPr lang="en-US" altLang="en-US" dirty="0" smtClean="0">
                <a:latin typeface="+mn-lt"/>
              </a:rPr>
              <a:t>Started and </a:t>
            </a:r>
            <a:r>
              <a:rPr lang="en-US" altLang="en-US" dirty="0" err="1" smtClean="0">
                <a:latin typeface="+mn-lt"/>
              </a:rPr>
              <a:t>Git</a:t>
            </a:r>
            <a:r>
              <a:rPr lang="en-US" altLang="en-US" dirty="0" smtClean="0">
                <a:latin typeface="+mn-lt"/>
              </a:rPr>
              <a:t> internals</a:t>
            </a:r>
            <a:endParaRPr lang="en-US" altLang="en-US" dirty="0">
              <a:latin typeface="+mn-lt"/>
            </a:endParaRPr>
          </a:p>
          <a:p>
            <a:pPr eaLnBrk="1" hangingPunct="1">
              <a:defRPr/>
            </a:pPr>
            <a:r>
              <a:rPr lang="en-US" dirty="0" smtClean="0">
                <a:latin typeface="+mn-lt"/>
              </a:rPr>
              <a:t>Basic Workflow</a:t>
            </a:r>
            <a:endParaRPr lang="en-US" dirty="0">
              <a:latin typeface="+mn-lt"/>
            </a:endParaRPr>
          </a:p>
          <a:p>
            <a:pPr eaLnBrk="1" hangingPunct="1">
              <a:defRPr/>
            </a:pPr>
            <a:r>
              <a:rPr lang="en-US" dirty="0">
                <a:latin typeface="+mn-lt"/>
              </a:rPr>
              <a:t>GIT Branching </a:t>
            </a:r>
            <a:r>
              <a:rPr lang="en-US" dirty="0" smtClean="0">
                <a:latin typeface="+mn-lt"/>
              </a:rPr>
              <a:t>GIT </a:t>
            </a:r>
            <a:r>
              <a:rPr lang="en-US" dirty="0">
                <a:latin typeface="+mn-lt"/>
              </a:rPr>
              <a:t>Workflows</a:t>
            </a:r>
          </a:p>
          <a:p>
            <a:pPr marL="228600" indent="0" eaLnBrk="1" hangingPunct="1">
              <a:buFont typeface="Arial" pitchFamily="34" charset="0"/>
              <a:buNone/>
              <a:defRPr/>
            </a:pPr>
            <a:endParaRPr lang="en-US" dirty="0" smtClean="0">
              <a:solidFill>
                <a:prstClr val="black">
                  <a:lumMod val="75000"/>
                  <a:lumOff val="25000"/>
                </a:prstClr>
              </a:solidFill>
            </a:endParaRPr>
          </a:p>
        </p:txBody>
      </p:sp>
    </p:spTree>
    <p:extLst>
      <p:ext uri="{BB962C8B-B14F-4D97-AF65-F5344CB8AC3E}">
        <p14:creationId xmlns:p14="http://schemas.microsoft.com/office/powerpoint/2010/main" val="625983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Thank you!</a:t>
            </a:r>
          </a:p>
        </p:txBody>
      </p:sp>
      <p:sp>
        <p:nvSpPr>
          <p:cNvPr id="3" name="Slide Number Placeholder 2"/>
          <p:cNvSpPr>
            <a:spLocks noGrp="1"/>
          </p:cNvSpPr>
          <p:nvPr>
            <p:ph type="sldNum" sz="quarter" idx="4294967295"/>
          </p:nvPr>
        </p:nvSpPr>
        <p:spPr>
          <a:xfrm>
            <a:off x="0" y="6392863"/>
            <a:ext cx="493713" cy="365125"/>
          </a:xfrm>
        </p:spPr>
        <p:txBody>
          <a:bodyPr/>
          <a:lstStyle/>
          <a:p>
            <a:pPr>
              <a:defRPr/>
            </a:pPr>
            <a:fld id="{C13D9A8D-9D85-456C-BEE1-677EEEE14F21}" type="slidenum">
              <a:rPr lang="en-US" smtClean="0"/>
              <a:pPr>
                <a:defRPr/>
              </a:pPr>
              <a:t>20</a:t>
            </a:fld>
            <a:endParaRPr lang="en-US" dirty="0"/>
          </a:p>
        </p:txBody>
      </p:sp>
    </p:spTree>
    <p:extLst>
      <p:ext uri="{BB962C8B-B14F-4D97-AF65-F5344CB8AC3E}">
        <p14:creationId xmlns:p14="http://schemas.microsoft.com/office/powerpoint/2010/main" val="3668504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Version Control System</a:t>
            </a:r>
            <a:endParaRPr lang="en-US" dirty="0"/>
          </a:p>
        </p:txBody>
      </p:sp>
      <p:sp>
        <p:nvSpPr>
          <p:cNvPr id="4" name="Slide Number Placeholder 3"/>
          <p:cNvSpPr>
            <a:spLocks noGrp="1"/>
          </p:cNvSpPr>
          <p:nvPr>
            <p:ph type="sldNum" sz="quarter" idx="10"/>
          </p:nvPr>
        </p:nvSpPr>
        <p:spPr/>
        <p:txBody>
          <a:bodyPr/>
          <a:lstStyle/>
          <a:p>
            <a:pPr>
              <a:defRPr/>
            </a:pPr>
            <a:fld id="{B097533C-3DCD-4B48-BB0F-7696BB7BB1D3}" type="slidenum">
              <a:rPr lang="en-US" smtClean="0"/>
              <a:pPr>
                <a:defRPr/>
              </a:pPr>
              <a:t>3</a:t>
            </a:fld>
            <a:endParaRPr lang="en-US" dirty="0"/>
          </a:p>
        </p:txBody>
      </p:sp>
      <p:sp>
        <p:nvSpPr>
          <p:cNvPr id="5" name="Text Placeholder 3"/>
          <p:cNvSpPr>
            <a:spLocks noGrp="1"/>
          </p:cNvSpPr>
          <p:nvPr>
            <p:ph type="body" sz="half" idx="2"/>
          </p:nvPr>
        </p:nvSpPr>
        <p:spPr>
          <a:xfrm>
            <a:off x="1496291" y="1958109"/>
            <a:ext cx="7326745" cy="3911473"/>
          </a:xfrm>
        </p:spPr>
        <p:txBody>
          <a:bodyPr/>
          <a:lstStyle/>
          <a:p>
            <a:pPr marL="285750" indent="-285750">
              <a:buFont typeface="Arial" pitchFamily="34" charset="0"/>
              <a:buChar char="•"/>
              <a:defRPr/>
            </a:pPr>
            <a:r>
              <a:rPr lang="en-US" sz="1800" dirty="0">
                <a:latin typeface="+mn-lt"/>
              </a:rPr>
              <a:t>Version control is a system that records changes to a file or set of files over time so that you can recall specific versions later. </a:t>
            </a:r>
            <a:endParaRPr lang="en-US" sz="1800" dirty="0" smtClean="0">
              <a:latin typeface="+mn-lt"/>
            </a:endParaRPr>
          </a:p>
          <a:p>
            <a:pPr marL="285750" indent="-285750">
              <a:buFont typeface="Arial" pitchFamily="34" charset="0"/>
              <a:buChar char="•"/>
              <a:defRPr/>
            </a:pPr>
            <a:endParaRPr lang="en-US" sz="1800" dirty="0" smtClean="0">
              <a:latin typeface="+mn-lt"/>
            </a:endParaRPr>
          </a:p>
          <a:p>
            <a:pPr marL="285750" indent="-285750">
              <a:buFont typeface="Arial" pitchFamily="34" charset="0"/>
              <a:buChar char="•"/>
              <a:defRPr/>
            </a:pPr>
            <a:r>
              <a:rPr lang="en-US" sz="1800" dirty="0" smtClean="0"/>
              <a:t>Every modification </a:t>
            </a:r>
            <a:r>
              <a:rPr lang="en-US" sz="1800" dirty="0"/>
              <a:t>to the code </a:t>
            </a:r>
            <a:r>
              <a:rPr lang="en-US" sz="1800" dirty="0" smtClean="0"/>
              <a:t>is tracked in </a:t>
            </a:r>
            <a:r>
              <a:rPr lang="en-US" sz="1800" dirty="0"/>
              <a:t>a special kind of database.</a:t>
            </a:r>
            <a:endParaRPr lang="en-US" sz="1800" dirty="0" smtClean="0">
              <a:latin typeface="+mn-lt"/>
            </a:endParaRPr>
          </a:p>
          <a:p>
            <a:pPr marL="285750" indent="-285750">
              <a:buFont typeface="Arial" pitchFamily="34" charset="0"/>
              <a:buChar char="•"/>
              <a:defRPr/>
            </a:pPr>
            <a:endParaRPr lang="en-US" sz="1800" dirty="0" smtClean="0">
              <a:latin typeface="+mn-lt"/>
            </a:endParaRPr>
          </a:p>
          <a:p>
            <a:pPr marL="285750" indent="-285750">
              <a:buFont typeface="Arial" pitchFamily="34" charset="0"/>
              <a:buChar char="•"/>
              <a:defRPr/>
            </a:pPr>
            <a:r>
              <a:rPr lang="en-US" sz="1800" dirty="0" smtClean="0">
                <a:latin typeface="+mn-lt"/>
              </a:rPr>
              <a:t>If </a:t>
            </a:r>
            <a:r>
              <a:rPr lang="en-US" sz="1800" dirty="0">
                <a:latin typeface="+mn-lt"/>
              </a:rPr>
              <a:t>you screw things up or lose files, </a:t>
            </a:r>
            <a:r>
              <a:rPr lang="en-US" sz="1800" dirty="0"/>
              <a:t>developers can turn back the clock and compare earlier versions of the code to help fix the mistake while minimizing disruption to all team members.</a:t>
            </a:r>
          </a:p>
          <a:p>
            <a:pPr marL="285750" indent="-285750">
              <a:buFont typeface="Arial" pitchFamily="34" charset="0"/>
              <a:buChar char="•"/>
              <a:defRPr/>
            </a:pPr>
            <a:endParaRPr lang="en-US" sz="1800" dirty="0" smtClean="0">
              <a:latin typeface="+mn-lt"/>
            </a:endParaRPr>
          </a:p>
          <a:p>
            <a:pPr marL="285750" indent="-285750">
              <a:buFont typeface="Arial" pitchFamily="34" charset="0"/>
              <a:buChar char="•"/>
              <a:defRPr/>
            </a:pPr>
            <a:endParaRPr lang="en-US" sz="1800" dirty="0">
              <a:latin typeface="+mn-lt"/>
            </a:endParaRPr>
          </a:p>
          <a:p>
            <a:pPr marL="285750" indent="-285750">
              <a:buFont typeface="Arial" pitchFamily="34" charset="0"/>
              <a:buChar char="•"/>
              <a:defRPr/>
            </a:pPr>
            <a:endParaRPr lang="en-US" sz="1800" dirty="0" smtClean="0">
              <a:latin typeface="+mn-lt"/>
            </a:endParaRPr>
          </a:p>
          <a:p>
            <a:pPr marL="285750" indent="-285750">
              <a:buFont typeface="Arial" pitchFamily="34" charset="0"/>
              <a:buChar char="•"/>
              <a:defRPr/>
            </a:pPr>
            <a:endParaRPr lang="en-US" sz="1800" dirty="0">
              <a:latin typeface="+mn-lt"/>
            </a:endParaRPr>
          </a:p>
        </p:txBody>
      </p:sp>
    </p:spTree>
    <p:extLst>
      <p:ext uri="{BB962C8B-B14F-4D97-AF65-F5344CB8AC3E}">
        <p14:creationId xmlns:p14="http://schemas.microsoft.com/office/powerpoint/2010/main" val="265487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fade">
                                      <p:cBhvr>
                                        <p:cTn id="1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CVCS and DVCS</a:t>
            </a:r>
            <a:endParaRPr lang="en-US" dirty="0"/>
          </a:p>
        </p:txBody>
      </p:sp>
      <p:sp>
        <p:nvSpPr>
          <p:cNvPr id="4" name="Slide Number Placeholder 3"/>
          <p:cNvSpPr>
            <a:spLocks noGrp="1"/>
          </p:cNvSpPr>
          <p:nvPr>
            <p:ph type="sldNum" sz="quarter" idx="10"/>
          </p:nvPr>
        </p:nvSpPr>
        <p:spPr/>
        <p:txBody>
          <a:bodyPr/>
          <a:lstStyle/>
          <a:p>
            <a:pPr>
              <a:defRPr/>
            </a:pPr>
            <a:fld id="{0C87B666-782D-45DF-B949-48496984778B}" type="slidenum">
              <a:rPr lang="en-US" smtClean="0"/>
              <a:pPr>
                <a:defRPr/>
              </a:pPr>
              <a:t>4</a:t>
            </a:fld>
            <a:endParaRPr lang="en-US" dirty="0"/>
          </a:p>
        </p:txBody>
      </p:sp>
      <p:sp>
        <p:nvSpPr>
          <p:cNvPr id="7" name="Slide Number Placeholder 4"/>
          <p:cNvSpPr txBox="1">
            <a:spLocks/>
          </p:cNvSpPr>
          <p:nvPr/>
        </p:nvSpPr>
        <p:spPr bwMode="auto">
          <a:xfrm>
            <a:off x="128588" y="6392863"/>
            <a:ext cx="493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742950" indent="-285750" algn="l" rtl="0" fontAlgn="base">
              <a:spcBef>
                <a:spcPct val="0"/>
              </a:spcBef>
              <a:spcAft>
                <a:spcPct val="0"/>
              </a:spcAft>
              <a:defRPr kern="1200">
                <a:solidFill>
                  <a:schemeClr val="tx1"/>
                </a:solidFill>
                <a:latin typeface="Arial" charset="0"/>
                <a:ea typeface="+mn-ea"/>
                <a:cs typeface="+mn-cs"/>
              </a:defRPr>
            </a:lvl2pPr>
            <a:lvl3pPr marL="1143000" indent="-228600" algn="l" rtl="0" fontAlgn="base">
              <a:spcBef>
                <a:spcPct val="0"/>
              </a:spcBef>
              <a:spcAft>
                <a:spcPct val="0"/>
              </a:spcAft>
              <a:defRPr kern="1200">
                <a:solidFill>
                  <a:schemeClr val="tx1"/>
                </a:solidFill>
                <a:latin typeface="Arial" charset="0"/>
                <a:ea typeface="+mn-ea"/>
                <a:cs typeface="+mn-cs"/>
              </a:defRPr>
            </a:lvl3pPr>
            <a:lvl4pPr marL="1600200" indent="-228600" algn="l" rtl="0" fontAlgn="base">
              <a:spcBef>
                <a:spcPct val="0"/>
              </a:spcBef>
              <a:spcAft>
                <a:spcPct val="0"/>
              </a:spcAft>
              <a:defRPr kern="1200">
                <a:solidFill>
                  <a:schemeClr val="tx1"/>
                </a:solidFill>
                <a:latin typeface="Arial" charset="0"/>
                <a:ea typeface="+mn-ea"/>
                <a:cs typeface="+mn-cs"/>
              </a:defRPr>
            </a:lvl4pPr>
            <a:lvl5pPr marL="2057400" indent="-228600" algn="l" rtl="0" fontAlgn="base">
              <a:spcBef>
                <a:spcPct val="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endParaRPr lang="en-US" altLang="en-US" dirty="0" smtClean="0">
              <a:solidFill>
                <a:srgbClr val="262626"/>
              </a:solidFill>
            </a:endParaRPr>
          </a:p>
        </p:txBody>
      </p:sp>
      <p:pic>
        <p:nvPicPr>
          <p:cNvPr id="16" name="Picture 15" descr="http://www.ibm.com/developerworks/library/d-app-centric-ops/figure1.png"/>
          <p:cNvPicPr/>
          <p:nvPr/>
        </p:nvPicPr>
        <p:blipFill>
          <a:blip r:embed="rId2">
            <a:extLst>
              <a:ext uri="{28A0092B-C50C-407E-A947-70E740481C1C}">
                <a14:useLocalDpi xmlns:a14="http://schemas.microsoft.com/office/drawing/2010/main" val="0"/>
              </a:ext>
            </a:extLst>
          </a:blip>
          <a:srcRect/>
          <a:stretch>
            <a:fillRect/>
          </a:stretch>
        </p:blipFill>
        <p:spPr bwMode="auto">
          <a:xfrm>
            <a:off x="128588" y="2507886"/>
            <a:ext cx="3694978" cy="3352367"/>
          </a:xfrm>
          <a:prstGeom prst="rect">
            <a:avLst/>
          </a:prstGeom>
          <a:noFill/>
          <a:ln>
            <a:noFill/>
          </a:ln>
        </p:spPr>
      </p:pic>
      <p:pic>
        <p:nvPicPr>
          <p:cNvPr id="17" name="Picture 16" descr="http://gotgroove.com/wp-content/uploads/2014/06/distributed-version-control-system.png"/>
          <p:cNvPicPr/>
          <p:nvPr/>
        </p:nvPicPr>
        <p:blipFill>
          <a:blip r:embed="rId3">
            <a:extLst>
              <a:ext uri="{28A0092B-C50C-407E-A947-70E740481C1C}">
                <a14:useLocalDpi xmlns:a14="http://schemas.microsoft.com/office/drawing/2010/main" val="0"/>
              </a:ext>
            </a:extLst>
          </a:blip>
          <a:srcRect/>
          <a:stretch>
            <a:fillRect/>
          </a:stretch>
        </p:blipFill>
        <p:spPr bwMode="auto">
          <a:xfrm>
            <a:off x="3897745" y="2507885"/>
            <a:ext cx="5056909" cy="3218659"/>
          </a:xfrm>
          <a:prstGeom prst="rect">
            <a:avLst/>
          </a:prstGeom>
          <a:noFill/>
          <a:ln>
            <a:noFill/>
          </a:ln>
        </p:spPr>
      </p:pic>
      <p:sp>
        <p:nvSpPr>
          <p:cNvPr id="3" name="Slide Number Placeholder 2"/>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101541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disadvantages of CVCS</a:t>
            </a:r>
            <a:endParaRPr lang="en-US" dirty="0"/>
          </a:p>
        </p:txBody>
      </p:sp>
      <p:sp>
        <p:nvSpPr>
          <p:cNvPr id="4" name="Slide Number Placeholder 3"/>
          <p:cNvSpPr>
            <a:spLocks noGrp="1"/>
          </p:cNvSpPr>
          <p:nvPr>
            <p:ph type="sldNum" sz="quarter" idx="10"/>
          </p:nvPr>
        </p:nvSpPr>
        <p:spPr/>
        <p:txBody>
          <a:bodyPr/>
          <a:lstStyle/>
          <a:p>
            <a:pPr>
              <a:defRPr/>
            </a:pPr>
            <a:fld id="{0C87B666-782D-45DF-B949-48496984778B}" type="slidenum">
              <a:rPr lang="en-US" smtClean="0"/>
              <a:pPr>
                <a:defRPr/>
              </a:pPr>
              <a:t>5</a:t>
            </a:fld>
            <a:endParaRPr lang="en-US" dirty="0"/>
          </a:p>
        </p:txBody>
      </p:sp>
      <p:pic>
        <p:nvPicPr>
          <p:cNvPr id="10" name="Picture 2"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200" y="2221202"/>
            <a:ext cx="4258788" cy="268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3"/>
          <p:cNvSpPr>
            <a:spLocks noGrp="1"/>
          </p:cNvSpPr>
          <p:nvPr>
            <p:ph type="body" sz="half" idx="10"/>
          </p:nvPr>
        </p:nvSpPr>
        <p:spPr>
          <a:xfrm>
            <a:off x="4544289" y="1707097"/>
            <a:ext cx="4343400" cy="4060589"/>
          </a:xfrm>
        </p:spPr>
        <p:txBody>
          <a:bodyPr/>
          <a:lstStyle/>
          <a:p>
            <a:pPr marL="285750" indent="-285750">
              <a:buFont typeface="Arial" pitchFamily="34" charset="0"/>
              <a:buChar char="•"/>
              <a:defRPr/>
            </a:pPr>
            <a:r>
              <a:rPr lang="en-US" sz="1700" dirty="0" smtClean="0">
                <a:latin typeface="+mn-lt"/>
              </a:rPr>
              <a:t>Single </a:t>
            </a:r>
            <a:r>
              <a:rPr lang="en-US" sz="1700" dirty="0">
                <a:latin typeface="+mn-lt"/>
              </a:rPr>
              <a:t>point of </a:t>
            </a:r>
            <a:r>
              <a:rPr lang="en-US" sz="1700" dirty="0" smtClean="0">
                <a:latin typeface="+mn-lt"/>
              </a:rPr>
              <a:t>failure</a:t>
            </a:r>
          </a:p>
          <a:p>
            <a:pPr marL="285750" indent="-285750">
              <a:buFont typeface="Arial" pitchFamily="34" charset="0"/>
              <a:buChar char="•"/>
              <a:defRPr/>
            </a:pPr>
            <a:endParaRPr lang="en-US" sz="1700" dirty="0">
              <a:latin typeface="+mn-lt"/>
            </a:endParaRPr>
          </a:p>
          <a:p>
            <a:pPr marL="285750" indent="-285750">
              <a:buFont typeface="Arial" pitchFamily="34" charset="0"/>
              <a:buChar char="•"/>
              <a:defRPr/>
            </a:pPr>
            <a:r>
              <a:rPr lang="en-US" sz="1700" dirty="0" smtClean="0">
                <a:latin typeface="+mn-lt"/>
              </a:rPr>
              <a:t>Dependent </a:t>
            </a:r>
            <a:r>
              <a:rPr lang="en-US" sz="1700" dirty="0">
                <a:latin typeface="+mn-lt"/>
              </a:rPr>
              <a:t>on access to the </a:t>
            </a:r>
            <a:r>
              <a:rPr lang="en-US" sz="1700" dirty="0" smtClean="0">
                <a:latin typeface="+mn-lt"/>
              </a:rPr>
              <a:t>server</a:t>
            </a:r>
          </a:p>
          <a:p>
            <a:pPr marL="285750" indent="-285750">
              <a:buFont typeface="Arial" pitchFamily="34" charset="0"/>
              <a:buChar char="•"/>
              <a:defRPr/>
            </a:pPr>
            <a:endParaRPr lang="en-US" sz="1700" dirty="0">
              <a:latin typeface="+mn-lt"/>
            </a:endParaRPr>
          </a:p>
          <a:p>
            <a:pPr marL="285750" indent="-285750">
              <a:buFont typeface="Arial" pitchFamily="34" charset="0"/>
              <a:buChar char="•"/>
              <a:defRPr/>
            </a:pPr>
            <a:r>
              <a:rPr lang="en-US" sz="1700" dirty="0">
                <a:latin typeface="+mn-lt"/>
              </a:rPr>
              <a:t>Hard to manage a server and </a:t>
            </a:r>
            <a:r>
              <a:rPr lang="en-US" sz="1700" dirty="0" smtClean="0">
                <a:latin typeface="+mn-lt"/>
              </a:rPr>
              <a:t>backups</a:t>
            </a:r>
          </a:p>
          <a:p>
            <a:pPr marL="285750" indent="-285750">
              <a:buFont typeface="Arial" pitchFamily="34" charset="0"/>
              <a:buChar char="•"/>
              <a:defRPr/>
            </a:pPr>
            <a:endParaRPr lang="en-US" sz="1700" dirty="0">
              <a:latin typeface="+mn-lt"/>
            </a:endParaRPr>
          </a:p>
          <a:p>
            <a:pPr marL="285750" indent="-285750">
              <a:buFont typeface="Arial" pitchFamily="34" charset="0"/>
              <a:buChar char="•"/>
              <a:defRPr/>
            </a:pPr>
            <a:r>
              <a:rPr lang="en-US" sz="1700" dirty="0">
                <a:latin typeface="+mn-lt"/>
              </a:rPr>
              <a:t>It can be slower because every command connects to the server</a:t>
            </a:r>
            <a:r>
              <a:rPr lang="en-US" sz="1700" dirty="0" smtClean="0">
                <a:latin typeface="+mn-lt"/>
              </a:rPr>
              <a:t>.</a:t>
            </a:r>
          </a:p>
          <a:p>
            <a:pPr marL="285750" indent="-285750">
              <a:buFont typeface="Arial" pitchFamily="34" charset="0"/>
              <a:buChar char="•"/>
              <a:defRPr/>
            </a:pPr>
            <a:endParaRPr lang="en-US" sz="1700" dirty="0">
              <a:latin typeface="+mn-lt"/>
            </a:endParaRPr>
          </a:p>
          <a:p>
            <a:pPr marL="285750" indent="-285750">
              <a:buFont typeface="Arial" pitchFamily="34" charset="0"/>
              <a:buChar char="•"/>
              <a:defRPr/>
            </a:pPr>
            <a:r>
              <a:rPr lang="en-US" sz="1700" dirty="0">
                <a:latin typeface="+mn-lt"/>
              </a:rPr>
              <a:t>Branching and merging tools are difficult to use</a:t>
            </a:r>
            <a:r>
              <a:rPr lang="en-US" sz="1700" dirty="0" smtClean="0">
                <a:latin typeface="+mn-lt"/>
              </a:rPr>
              <a:t>.</a:t>
            </a:r>
          </a:p>
          <a:p>
            <a:pPr marL="285750" indent="-285750">
              <a:buFont typeface="Arial" pitchFamily="34" charset="0"/>
              <a:buChar char="•"/>
              <a:defRPr/>
            </a:pPr>
            <a:endParaRPr lang="en-US" sz="1700" dirty="0">
              <a:latin typeface="+mn-lt"/>
            </a:endParaRPr>
          </a:p>
          <a:p>
            <a:pPr marL="285750" indent="-285750">
              <a:buFont typeface="Arial" pitchFamily="34" charset="0"/>
              <a:buChar char="•"/>
              <a:defRPr/>
            </a:pPr>
            <a:r>
              <a:rPr lang="en-US" sz="1700" dirty="0">
                <a:latin typeface="+mn-lt"/>
              </a:rPr>
              <a:t>Multi-developer </a:t>
            </a:r>
            <a:r>
              <a:rPr lang="en-US" sz="1700" dirty="0" smtClean="0">
                <a:latin typeface="+mn-lt"/>
              </a:rPr>
              <a:t>conflicts </a:t>
            </a:r>
            <a:r>
              <a:rPr lang="en-US" sz="1800" dirty="0" smtClean="0">
                <a:latin typeface="+mn-lt"/>
              </a:rPr>
              <a:t>ruin </a:t>
            </a:r>
            <a:r>
              <a:rPr lang="en-US" sz="1800" dirty="0">
                <a:latin typeface="+mn-lt"/>
              </a:rPr>
              <a:t>the </a:t>
            </a:r>
            <a:r>
              <a:rPr lang="en-US" sz="1800" dirty="0" smtClean="0">
                <a:latin typeface="+mn-lt"/>
              </a:rPr>
              <a:t>development.</a:t>
            </a:r>
          </a:p>
          <a:p>
            <a:pPr marL="285750" indent="-285750">
              <a:buFont typeface="Arial" pitchFamily="34" charset="0"/>
              <a:buChar char="•"/>
              <a:defRPr/>
            </a:pPr>
            <a:endParaRPr lang="en-US" sz="1700" dirty="0">
              <a:latin typeface="+mn-lt"/>
            </a:endParaRPr>
          </a:p>
        </p:txBody>
      </p:sp>
      <p:sp>
        <p:nvSpPr>
          <p:cNvPr id="13" name="Slide Number Placeholder 4"/>
          <p:cNvSpPr txBox="1">
            <a:spLocks/>
          </p:cNvSpPr>
          <p:nvPr/>
        </p:nvSpPr>
        <p:spPr bwMode="auto">
          <a:xfrm>
            <a:off x="128588" y="6392863"/>
            <a:ext cx="493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742950" indent="-285750" algn="l" rtl="0" fontAlgn="base">
              <a:spcBef>
                <a:spcPct val="0"/>
              </a:spcBef>
              <a:spcAft>
                <a:spcPct val="0"/>
              </a:spcAft>
              <a:defRPr kern="1200">
                <a:solidFill>
                  <a:schemeClr val="tx1"/>
                </a:solidFill>
                <a:latin typeface="Arial" charset="0"/>
                <a:ea typeface="+mn-ea"/>
                <a:cs typeface="+mn-cs"/>
              </a:defRPr>
            </a:lvl2pPr>
            <a:lvl3pPr marL="1143000" indent="-228600" algn="l" rtl="0" fontAlgn="base">
              <a:spcBef>
                <a:spcPct val="0"/>
              </a:spcBef>
              <a:spcAft>
                <a:spcPct val="0"/>
              </a:spcAft>
              <a:defRPr kern="1200">
                <a:solidFill>
                  <a:schemeClr val="tx1"/>
                </a:solidFill>
                <a:latin typeface="Arial" charset="0"/>
                <a:ea typeface="+mn-ea"/>
                <a:cs typeface="+mn-cs"/>
              </a:defRPr>
            </a:lvl3pPr>
            <a:lvl4pPr marL="1600200" indent="-228600" algn="l" rtl="0" fontAlgn="base">
              <a:spcBef>
                <a:spcPct val="0"/>
              </a:spcBef>
              <a:spcAft>
                <a:spcPct val="0"/>
              </a:spcAft>
              <a:defRPr kern="1200">
                <a:solidFill>
                  <a:schemeClr val="tx1"/>
                </a:solidFill>
                <a:latin typeface="Arial" charset="0"/>
                <a:ea typeface="+mn-ea"/>
                <a:cs typeface="+mn-cs"/>
              </a:defRPr>
            </a:lvl4pPr>
            <a:lvl5pPr marL="2057400" indent="-228600" algn="l" rtl="0" fontAlgn="base">
              <a:spcBef>
                <a:spcPct val="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endParaRPr lang="en-US" altLang="en-US" dirty="0" smtClean="0">
              <a:solidFill>
                <a:srgbClr val="262626"/>
              </a:solidFill>
            </a:endParaRPr>
          </a:p>
        </p:txBody>
      </p:sp>
      <p:sp>
        <p:nvSpPr>
          <p:cNvPr id="14" name="Cross 13"/>
          <p:cNvSpPr/>
          <p:nvPr/>
        </p:nvSpPr>
        <p:spPr>
          <a:xfrm rot="2664750">
            <a:off x="2628900" y="2368550"/>
            <a:ext cx="1954213" cy="1966913"/>
          </a:xfrm>
          <a:prstGeom prst="plus">
            <a:avLst>
              <a:gd name="adj" fmla="val 4745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99647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100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500"/>
                                        <p:tgtEl>
                                          <p:spTgt spid="12">
                                            <p:txEl>
                                              <p:pRg st="2" end="2"/>
                                            </p:txEl>
                                          </p:spTgt>
                                        </p:tgtEl>
                                      </p:cBhvr>
                                    </p:animEffect>
                                  </p:childTnLst>
                                </p:cTn>
                              </p:par>
                            </p:childTnLst>
                          </p:cTn>
                        </p:par>
                        <p:par>
                          <p:cTn id="15" fill="hold">
                            <p:stCondLst>
                              <p:cond delay="2000"/>
                            </p:stCondLst>
                            <p:childTnLst>
                              <p:par>
                                <p:cTn id="16" presetID="10" presetClass="entr" presetSubtype="0" fill="hold" grpId="0" nodeType="afterEffect">
                                  <p:stCondLst>
                                    <p:cond delay="1000"/>
                                  </p:stCondLst>
                                  <p:childTnLst>
                                    <p:set>
                                      <p:cBhvr>
                                        <p:cTn id="17" dur="1" fill="hold">
                                          <p:stCondLst>
                                            <p:cond delay="0"/>
                                          </p:stCondLst>
                                        </p:cTn>
                                        <p:tgtEl>
                                          <p:spTgt spid="12">
                                            <p:txEl>
                                              <p:pRg st="4" end="4"/>
                                            </p:txEl>
                                          </p:spTgt>
                                        </p:tgtEl>
                                        <p:attrNameLst>
                                          <p:attrName>style.visibility</p:attrName>
                                        </p:attrNameLst>
                                      </p:cBhvr>
                                      <p:to>
                                        <p:strVal val="visible"/>
                                      </p:to>
                                    </p:set>
                                    <p:animEffect transition="in" filter="fade">
                                      <p:cBhvr>
                                        <p:cTn id="18" dur="500"/>
                                        <p:tgtEl>
                                          <p:spTgt spid="12">
                                            <p:txEl>
                                              <p:pRg st="4" end="4"/>
                                            </p:txEl>
                                          </p:spTgt>
                                        </p:tgtEl>
                                      </p:cBhvr>
                                    </p:animEffect>
                                  </p:childTnLst>
                                </p:cTn>
                              </p:par>
                            </p:childTnLst>
                          </p:cTn>
                        </p:par>
                        <p:par>
                          <p:cTn id="19" fill="hold">
                            <p:stCondLst>
                              <p:cond delay="3500"/>
                            </p:stCondLst>
                            <p:childTnLst>
                              <p:par>
                                <p:cTn id="20" presetID="10" presetClass="entr" presetSubtype="0" fill="hold" grpId="0" nodeType="afterEffect">
                                  <p:stCondLst>
                                    <p:cond delay="1000"/>
                                  </p:stCondLst>
                                  <p:childTnLst>
                                    <p:set>
                                      <p:cBhvr>
                                        <p:cTn id="21" dur="1" fill="hold">
                                          <p:stCondLst>
                                            <p:cond delay="0"/>
                                          </p:stCondLst>
                                        </p:cTn>
                                        <p:tgtEl>
                                          <p:spTgt spid="12">
                                            <p:txEl>
                                              <p:pRg st="6" end="6"/>
                                            </p:txEl>
                                          </p:spTgt>
                                        </p:tgtEl>
                                        <p:attrNameLst>
                                          <p:attrName>style.visibility</p:attrName>
                                        </p:attrNameLst>
                                      </p:cBhvr>
                                      <p:to>
                                        <p:strVal val="visible"/>
                                      </p:to>
                                    </p:set>
                                    <p:animEffect transition="in" filter="fade">
                                      <p:cBhvr>
                                        <p:cTn id="22" dur="500"/>
                                        <p:tgtEl>
                                          <p:spTgt spid="12">
                                            <p:txEl>
                                              <p:pRg st="6" end="6"/>
                                            </p:txEl>
                                          </p:spTgt>
                                        </p:tgtEl>
                                      </p:cBhvr>
                                    </p:animEffect>
                                  </p:childTnLst>
                                </p:cTn>
                              </p:par>
                            </p:childTnLst>
                          </p:cTn>
                        </p:par>
                        <p:par>
                          <p:cTn id="23" fill="hold">
                            <p:stCondLst>
                              <p:cond delay="5000"/>
                            </p:stCondLst>
                            <p:childTnLst>
                              <p:par>
                                <p:cTn id="24" presetID="10" presetClass="entr" presetSubtype="0" fill="hold" grpId="0" nodeType="afterEffect">
                                  <p:stCondLst>
                                    <p:cond delay="1000"/>
                                  </p:stCondLst>
                                  <p:childTnLst>
                                    <p:set>
                                      <p:cBhvr>
                                        <p:cTn id="25" dur="1" fill="hold">
                                          <p:stCondLst>
                                            <p:cond delay="0"/>
                                          </p:stCondLst>
                                        </p:cTn>
                                        <p:tgtEl>
                                          <p:spTgt spid="12">
                                            <p:txEl>
                                              <p:pRg st="8" end="8"/>
                                            </p:txEl>
                                          </p:spTgt>
                                        </p:tgtEl>
                                        <p:attrNameLst>
                                          <p:attrName>style.visibility</p:attrName>
                                        </p:attrNameLst>
                                      </p:cBhvr>
                                      <p:to>
                                        <p:strVal val="visible"/>
                                      </p:to>
                                    </p:set>
                                    <p:animEffect transition="in" filter="fade">
                                      <p:cBhvr>
                                        <p:cTn id="26" dur="500"/>
                                        <p:tgtEl>
                                          <p:spTgt spid="12">
                                            <p:txEl>
                                              <p:pRg st="8" end="8"/>
                                            </p:txEl>
                                          </p:spTgt>
                                        </p:tgtEl>
                                      </p:cBhvr>
                                    </p:animEffect>
                                  </p:childTnLst>
                                </p:cTn>
                              </p:par>
                            </p:childTnLst>
                          </p:cTn>
                        </p:par>
                        <p:par>
                          <p:cTn id="27" fill="hold">
                            <p:stCondLst>
                              <p:cond delay="6500"/>
                            </p:stCondLst>
                            <p:childTnLst>
                              <p:par>
                                <p:cTn id="28" presetID="10" presetClass="entr" presetSubtype="0" fill="hold" grpId="0" nodeType="afterEffect">
                                  <p:stCondLst>
                                    <p:cond delay="1000"/>
                                  </p:stCondLst>
                                  <p:childTnLst>
                                    <p:set>
                                      <p:cBhvr>
                                        <p:cTn id="29" dur="1" fill="hold">
                                          <p:stCondLst>
                                            <p:cond delay="0"/>
                                          </p:stCondLst>
                                        </p:cTn>
                                        <p:tgtEl>
                                          <p:spTgt spid="12">
                                            <p:txEl>
                                              <p:pRg st="10" end="10"/>
                                            </p:txEl>
                                          </p:spTgt>
                                        </p:tgtEl>
                                        <p:attrNameLst>
                                          <p:attrName>style.visibility</p:attrName>
                                        </p:attrNameLst>
                                      </p:cBhvr>
                                      <p:to>
                                        <p:strVal val="visible"/>
                                      </p:to>
                                    </p:set>
                                    <p:animEffect transition="in" filter="fade">
                                      <p:cBhvr>
                                        <p:cTn id="30" dur="500"/>
                                        <p:tgtEl>
                                          <p:spTgt spid="1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Core Advantages of </a:t>
            </a:r>
            <a:r>
              <a:rPr lang="en-US" altLang="en-US" dirty="0" smtClean="0"/>
              <a:t>DVCS over CVCS</a:t>
            </a:r>
            <a:endParaRPr lang="en-US" dirty="0"/>
          </a:p>
        </p:txBody>
      </p:sp>
      <p:sp>
        <p:nvSpPr>
          <p:cNvPr id="4" name="Slide Number Placeholder 3"/>
          <p:cNvSpPr>
            <a:spLocks noGrp="1"/>
          </p:cNvSpPr>
          <p:nvPr>
            <p:ph type="sldNum" sz="quarter" idx="10"/>
          </p:nvPr>
        </p:nvSpPr>
        <p:spPr/>
        <p:txBody>
          <a:bodyPr/>
          <a:lstStyle/>
          <a:p>
            <a:pPr>
              <a:defRPr/>
            </a:pPr>
            <a:fld id="{0C87B666-782D-45DF-B949-48496984778B}" type="slidenum">
              <a:rPr lang="en-US" smtClean="0"/>
              <a:pPr>
                <a:defRPr/>
              </a:pPr>
              <a:t>6</a:t>
            </a:fld>
            <a:endParaRPr lang="en-US" dirty="0"/>
          </a:p>
        </p:txBody>
      </p:sp>
      <p:sp>
        <p:nvSpPr>
          <p:cNvPr id="5" name="Rectangle 4"/>
          <p:cNvSpPr/>
          <p:nvPr/>
        </p:nvSpPr>
        <p:spPr>
          <a:xfrm>
            <a:off x="1348509" y="2053336"/>
            <a:ext cx="7444509" cy="3416320"/>
          </a:xfrm>
          <a:prstGeom prst="rect">
            <a:avLst/>
          </a:prstGeom>
        </p:spPr>
        <p:txBody>
          <a:bodyPr wrap="square">
            <a:spAutoFit/>
          </a:bodyPr>
          <a:lstStyle/>
          <a:p>
            <a:pPr marL="285750" lvl="0" indent="-285750">
              <a:buFont typeface="Wingdings" panose="05000000000000000000" pitchFamily="2" charset="2"/>
              <a:buChar char="ü"/>
            </a:pPr>
            <a:r>
              <a:rPr lang="en-US" b="1" dirty="0" smtClean="0">
                <a:latin typeface="+mn-lt"/>
              </a:rPr>
              <a:t>Speed : </a:t>
            </a:r>
            <a:r>
              <a:rPr lang="en-US" dirty="0" smtClean="0">
                <a:latin typeface="+mn-lt"/>
              </a:rPr>
              <a:t>Performing </a:t>
            </a:r>
            <a:r>
              <a:rPr lang="en-US" dirty="0">
                <a:latin typeface="+mn-lt"/>
              </a:rPr>
              <a:t>actions other than pushing and pulling </a:t>
            </a:r>
            <a:r>
              <a:rPr lang="en-US" dirty="0" smtClean="0">
                <a:latin typeface="+mn-lt"/>
              </a:rPr>
              <a:t>change-sets </a:t>
            </a:r>
            <a:r>
              <a:rPr lang="en-US" dirty="0">
                <a:latin typeface="+mn-lt"/>
              </a:rPr>
              <a:t>is extremely fast </a:t>
            </a:r>
            <a:endParaRPr lang="en-US" dirty="0" smtClean="0">
              <a:latin typeface="+mn-lt"/>
            </a:endParaRPr>
          </a:p>
          <a:p>
            <a:pPr marL="285750" lvl="0" indent="-285750">
              <a:buFont typeface="Wingdings" panose="05000000000000000000" pitchFamily="2" charset="2"/>
              <a:buChar char="ü"/>
            </a:pPr>
            <a:endParaRPr lang="en-US" dirty="0">
              <a:latin typeface="+mn-lt"/>
            </a:endParaRPr>
          </a:p>
          <a:p>
            <a:pPr marL="285750" lvl="0" indent="-285750">
              <a:buFont typeface="Wingdings" panose="05000000000000000000" pitchFamily="2" charset="2"/>
              <a:buChar char="ü"/>
            </a:pPr>
            <a:r>
              <a:rPr lang="en-US" b="1" dirty="0" smtClean="0">
                <a:latin typeface="+mn-lt"/>
              </a:rPr>
              <a:t>Local Work : </a:t>
            </a:r>
            <a:r>
              <a:rPr lang="en-US" dirty="0" smtClean="0">
                <a:latin typeface="+mn-lt"/>
              </a:rPr>
              <a:t>Committing </a:t>
            </a:r>
            <a:r>
              <a:rPr lang="en-US" dirty="0">
                <a:latin typeface="+mn-lt"/>
              </a:rPr>
              <a:t>new </a:t>
            </a:r>
            <a:r>
              <a:rPr lang="en-US" dirty="0" smtClean="0">
                <a:latin typeface="+mn-lt"/>
              </a:rPr>
              <a:t>change-sets </a:t>
            </a:r>
            <a:r>
              <a:rPr lang="en-US" dirty="0">
                <a:latin typeface="+mn-lt"/>
              </a:rPr>
              <a:t>can be done </a:t>
            </a:r>
            <a:r>
              <a:rPr lang="en-US" dirty="0" smtClean="0">
                <a:latin typeface="+mn-lt"/>
              </a:rPr>
              <a:t>locally. </a:t>
            </a:r>
            <a:r>
              <a:rPr lang="en-US" dirty="0">
                <a:latin typeface="+mn-lt"/>
              </a:rPr>
              <a:t>Once you have a group of </a:t>
            </a:r>
            <a:r>
              <a:rPr lang="en-US" dirty="0" smtClean="0">
                <a:latin typeface="+mn-lt"/>
              </a:rPr>
              <a:t>change-sets </a:t>
            </a:r>
            <a:r>
              <a:rPr lang="en-US" dirty="0">
                <a:latin typeface="+mn-lt"/>
              </a:rPr>
              <a:t>ready, you can push all of them at </a:t>
            </a:r>
            <a:r>
              <a:rPr lang="en-US" dirty="0" smtClean="0">
                <a:latin typeface="+mn-lt"/>
              </a:rPr>
              <a:t>once</a:t>
            </a:r>
            <a:endParaRPr lang="en-US" dirty="0">
              <a:latin typeface="+mn-lt"/>
            </a:endParaRPr>
          </a:p>
          <a:p>
            <a:pPr marL="285750" indent="-285750">
              <a:buFont typeface="Wingdings" panose="05000000000000000000" pitchFamily="2" charset="2"/>
              <a:buChar char="ü"/>
            </a:pPr>
            <a:endParaRPr lang="en-US" dirty="0">
              <a:latin typeface="+mn-lt"/>
            </a:endParaRPr>
          </a:p>
          <a:p>
            <a:pPr marL="285750" lvl="0" indent="-285750">
              <a:buFont typeface="Wingdings" panose="05000000000000000000" pitchFamily="2" charset="2"/>
              <a:buChar char="ü"/>
            </a:pPr>
            <a:r>
              <a:rPr lang="en-US" b="1" dirty="0" smtClean="0">
                <a:latin typeface="+mn-lt"/>
              </a:rPr>
              <a:t>Reduced Dependency on network connectivity  : </a:t>
            </a:r>
            <a:r>
              <a:rPr lang="en-US" dirty="0" smtClean="0">
                <a:latin typeface="+mn-lt"/>
              </a:rPr>
              <a:t>Everything </a:t>
            </a:r>
            <a:r>
              <a:rPr lang="en-US" dirty="0">
                <a:latin typeface="+mn-lt"/>
              </a:rPr>
              <a:t>but pushing and pulling can be done without an internet </a:t>
            </a:r>
            <a:r>
              <a:rPr lang="en-US" dirty="0" smtClean="0">
                <a:latin typeface="+mn-lt"/>
              </a:rPr>
              <a:t>connection </a:t>
            </a:r>
          </a:p>
          <a:p>
            <a:pPr lvl="0"/>
            <a:endParaRPr lang="en-US" dirty="0">
              <a:latin typeface="+mn-lt"/>
            </a:endParaRPr>
          </a:p>
          <a:p>
            <a:pPr marL="285750" lvl="0" indent="-285750">
              <a:buFont typeface="Wingdings" panose="05000000000000000000" pitchFamily="2" charset="2"/>
              <a:buChar char="ü"/>
            </a:pPr>
            <a:r>
              <a:rPr lang="en-US" b="1" dirty="0" smtClean="0">
                <a:latin typeface="+mn-lt"/>
              </a:rPr>
              <a:t>Clone copy : </a:t>
            </a:r>
            <a:r>
              <a:rPr lang="en-US" dirty="0" smtClean="0">
                <a:latin typeface="+mn-lt"/>
              </a:rPr>
              <a:t>Each </a:t>
            </a:r>
            <a:r>
              <a:rPr lang="en-US" dirty="0">
                <a:latin typeface="+mn-lt"/>
              </a:rPr>
              <a:t>programmer has a full copy of the project repository, </a:t>
            </a:r>
            <a:r>
              <a:rPr lang="en-US" dirty="0" smtClean="0">
                <a:latin typeface="+mn-lt"/>
              </a:rPr>
              <a:t>thereby contributing to work in active collaboration</a:t>
            </a:r>
            <a:endParaRPr lang="en-US" dirty="0">
              <a:latin typeface="+mn-lt"/>
            </a:endParaRPr>
          </a:p>
          <a:p>
            <a:pPr marL="285750" indent="-285750">
              <a:buFont typeface="Wingdings" panose="05000000000000000000" pitchFamily="2" charset="2"/>
              <a:buChar char="ü"/>
              <a:defRPr/>
            </a:pPr>
            <a:endParaRPr lang="en-US" dirty="0">
              <a:latin typeface="+mn-lt"/>
            </a:endParaRPr>
          </a:p>
        </p:txBody>
      </p:sp>
    </p:spTree>
    <p:extLst>
      <p:ext uri="{BB962C8B-B14F-4D97-AF65-F5344CB8AC3E}">
        <p14:creationId xmlns:p14="http://schemas.microsoft.com/office/powerpoint/2010/main" val="76539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STORAGE mechanism of VCS</a:t>
            </a:r>
            <a:endParaRPr lang="en-US" dirty="0"/>
          </a:p>
        </p:txBody>
      </p:sp>
      <p:sp>
        <p:nvSpPr>
          <p:cNvPr id="4" name="Slide Number Placeholder 3"/>
          <p:cNvSpPr>
            <a:spLocks noGrp="1"/>
          </p:cNvSpPr>
          <p:nvPr>
            <p:ph type="sldNum" sz="quarter" idx="10"/>
          </p:nvPr>
        </p:nvSpPr>
        <p:spPr/>
        <p:txBody>
          <a:bodyPr/>
          <a:lstStyle/>
          <a:p>
            <a:pPr>
              <a:defRPr/>
            </a:pPr>
            <a:fld id="{0C87B666-782D-45DF-B949-48496984778B}" type="slidenum">
              <a:rPr lang="en-US" smtClean="0"/>
              <a:pPr>
                <a:defRPr/>
              </a:pPr>
              <a:t>7</a:t>
            </a:fld>
            <a:endParaRPr lang="en-US" dirty="0"/>
          </a:p>
        </p:txBody>
      </p:sp>
      <p:sp>
        <p:nvSpPr>
          <p:cNvPr id="7" name="Slide Number Placeholder 4"/>
          <p:cNvSpPr txBox="1">
            <a:spLocks/>
          </p:cNvSpPr>
          <p:nvPr/>
        </p:nvSpPr>
        <p:spPr bwMode="auto">
          <a:xfrm>
            <a:off x="128588" y="6392863"/>
            <a:ext cx="493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742950" indent="-285750" algn="l" rtl="0" fontAlgn="base">
              <a:spcBef>
                <a:spcPct val="0"/>
              </a:spcBef>
              <a:spcAft>
                <a:spcPct val="0"/>
              </a:spcAft>
              <a:defRPr kern="1200">
                <a:solidFill>
                  <a:schemeClr val="tx1"/>
                </a:solidFill>
                <a:latin typeface="Arial" charset="0"/>
                <a:ea typeface="+mn-ea"/>
                <a:cs typeface="+mn-cs"/>
              </a:defRPr>
            </a:lvl2pPr>
            <a:lvl3pPr marL="1143000" indent="-228600" algn="l" rtl="0" fontAlgn="base">
              <a:spcBef>
                <a:spcPct val="0"/>
              </a:spcBef>
              <a:spcAft>
                <a:spcPct val="0"/>
              </a:spcAft>
              <a:defRPr kern="1200">
                <a:solidFill>
                  <a:schemeClr val="tx1"/>
                </a:solidFill>
                <a:latin typeface="Arial" charset="0"/>
                <a:ea typeface="+mn-ea"/>
                <a:cs typeface="+mn-cs"/>
              </a:defRPr>
            </a:lvl3pPr>
            <a:lvl4pPr marL="1600200" indent="-228600" algn="l" rtl="0" fontAlgn="base">
              <a:spcBef>
                <a:spcPct val="0"/>
              </a:spcBef>
              <a:spcAft>
                <a:spcPct val="0"/>
              </a:spcAft>
              <a:defRPr kern="1200">
                <a:solidFill>
                  <a:schemeClr val="tx1"/>
                </a:solidFill>
                <a:latin typeface="Arial" charset="0"/>
                <a:ea typeface="+mn-ea"/>
                <a:cs typeface="+mn-cs"/>
              </a:defRPr>
            </a:lvl4pPr>
            <a:lvl5pPr marL="2057400" indent="-228600" algn="l" rtl="0" fontAlgn="base">
              <a:spcBef>
                <a:spcPct val="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endParaRPr lang="en-US" altLang="en-US" dirty="0" smtClean="0">
              <a:solidFill>
                <a:srgbClr val="262626"/>
              </a:solidFill>
            </a:endParaRPr>
          </a:p>
        </p:txBody>
      </p:sp>
      <p:sp>
        <p:nvSpPr>
          <p:cNvPr id="8" name="Text Placeholder 5"/>
          <p:cNvSpPr txBox="1">
            <a:spLocks/>
          </p:cNvSpPr>
          <p:nvPr/>
        </p:nvSpPr>
        <p:spPr bwMode="auto">
          <a:xfrm>
            <a:off x="5586413" y="2247900"/>
            <a:ext cx="3582987"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eaLnBrk="0" fontAlgn="base" hangingPunct="0">
              <a:spcBef>
                <a:spcPct val="0"/>
              </a:spcBef>
              <a:spcAft>
                <a:spcPct val="0"/>
              </a:spcAft>
              <a:defRPr>
                <a:solidFill>
                  <a:schemeClr val="tx1"/>
                </a:solidFill>
                <a:latin typeface="Arial" charset="0"/>
              </a:defRPr>
            </a:lvl6pPr>
            <a:lvl7pPr eaLnBrk="0" fontAlgn="base" hangingPunct="0">
              <a:spcBef>
                <a:spcPct val="0"/>
              </a:spcBef>
              <a:spcAft>
                <a:spcPct val="0"/>
              </a:spcAft>
              <a:defRPr>
                <a:solidFill>
                  <a:schemeClr val="tx1"/>
                </a:solidFill>
                <a:latin typeface="Arial" charset="0"/>
              </a:defRPr>
            </a:lvl7pPr>
            <a:lvl8pPr eaLnBrk="0" fontAlgn="base" hangingPunct="0">
              <a:spcBef>
                <a:spcPct val="0"/>
              </a:spcBef>
              <a:spcAft>
                <a:spcPct val="0"/>
              </a:spcAft>
              <a:defRPr>
                <a:solidFill>
                  <a:schemeClr val="tx1"/>
                </a:solidFill>
                <a:latin typeface="Arial" charset="0"/>
              </a:defRPr>
            </a:lvl8pPr>
            <a:lvl9pPr eaLnBrk="0" fontAlgn="base" hangingPunct="0">
              <a:spcBef>
                <a:spcPct val="0"/>
              </a:spcBef>
              <a:spcAft>
                <a:spcPct val="0"/>
              </a:spcAft>
              <a:defRPr>
                <a:solidFill>
                  <a:schemeClr val="tx1"/>
                </a:solidFill>
                <a:latin typeface="Arial" charset="0"/>
              </a:defRPr>
            </a:lvl9pPr>
          </a:lstStyle>
          <a:p>
            <a:pPr>
              <a:spcBef>
                <a:spcPct val="20000"/>
              </a:spcBef>
              <a:buFont typeface="Arial" charset="0"/>
              <a:buChar char="•"/>
            </a:pPr>
            <a:r>
              <a:rPr lang="en-US" altLang="en-US" sz="1700" b="1" dirty="0">
                <a:solidFill>
                  <a:srgbClr val="404040"/>
                </a:solidFill>
                <a:latin typeface="Segoe UI" pitchFamily="34" charset="0"/>
                <a:cs typeface="Segoe UI" pitchFamily="34" charset="0"/>
              </a:rPr>
              <a:t>Delta Storage:</a:t>
            </a:r>
            <a:r>
              <a:rPr lang="en-US" altLang="en-US" sz="1700" dirty="0">
                <a:solidFill>
                  <a:srgbClr val="404040"/>
                </a:solidFill>
                <a:latin typeface="Segoe UI" pitchFamily="34" charset="0"/>
                <a:cs typeface="Segoe UI" pitchFamily="34" charset="0"/>
              </a:rPr>
              <a:t> </a:t>
            </a:r>
            <a:r>
              <a:rPr lang="en-US" altLang="en-US" sz="1700" dirty="0" smtClean="0">
                <a:solidFill>
                  <a:srgbClr val="404040"/>
                </a:solidFill>
                <a:latin typeface="Segoe UI" pitchFamily="34" charset="0"/>
                <a:cs typeface="Segoe UI" pitchFamily="34" charset="0"/>
              </a:rPr>
              <a:t>Stores </a:t>
            </a:r>
            <a:r>
              <a:rPr lang="en-US" altLang="en-US" sz="1700" dirty="0">
                <a:solidFill>
                  <a:srgbClr val="404040"/>
                </a:solidFill>
                <a:latin typeface="Segoe UI" pitchFamily="34" charset="0"/>
                <a:cs typeface="Segoe UI" pitchFamily="34" charset="0"/>
              </a:rPr>
              <a:t>data as changes to a base version of each file.</a:t>
            </a:r>
          </a:p>
        </p:txBody>
      </p:sp>
      <p:sp>
        <p:nvSpPr>
          <p:cNvPr id="9" name="Text Placeholder 5"/>
          <p:cNvSpPr txBox="1">
            <a:spLocks/>
          </p:cNvSpPr>
          <p:nvPr/>
        </p:nvSpPr>
        <p:spPr bwMode="auto">
          <a:xfrm>
            <a:off x="5538788" y="3929063"/>
            <a:ext cx="3582987"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eaLnBrk="0" fontAlgn="base" hangingPunct="0">
              <a:spcBef>
                <a:spcPct val="0"/>
              </a:spcBef>
              <a:spcAft>
                <a:spcPct val="0"/>
              </a:spcAft>
              <a:defRPr>
                <a:solidFill>
                  <a:schemeClr val="tx1"/>
                </a:solidFill>
                <a:latin typeface="Arial" charset="0"/>
              </a:defRPr>
            </a:lvl6pPr>
            <a:lvl7pPr eaLnBrk="0" fontAlgn="base" hangingPunct="0">
              <a:spcBef>
                <a:spcPct val="0"/>
              </a:spcBef>
              <a:spcAft>
                <a:spcPct val="0"/>
              </a:spcAft>
              <a:defRPr>
                <a:solidFill>
                  <a:schemeClr val="tx1"/>
                </a:solidFill>
                <a:latin typeface="Arial" charset="0"/>
              </a:defRPr>
            </a:lvl7pPr>
            <a:lvl8pPr eaLnBrk="0" fontAlgn="base" hangingPunct="0">
              <a:spcBef>
                <a:spcPct val="0"/>
              </a:spcBef>
              <a:spcAft>
                <a:spcPct val="0"/>
              </a:spcAft>
              <a:defRPr>
                <a:solidFill>
                  <a:schemeClr val="tx1"/>
                </a:solidFill>
                <a:latin typeface="Arial" charset="0"/>
              </a:defRPr>
            </a:lvl8pPr>
            <a:lvl9pPr eaLnBrk="0" fontAlgn="base" hangingPunct="0">
              <a:spcBef>
                <a:spcPct val="0"/>
              </a:spcBef>
              <a:spcAft>
                <a:spcPct val="0"/>
              </a:spcAft>
              <a:defRPr>
                <a:solidFill>
                  <a:schemeClr val="tx1"/>
                </a:solidFill>
                <a:latin typeface="Arial" charset="0"/>
              </a:defRPr>
            </a:lvl9pPr>
          </a:lstStyle>
          <a:p>
            <a:pPr>
              <a:spcBef>
                <a:spcPct val="20000"/>
              </a:spcBef>
              <a:buFont typeface="Arial" charset="0"/>
              <a:buChar char="•"/>
            </a:pPr>
            <a:r>
              <a:rPr lang="en-US" altLang="en-US" sz="1700" b="1" dirty="0">
                <a:solidFill>
                  <a:srgbClr val="404040"/>
                </a:solidFill>
                <a:latin typeface="Segoe UI" pitchFamily="34" charset="0"/>
                <a:cs typeface="Segoe UI" pitchFamily="34" charset="0"/>
              </a:rPr>
              <a:t>Snapshot Storage </a:t>
            </a:r>
            <a:r>
              <a:rPr lang="en-US" altLang="en-US" sz="1700" b="1" dirty="0" smtClean="0">
                <a:solidFill>
                  <a:srgbClr val="404040"/>
                </a:solidFill>
                <a:latin typeface="Segoe UI" pitchFamily="34" charset="0"/>
                <a:cs typeface="Segoe UI" pitchFamily="34" charset="0"/>
              </a:rPr>
              <a:t>: </a:t>
            </a:r>
            <a:r>
              <a:rPr lang="en-US" altLang="en-US" sz="1700" dirty="0" smtClean="0">
                <a:solidFill>
                  <a:srgbClr val="404040"/>
                </a:solidFill>
                <a:latin typeface="Segoe UI" pitchFamily="34" charset="0"/>
                <a:cs typeface="Segoe UI" pitchFamily="34" charset="0"/>
              </a:rPr>
              <a:t>Each </a:t>
            </a:r>
            <a:r>
              <a:rPr lang="en-US" altLang="en-US" sz="1700" dirty="0">
                <a:solidFill>
                  <a:srgbClr val="404040"/>
                </a:solidFill>
                <a:latin typeface="Segoe UI" pitchFamily="34" charset="0"/>
                <a:cs typeface="Segoe UI" pitchFamily="34" charset="0"/>
              </a:rPr>
              <a:t>commit takes a full snapshot of your entire working directory.</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70088"/>
            <a:ext cx="532447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3887788"/>
            <a:ext cx="531495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951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GIT follows DAG</a:t>
            </a:r>
            <a:endParaRPr lang="en-US" dirty="0"/>
          </a:p>
        </p:txBody>
      </p:sp>
      <p:sp>
        <p:nvSpPr>
          <p:cNvPr id="4" name="Slide Number Placeholder 3"/>
          <p:cNvSpPr>
            <a:spLocks noGrp="1"/>
          </p:cNvSpPr>
          <p:nvPr>
            <p:ph type="sldNum" sz="quarter" idx="10"/>
          </p:nvPr>
        </p:nvSpPr>
        <p:spPr/>
        <p:txBody>
          <a:bodyPr/>
          <a:lstStyle/>
          <a:p>
            <a:pPr>
              <a:defRPr/>
            </a:pPr>
            <a:fld id="{0C87B666-782D-45DF-B949-48496984778B}" type="slidenum">
              <a:rPr lang="en-US" smtClean="0"/>
              <a:pPr>
                <a:defRPr/>
              </a:pPr>
              <a:t>8</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6225" y="1808163"/>
            <a:ext cx="60960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9"/>
          <p:cNvSpPr>
            <a:spLocks noGrp="1"/>
          </p:cNvSpPr>
          <p:nvPr>
            <p:ph type="body" sz="half" idx="10"/>
          </p:nvPr>
        </p:nvSpPr>
        <p:spPr>
          <a:xfrm>
            <a:off x="1698625" y="1519239"/>
            <a:ext cx="7369175" cy="577416"/>
          </a:xfrm>
        </p:spPr>
        <p:txBody>
          <a:bodyPr/>
          <a:lstStyle/>
          <a:p>
            <a:pPr marL="0" indent="0">
              <a:defRPr/>
            </a:pPr>
            <a:r>
              <a:rPr lang="en-US" sz="1700" dirty="0"/>
              <a:t>Git is a distributed VCS that uses the snapshot storage model.</a:t>
            </a:r>
          </a:p>
        </p:txBody>
      </p:sp>
      <p:sp>
        <p:nvSpPr>
          <p:cNvPr id="8" name="Slide Number Placeholder 4"/>
          <p:cNvSpPr txBox="1">
            <a:spLocks/>
          </p:cNvSpPr>
          <p:nvPr/>
        </p:nvSpPr>
        <p:spPr bwMode="auto">
          <a:xfrm>
            <a:off x="280988" y="6545263"/>
            <a:ext cx="493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742950" indent="-285750" algn="l" rtl="0" fontAlgn="base">
              <a:spcBef>
                <a:spcPct val="0"/>
              </a:spcBef>
              <a:spcAft>
                <a:spcPct val="0"/>
              </a:spcAft>
              <a:defRPr kern="1200">
                <a:solidFill>
                  <a:schemeClr val="tx1"/>
                </a:solidFill>
                <a:latin typeface="Arial" charset="0"/>
                <a:ea typeface="+mn-ea"/>
                <a:cs typeface="+mn-cs"/>
              </a:defRPr>
            </a:lvl2pPr>
            <a:lvl3pPr marL="1143000" indent="-228600" algn="l" rtl="0" fontAlgn="base">
              <a:spcBef>
                <a:spcPct val="0"/>
              </a:spcBef>
              <a:spcAft>
                <a:spcPct val="0"/>
              </a:spcAft>
              <a:defRPr kern="1200">
                <a:solidFill>
                  <a:schemeClr val="tx1"/>
                </a:solidFill>
                <a:latin typeface="Arial" charset="0"/>
                <a:ea typeface="+mn-ea"/>
                <a:cs typeface="+mn-cs"/>
              </a:defRPr>
            </a:lvl3pPr>
            <a:lvl4pPr marL="1600200" indent="-228600" algn="l" rtl="0" fontAlgn="base">
              <a:spcBef>
                <a:spcPct val="0"/>
              </a:spcBef>
              <a:spcAft>
                <a:spcPct val="0"/>
              </a:spcAft>
              <a:defRPr kern="1200">
                <a:solidFill>
                  <a:schemeClr val="tx1"/>
                </a:solidFill>
                <a:latin typeface="Arial" charset="0"/>
                <a:ea typeface="+mn-ea"/>
                <a:cs typeface="+mn-cs"/>
              </a:defRPr>
            </a:lvl4pPr>
            <a:lvl5pPr marL="2057400" indent="-228600" algn="l" rtl="0" fontAlgn="base">
              <a:spcBef>
                <a:spcPct val="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endParaRPr lang="en-US" altLang="en-US" dirty="0" smtClean="0">
              <a:solidFill>
                <a:srgbClr val="262626"/>
              </a:solidFill>
            </a:endParaRPr>
          </a:p>
        </p:txBody>
      </p:sp>
    </p:spTree>
    <p:extLst>
      <p:ext uri="{BB962C8B-B14F-4D97-AF65-F5344CB8AC3E}">
        <p14:creationId xmlns:p14="http://schemas.microsoft.com/office/powerpoint/2010/main" val="15177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GIT?</a:t>
            </a:r>
            <a:endParaRPr lang="en-US" dirty="0"/>
          </a:p>
        </p:txBody>
      </p:sp>
      <p:sp>
        <p:nvSpPr>
          <p:cNvPr id="4" name="Slide Number Placeholder 3"/>
          <p:cNvSpPr>
            <a:spLocks noGrp="1"/>
          </p:cNvSpPr>
          <p:nvPr>
            <p:ph type="sldNum" sz="quarter" idx="10"/>
          </p:nvPr>
        </p:nvSpPr>
        <p:spPr>
          <a:xfrm>
            <a:off x="128588" y="6956259"/>
            <a:ext cx="493712" cy="365125"/>
          </a:xfrm>
        </p:spPr>
        <p:txBody>
          <a:bodyPr/>
          <a:lstStyle/>
          <a:p>
            <a:pPr>
              <a:defRPr/>
            </a:pPr>
            <a:fld id="{0C87B666-782D-45DF-B949-48496984778B}" type="slidenum">
              <a:rPr lang="en-US" smtClean="0"/>
              <a:pPr>
                <a:defRPr/>
              </a:pPr>
              <a:t>9</a:t>
            </a:fld>
            <a:endParaRPr lang="en-US" dirty="0"/>
          </a:p>
        </p:txBody>
      </p:sp>
      <p:sp>
        <p:nvSpPr>
          <p:cNvPr id="5" name="Block Arc 4"/>
          <p:cNvSpPr/>
          <p:nvPr/>
        </p:nvSpPr>
        <p:spPr>
          <a:xfrm>
            <a:off x="2438098" y="1962095"/>
            <a:ext cx="4267803" cy="4267803"/>
          </a:xfrm>
          <a:prstGeom prst="blockArc">
            <a:avLst>
              <a:gd name="adj1" fmla="val 13114286"/>
              <a:gd name="adj2" fmla="val 16200000"/>
              <a:gd name="adj3" fmla="val 3900"/>
            </a:avLst>
          </a:prstGeom>
        </p:spPr>
        <p:style>
          <a:lnRef idx="0">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6" name="Block Arc 5"/>
          <p:cNvSpPr/>
          <p:nvPr/>
        </p:nvSpPr>
        <p:spPr>
          <a:xfrm>
            <a:off x="2438098" y="1962095"/>
            <a:ext cx="4267803" cy="4267803"/>
          </a:xfrm>
          <a:prstGeom prst="blockArc">
            <a:avLst>
              <a:gd name="adj1" fmla="val 10028571"/>
              <a:gd name="adj2" fmla="val 13114286"/>
              <a:gd name="adj3" fmla="val 3900"/>
            </a:avLst>
          </a:prstGeom>
        </p:spPr>
        <p:style>
          <a:lnRef idx="0">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7" name="Block Arc 6"/>
          <p:cNvSpPr/>
          <p:nvPr/>
        </p:nvSpPr>
        <p:spPr>
          <a:xfrm>
            <a:off x="2438098" y="1962095"/>
            <a:ext cx="4267803" cy="4267803"/>
          </a:xfrm>
          <a:prstGeom prst="blockArc">
            <a:avLst>
              <a:gd name="adj1" fmla="val 6942857"/>
              <a:gd name="adj2" fmla="val 10028571"/>
              <a:gd name="adj3" fmla="val 3900"/>
            </a:avLst>
          </a:prstGeom>
        </p:spPr>
        <p:style>
          <a:lnRef idx="0">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8" name="Block Arc 7"/>
          <p:cNvSpPr/>
          <p:nvPr/>
        </p:nvSpPr>
        <p:spPr>
          <a:xfrm>
            <a:off x="2438098" y="1962095"/>
            <a:ext cx="4267803" cy="4267803"/>
          </a:xfrm>
          <a:prstGeom prst="blockArc">
            <a:avLst>
              <a:gd name="adj1" fmla="val 3857143"/>
              <a:gd name="adj2" fmla="val 6942857"/>
              <a:gd name="adj3" fmla="val 3900"/>
            </a:avLst>
          </a:prstGeom>
        </p:spPr>
        <p:style>
          <a:lnRef idx="0">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9" name="Block Arc 8"/>
          <p:cNvSpPr/>
          <p:nvPr/>
        </p:nvSpPr>
        <p:spPr>
          <a:xfrm>
            <a:off x="2438098" y="1962095"/>
            <a:ext cx="4267803" cy="4267803"/>
          </a:xfrm>
          <a:prstGeom prst="blockArc">
            <a:avLst>
              <a:gd name="adj1" fmla="val 771429"/>
              <a:gd name="adj2" fmla="val 3857143"/>
              <a:gd name="adj3" fmla="val 3900"/>
            </a:avLst>
          </a:prstGeom>
        </p:spPr>
        <p:style>
          <a:lnRef idx="0">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Block Arc 9"/>
          <p:cNvSpPr/>
          <p:nvPr/>
        </p:nvSpPr>
        <p:spPr>
          <a:xfrm>
            <a:off x="2438098" y="1962095"/>
            <a:ext cx="4267803" cy="4267803"/>
          </a:xfrm>
          <a:prstGeom prst="blockArc">
            <a:avLst>
              <a:gd name="adj1" fmla="val 19285714"/>
              <a:gd name="adj2" fmla="val 771429"/>
              <a:gd name="adj3" fmla="val 3900"/>
            </a:avLst>
          </a:prstGeom>
        </p:spPr>
        <p:style>
          <a:lnRef idx="0">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1" name="Block Arc 10"/>
          <p:cNvSpPr/>
          <p:nvPr/>
        </p:nvSpPr>
        <p:spPr>
          <a:xfrm>
            <a:off x="2438098" y="1962095"/>
            <a:ext cx="4267803" cy="4267803"/>
          </a:xfrm>
          <a:prstGeom prst="blockArc">
            <a:avLst>
              <a:gd name="adj1" fmla="val 16200000"/>
              <a:gd name="adj2" fmla="val 19285714"/>
              <a:gd name="adj3" fmla="val 3900"/>
            </a:avLst>
          </a:prstGeom>
        </p:spPr>
        <p:style>
          <a:lnRef idx="0">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grpSp>
        <p:nvGrpSpPr>
          <p:cNvPr id="12" name="Group 11"/>
          <p:cNvGrpSpPr/>
          <p:nvPr/>
        </p:nvGrpSpPr>
        <p:grpSpPr>
          <a:xfrm>
            <a:off x="3746347" y="3270343"/>
            <a:ext cx="1651306" cy="1651306"/>
            <a:chOff x="2711874" y="1845656"/>
            <a:chExt cx="1651306" cy="1651306"/>
          </a:xfrm>
        </p:grpSpPr>
        <p:sp>
          <p:nvSpPr>
            <p:cNvPr id="34" name="Oval 33"/>
            <p:cNvSpPr/>
            <p:nvPr/>
          </p:nvSpPr>
          <p:spPr>
            <a:xfrm>
              <a:off x="2711874" y="1845656"/>
              <a:ext cx="1651306" cy="1651306"/>
            </a:xfrm>
            <a:prstGeom prst="ellipse">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5" name="Oval 11"/>
            <p:cNvSpPr/>
            <p:nvPr/>
          </p:nvSpPr>
          <p:spPr>
            <a:xfrm>
              <a:off x="2953702" y="2087484"/>
              <a:ext cx="1167650" cy="11676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3660" tIns="73660" rIns="73660" bIns="73660" numCol="1" spcCol="1270" anchor="ctr" anchorCtr="0">
              <a:noAutofit/>
            </a:bodyPr>
            <a:lstStyle/>
            <a:p>
              <a:pPr lvl="0" algn="ctr" defTabSz="2578100">
                <a:lnSpc>
                  <a:spcPct val="90000"/>
                </a:lnSpc>
                <a:spcBef>
                  <a:spcPct val="0"/>
                </a:spcBef>
                <a:spcAft>
                  <a:spcPct val="35000"/>
                </a:spcAft>
              </a:pPr>
              <a:r>
                <a:rPr lang="en-US" sz="5800" kern="1200" dirty="0" smtClean="0"/>
                <a:t>GIT</a:t>
              </a:r>
              <a:endParaRPr lang="en-US" sz="5800" kern="1200" dirty="0"/>
            </a:p>
          </p:txBody>
        </p:sp>
      </p:grpSp>
      <p:grpSp>
        <p:nvGrpSpPr>
          <p:cNvPr id="13" name="Group 12"/>
          <p:cNvGrpSpPr/>
          <p:nvPr/>
        </p:nvGrpSpPr>
        <p:grpSpPr>
          <a:xfrm>
            <a:off x="3813211" y="1270558"/>
            <a:ext cx="1517577" cy="1466300"/>
            <a:chOff x="2778738" y="-154129"/>
            <a:chExt cx="1517577" cy="1466300"/>
          </a:xfrm>
        </p:grpSpPr>
        <p:sp>
          <p:nvSpPr>
            <p:cNvPr id="32" name="Oval 31"/>
            <p:cNvSpPr/>
            <p:nvPr/>
          </p:nvSpPr>
          <p:spPr>
            <a:xfrm>
              <a:off x="2778738" y="-154129"/>
              <a:ext cx="1517577" cy="1466300"/>
            </a:xfrm>
            <a:prstGeom prst="ellipse">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33" name="Oval 13"/>
            <p:cNvSpPr/>
            <p:nvPr/>
          </p:nvSpPr>
          <p:spPr>
            <a:xfrm>
              <a:off x="3000982" y="60606"/>
              <a:ext cx="1073089" cy="10368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Free and Open Source</a:t>
              </a:r>
              <a:endParaRPr lang="en-US" sz="1500" kern="1200" dirty="0"/>
            </a:p>
          </p:txBody>
        </p:sp>
      </p:grpSp>
      <p:grpSp>
        <p:nvGrpSpPr>
          <p:cNvPr id="14" name="Group 13"/>
          <p:cNvGrpSpPr/>
          <p:nvPr/>
        </p:nvGrpSpPr>
        <p:grpSpPr>
          <a:xfrm>
            <a:off x="5449029" y="2058325"/>
            <a:ext cx="1517577" cy="1466300"/>
            <a:chOff x="4414556" y="633638"/>
            <a:chExt cx="1517577" cy="1466300"/>
          </a:xfrm>
        </p:grpSpPr>
        <p:sp>
          <p:nvSpPr>
            <p:cNvPr id="30" name="Oval 29"/>
            <p:cNvSpPr/>
            <p:nvPr/>
          </p:nvSpPr>
          <p:spPr>
            <a:xfrm>
              <a:off x="4414556" y="633638"/>
              <a:ext cx="1517577" cy="1466300"/>
            </a:xfrm>
            <a:prstGeom prst="ellipse">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31" name="Oval 15"/>
            <p:cNvSpPr/>
            <p:nvPr/>
          </p:nvSpPr>
          <p:spPr>
            <a:xfrm>
              <a:off x="4636800" y="848373"/>
              <a:ext cx="1073089" cy="10368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Simple design</a:t>
              </a:r>
              <a:endParaRPr lang="en-US" sz="1500" kern="1200" dirty="0"/>
            </a:p>
          </p:txBody>
        </p:sp>
      </p:grpSp>
      <p:grpSp>
        <p:nvGrpSpPr>
          <p:cNvPr id="15" name="Group 14"/>
          <p:cNvGrpSpPr/>
          <p:nvPr/>
        </p:nvGrpSpPr>
        <p:grpSpPr>
          <a:xfrm>
            <a:off x="5853042" y="3828424"/>
            <a:ext cx="1517577" cy="1466300"/>
            <a:chOff x="4818569" y="2403737"/>
            <a:chExt cx="1517577" cy="1466300"/>
          </a:xfrm>
        </p:grpSpPr>
        <p:sp>
          <p:nvSpPr>
            <p:cNvPr id="28" name="Oval 27"/>
            <p:cNvSpPr/>
            <p:nvPr/>
          </p:nvSpPr>
          <p:spPr>
            <a:xfrm>
              <a:off x="4818569" y="2403737"/>
              <a:ext cx="1517577" cy="1466300"/>
            </a:xfrm>
            <a:prstGeom prst="ellipse">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29" name="Oval 17"/>
            <p:cNvSpPr/>
            <p:nvPr/>
          </p:nvSpPr>
          <p:spPr>
            <a:xfrm>
              <a:off x="5040813" y="2618472"/>
              <a:ext cx="1073089" cy="10368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Excellent Branching and Merging</a:t>
              </a:r>
              <a:endParaRPr lang="en-US" sz="1500" kern="1200" dirty="0"/>
            </a:p>
          </p:txBody>
        </p:sp>
      </p:grpSp>
      <p:grpSp>
        <p:nvGrpSpPr>
          <p:cNvPr id="16" name="Group 15"/>
          <p:cNvGrpSpPr/>
          <p:nvPr/>
        </p:nvGrpSpPr>
        <p:grpSpPr>
          <a:xfrm>
            <a:off x="4912484" y="5294724"/>
            <a:ext cx="1517577" cy="1466300"/>
            <a:chOff x="3686548" y="3823246"/>
            <a:chExt cx="1517577" cy="1466300"/>
          </a:xfrm>
        </p:grpSpPr>
        <p:sp>
          <p:nvSpPr>
            <p:cNvPr id="26" name="Oval 25"/>
            <p:cNvSpPr/>
            <p:nvPr/>
          </p:nvSpPr>
          <p:spPr>
            <a:xfrm>
              <a:off x="3686548" y="3823246"/>
              <a:ext cx="1517577" cy="1466300"/>
            </a:xfrm>
            <a:prstGeom prst="ellipse">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27" name="Oval 19"/>
            <p:cNvSpPr/>
            <p:nvPr/>
          </p:nvSpPr>
          <p:spPr>
            <a:xfrm>
              <a:off x="3908792" y="4037981"/>
              <a:ext cx="1073089" cy="10368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Fully distributed</a:t>
              </a:r>
              <a:endParaRPr lang="en-US" sz="1500" kern="1200" dirty="0"/>
            </a:p>
          </p:txBody>
        </p:sp>
      </p:grpSp>
      <p:grpSp>
        <p:nvGrpSpPr>
          <p:cNvPr id="17" name="Group 16"/>
          <p:cNvGrpSpPr/>
          <p:nvPr/>
        </p:nvGrpSpPr>
        <p:grpSpPr>
          <a:xfrm>
            <a:off x="2905401" y="5247933"/>
            <a:ext cx="1517577" cy="1466300"/>
            <a:chOff x="1870928" y="3823246"/>
            <a:chExt cx="1517577" cy="1466300"/>
          </a:xfrm>
        </p:grpSpPr>
        <p:sp>
          <p:nvSpPr>
            <p:cNvPr id="24" name="Oval 23"/>
            <p:cNvSpPr/>
            <p:nvPr/>
          </p:nvSpPr>
          <p:spPr>
            <a:xfrm>
              <a:off x="1870928" y="3823246"/>
              <a:ext cx="1517577" cy="1466300"/>
            </a:xfrm>
            <a:prstGeom prst="ellipse">
              <a:avLst/>
            </a:prstGeom>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25" name="Oval 21"/>
            <p:cNvSpPr/>
            <p:nvPr/>
          </p:nvSpPr>
          <p:spPr>
            <a:xfrm>
              <a:off x="2093172" y="4037981"/>
              <a:ext cx="1073089" cy="10368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Handles large projects efficiently</a:t>
              </a:r>
              <a:endParaRPr lang="en-US" sz="1500" kern="1200" dirty="0"/>
            </a:p>
          </p:txBody>
        </p:sp>
      </p:grpSp>
      <p:grpSp>
        <p:nvGrpSpPr>
          <p:cNvPr id="18" name="Group 17"/>
          <p:cNvGrpSpPr/>
          <p:nvPr/>
        </p:nvGrpSpPr>
        <p:grpSpPr>
          <a:xfrm>
            <a:off x="1773381" y="3828424"/>
            <a:ext cx="1517577" cy="1466300"/>
            <a:chOff x="738908" y="2403737"/>
            <a:chExt cx="1517577" cy="1466300"/>
          </a:xfrm>
        </p:grpSpPr>
        <p:sp>
          <p:nvSpPr>
            <p:cNvPr id="22" name="Oval 21"/>
            <p:cNvSpPr/>
            <p:nvPr/>
          </p:nvSpPr>
          <p:spPr>
            <a:xfrm>
              <a:off x="738908" y="2403737"/>
              <a:ext cx="1517577" cy="1466300"/>
            </a:xfrm>
            <a:prstGeom prst="ellipse">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23" name="Oval 23"/>
            <p:cNvSpPr/>
            <p:nvPr/>
          </p:nvSpPr>
          <p:spPr>
            <a:xfrm>
              <a:off x="961152" y="2618472"/>
              <a:ext cx="1073089" cy="10368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High Speed</a:t>
              </a:r>
              <a:endParaRPr lang="en-US" sz="1500" kern="1200" dirty="0"/>
            </a:p>
          </p:txBody>
        </p:sp>
      </p:grpSp>
      <p:grpSp>
        <p:nvGrpSpPr>
          <p:cNvPr id="19" name="Group 18"/>
          <p:cNvGrpSpPr/>
          <p:nvPr/>
        </p:nvGrpSpPr>
        <p:grpSpPr>
          <a:xfrm>
            <a:off x="2177394" y="2058325"/>
            <a:ext cx="1517577" cy="1466300"/>
            <a:chOff x="1142921" y="633638"/>
            <a:chExt cx="1517577" cy="1466300"/>
          </a:xfrm>
        </p:grpSpPr>
        <p:sp>
          <p:nvSpPr>
            <p:cNvPr id="20" name="Oval 19"/>
            <p:cNvSpPr/>
            <p:nvPr/>
          </p:nvSpPr>
          <p:spPr>
            <a:xfrm>
              <a:off x="1142921" y="633638"/>
              <a:ext cx="1517577" cy="1466300"/>
            </a:xfrm>
            <a:prstGeom prst="ellipse">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21" name="Oval 25"/>
            <p:cNvSpPr/>
            <p:nvPr/>
          </p:nvSpPr>
          <p:spPr>
            <a:xfrm>
              <a:off x="1365165" y="848373"/>
              <a:ext cx="1073089" cy="10368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Strong support for non-linear development</a:t>
              </a:r>
              <a:endParaRPr lang="en-US" sz="1500" kern="1200" dirty="0"/>
            </a:p>
          </p:txBody>
        </p:sp>
      </p:grpSp>
    </p:spTree>
    <p:extLst>
      <p:ext uri="{BB962C8B-B14F-4D97-AF65-F5344CB8AC3E}">
        <p14:creationId xmlns:p14="http://schemas.microsoft.com/office/powerpoint/2010/main" val="998786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3677</TotalTime>
  <Words>830</Words>
  <Application>Microsoft Office PowerPoint</Application>
  <PresentationFormat>On-screen Show (4:3)</PresentationFormat>
  <Paragraphs>191</Paragraphs>
  <Slides>20</Slides>
  <Notes>5</Notes>
  <HiddenSlides>0</HiddenSlides>
  <MMClips>0</MMClips>
  <ScaleCrop>false</ScaleCrop>
  <HeadingPairs>
    <vt:vector size="4" baseType="variant">
      <vt:variant>
        <vt:lpstr>Theme</vt:lpstr>
      </vt:variant>
      <vt:variant>
        <vt:i4>4</vt:i4>
      </vt:variant>
      <vt:variant>
        <vt:lpstr>Slide Titles</vt:lpstr>
      </vt:variant>
      <vt:variant>
        <vt:i4>20</vt:i4>
      </vt:variant>
    </vt:vector>
  </HeadingPairs>
  <TitlesOfParts>
    <vt:vector size="24" baseType="lpstr">
      <vt:lpstr>Office Theme</vt:lpstr>
      <vt:lpstr>1_Office Theme</vt:lpstr>
      <vt:lpstr>3_Office Theme</vt:lpstr>
      <vt:lpstr>4_Office Theme</vt:lpstr>
      <vt:lpstr>PowerPoint Presentation</vt:lpstr>
      <vt:lpstr>Agenda</vt:lpstr>
      <vt:lpstr>Version Control System</vt:lpstr>
      <vt:lpstr>CVCS and DVCS</vt:lpstr>
      <vt:lpstr>Core disadvantages of CVCS</vt:lpstr>
      <vt:lpstr>Core Advantages of DVCS over CVCS</vt:lpstr>
      <vt:lpstr>STORAGE mechanism of VCS</vt:lpstr>
      <vt:lpstr>GIT follows DAG</vt:lpstr>
      <vt:lpstr>Why GIT?</vt:lpstr>
      <vt:lpstr>What is GIT?</vt:lpstr>
      <vt:lpstr>Local Operations</vt:lpstr>
      <vt:lpstr>Basic Workflow</vt:lpstr>
      <vt:lpstr>PowerPoint Presentation</vt:lpstr>
      <vt:lpstr>Git Workflows</vt:lpstr>
      <vt:lpstr>Centralized Workflow</vt:lpstr>
      <vt:lpstr>Feature Branch Workflow</vt:lpstr>
      <vt:lpstr>Gitflow Workflow</vt:lpstr>
      <vt:lpstr>Forking Workflow</vt:lpstr>
      <vt:lpstr>PowerPoint Presentation</vt:lpstr>
      <vt:lpstr>Thank you!</vt:lpstr>
    </vt:vector>
  </TitlesOfParts>
  <Company>Cybage Software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Vishnu Kant</dc:creator>
  <cp:lastModifiedBy>Sanjana Chaturvedi</cp:lastModifiedBy>
  <cp:revision>355</cp:revision>
  <dcterms:created xsi:type="dcterms:W3CDTF">2009-07-20T04:26:09Z</dcterms:created>
  <dcterms:modified xsi:type="dcterms:W3CDTF">2017-12-04T10:51:10Z</dcterms:modified>
</cp:coreProperties>
</file>