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2a16705f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2a16705f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2a16705f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2a16705f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fd00ed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fd00ed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28963f5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28963f5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2a16705f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2a16705f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2a16705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2a16705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28963f5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28963f5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28963f5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28963f5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2a16705f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2a16705f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2a16705f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2a16705f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ddWIMPXapQvO2ULIGV3ESZGxBtR_XMaK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wlXpJMguvSX-6nDbIhgCXMla11-PvmmA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2kHrR9v-sbahx5Xor3PZ7Mn4ovTBKtid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hSn3bl3IFllq0GzCd3bg8KxiAWnPakio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VISA 101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(Engineering Edition)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734200" y="1914800"/>
            <a:ext cx="78720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CC0000"/>
                </a:solidFill>
              </a:rPr>
              <a:t>What other functions do we seem to ‘just know’?</a:t>
            </a:r>
            <a:endParaRPr b="1" sz="25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video-163730354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650" y="1017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3224884" y="1356637"/>
            <a:ext cx="2559900" cy="2266800"/>
          </a:xfrm>
          <a:prstGeom prst="ellipse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882300" y="291974"/>
            <a:ext cx="5245200" cy="4559400"/>
          </a:xfrm>
          <a:prstGeom prst="ellipse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3224843" y="165300"/>
            <a:ext cx="2559900" cy="4812900"/>
          </a:xfrm>
          <a:prstGeom prst="ellipse">
            <a:avLst/>
          </a:prstGeom>
          <a:noFill/>
          <a:ln cap="flat" cmpd="sng" w="76200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5"/>
          <p:cNvCxnSpPr/>
          <p:nvPr/>
        </p:nvCxnSpPr>
        <p:spPr>
          <a:xfrm rot="10800000">
            <a:off x="4504837" y="1432610"/>
            <a:ext cx="0" cy="9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5"/>
          <p:cNvCxnSpPr/>
          <p:nvPr/>
        </p:nvCxnSpPr>
        <p:spPr>
          <a:xfrm flipH="1" rot="10800000">
            <a:off x="4504837" y="1274210"/>
            <a:ext cx="1994400" cy="11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3847576" y="1721052"/>
            <a:ext cx="5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923188" y="1590564"/>
            <a:ext cx="5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1380804" y="1897802"/>
            <a:ext cx="1600500" cy="1409100"/>
          </a:xfrm>
          <a:prstGeom prst="ellipse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41350" y="1236015"/>
            <a:ext cx="3279600" cy="2834100"/>
          </a:xfrm>
          <a:prstGeom prst="ellipse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1380778" y="1157275"/>
            <a:ext cx="1600500" cy="2991900"/>
          </a:xfrm>
          <a:prstGeom prst="ellipse">
            <a:avLst/>
          </a:prstGeom>
          <a:noFill/>
          <a:ln cap="flat" cmpd="sng" w="76200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6"/>
          <p:cNvCxnSpPr/>
          <p:nvPr/>
        </p:nvCxnSpPr>
        <p:spPr>
          <a:xfrm rot="10800000">
            <a:off x="2181096" y="1945405"/>
            <a:ext cx="0" cy="5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/>
          <p:nvPr/>
        </p:nvCxnSpPr>
        <p:spPr>
          <a:xfrm flipH="1" rot="10800000">
            <a:off x="2181096" y="1846705"/>
            <a:ext cx="1247400" cy="6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 txBox="1"/>
          <p:nvPr/>
        </p:nvSpPr>
        <p:spPr>
          <a:xfrm>
            <a:off x="1770143" y="2124320"/>
            <a:ext cx="3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067924" y="2043210"/>
            <a:ext cx="3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pic>
        <p:nvPicPr>
          <p:cNvPr id="83" name="Google Shape;83;p16" title="record_000006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250" y="10786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function?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334050" y="1590825"/>
            <a:ext cx="1561500" cy="615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389150" y="3201725"/>
            <a:ext cx="1561500" cy="615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050" y="1135475"/>
            <a:ext cx="2364250" cy="24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75" y="1484575"/>
            <a:ext cx="1304250" cy="171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flipH="1" rot="10800000">
            <a:off x="1708375" y="1911000"/>
            <a:ext cx="1606500" cy="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>
            <a:stCxn id="89" idx="3"/>
          </p:cNvCxnSpPr>
          <p:nvPr/>
        </p:nvCxnSpPr>
        <p:spPr>
          <a:xfrm>
            <a:off x="4895550" y="1898475"/>
            <a:ext cx="2158500" cy="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>
            <a:endCxn id="90" idx="3"/>
          </p:cNvCxnSpPr>
          <p:nvPr/>
        </p:nvCxnSpPr>
        <p:spPr>
          <a:xfrm flipH="1">
            <a:off x="4950650" y="3499475"/>
            <a:ext cx="9828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/>
          <p:nvPr/>
        </p:nvCxnSpPr>
        <p:spPr>
          <a:xfrm flipH="1" rot="-5400000">
            <a:off x="5148450" y="2713775"/>
            <a:ext cx="1570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2369800" y="1905875"/>
            <a:ext cx="36600" cy="161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90" idx="1"/>
          </p:cNvCxnSpPr>
          <p:nvPr/>
        </p:nvCxnSpPr>
        <p:spPr>
          <a:xfrm flipH="1">
            <a:off x="2406350" y="3509375"/>
            <a:ext cx="982800" cy="2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7"/>
          <p:cNvSpPr txBox="1"/>
          <p:nvPr/>
        </p:nvSpPr>
        <p:spPr>
          <a:xfrm>
            <a:off x="3898063" y="1724400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962713" y="332262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axis </a:t>
            </a:r>
            <a:r>
              <a:rPr lang="en"/>
              <a:t>growth</a:t>
            </a:r>
            <a:r>
              <a:rPr lang="en"/>
              <a:t> 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575" y="914850"/>
            <a:ext cx="4773775" cy="37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1075600" y="1036638"/>
            <a:ext cx="1441200" cy="3516000"/>
          </a:xfrm>
          <a:prstGeom prst="ellipse">
            <a:avLst/>
          </a:prstGeom>
          <a:noFill/>
          <a:ln cap="flat" cmpd="sng" w="76200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8"/>
          <p:cNvCxnSpPr>
            <a:endCxn id="107" idx="0"/>
          </p:cNvCxnSpPr>
          <p:nvPr/>
        </p:nvCxnSpPr>
        <p:spPr>
          <a:xfrm flipH="1" rot="10800000">
            <a:off x="1763500" y="1036638"/>
            <a:ext cx="32700" cy="17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1763475" y="2773825"/>
            <a:ext cx="7533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1556175" y="1864525"/>
            <a:ext cx="2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1965550" y="2838100"/>
            <a:ext cx="2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 title="record_000007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825" y="502075"/>
            <a:ext cx="5685425" cy="42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 title="record_000008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850" y="321950"/>
            <a:ext cx="5668500" cy="42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250" y="162925"/>
            <a:ext cx="4110724" cy="46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