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Helvetica Neue" panose="020B0604020202020204" charset="0"/>
      <p:bold r:id="rId14"/>
      <p:boldItalic r:id="rId15"/>
    </p:embeddedFont>
    <p:embeddedFont>
      <p:font typeface="Playfair Displ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E308C6-F628-4169-B85A-5EAE3A838DBF}" v="4" dt="2020-12-29T12:19:33.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gb" userId="1f03ae28733627bd" providerId="Windows Live" clId="Web-{F0E308C6-F628-4169-B85A-5EAE3A838DBF}"/>
    <pc:docChg chg="modSld">
      <pc:chgData name="sanjana gb" userId="1f03ae28733627bd" providerId="Windows Live" clId="Web-{F0E308C6-F628-4169-B85A-5EAE3A838DBF}" dt="2020-12-29T12:19:33.303" v="3" actId="1076"/>
      <pc:docMkLst>
        <pc:docMk/>
      </pc:docMkLst>
      <pc:sldChg chg="addSp delSp modSp">
        <pc:chgData name="sanjana gb" userId="1f03ae28733627bd" providerId="Windows Live" clId="Web-{F0E308C6-F628-4169-B85A-5EAE3A838DBF}" dt="2020-12-29T11:51:58.795" v="2"/>
        <pc:sldMkLst>
          <pc:docMk/>
          <pc:sldMk cId="0" sldId="256"/>
        </pc:sldMkLst>
        <pc:spChg chg="add del mod">
          <ac:chgData name="sanjana gb" userId="1f03ae28733627bd" providerId="Windows Live" clId="Web-{F0E308C6-F628-4169-B85A-5EAE3A838DBF}" dt="2020-12-29T11:51:58.795" v="2"/>
          <ac:spMkLst>
            <pc:docMk/>
            <pc:sldMk cId="0" sldId="256"/>
            <ac:spMk id="7" creationId="{55732FF1-BD09-4C55-ADEC-1FC98B8C1060}"/>
          </ac:spMkLst>
        </pc:spChg>
      </pc:sldChg>
      <pc:sldChg chg="modSp">
        <pc:chgData name="sanjana gb" userId="1f03ae28733627bd" providerId="Windows Live" clId="Web-{F0E308C6-F628-4169-B85A-5EAE3A838DBF}" dt="2020-12-29T12:19:33.303" v="3" actId="1076"/>
        <pc:sldMkLst>
          <pc:docMk/>
          <pc:sldMk cId="0" sldId="258"/>
        </pc:sldMkLst>
        <pc:spChg chg="mod">
          <ac:chgData name="sanjana gb" userId="1f03ae28733627bd" providerId="Windows Live" clId="Web-{F0E308C6-F628-4169-B85A-5EAE3A838DBF}" dt="2020-12-29T12:19:33.303" v="3" actId="1076"/>
          <ac:spMkLst>
            <pc:docMk/>
            <pc:sldMk cId="0" sldId="258"/>
            <ac:spMk id="1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ecdc4b54f_0_20:notes"/>
          <p:cNvSpPr txBox="1">
            <a:spLocks noGrp="1"/>
          </p:cNvSpPr>
          <p:nvPr>
            <p:ph type="body" idx="1"/>
          </p:nvPr>
        </p:nvSpPr>
        <p:spPr>
          <a:xfrm>
            <a:off x="685797" y="4343387"/>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aecdc4b5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ecdc4b54f_0_189:notes"/>
          <p:cNvSpPr txBox="1">
            <a:spLocks noGrp="1"/>
          </p:cNvSpPr>
          <p:nvPr>
            <p:ph type="body" idx="1"/>
          </p:nvPr>
        </p:nvSpPr>
        <p:spPr>
          <a:xfrm>
            <a:off x="685797" y="4343387"/>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aecdc4b54f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ecdc4b54f_0_242:notes"/>
          <p:cNvSpPr txBox="1">
            <a:spLocks noGrp="1"/>
          </p:cNvSpPr>
          <p:nvPr>
            <p:ph type="body" idx="1"/>
          </p:nvPr>
        </p:nvSpPr>
        <p:spPr>
          <a:xfrm>
            <a:off x="685797" y="4343387"/>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aecdc4b54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ecdc4b54f_0_294:notes"/>
          <p:cNvSpPr txBox="1">
            <a:spLocks noGrp="1"/>
          </p:cNvSpPr>
          <p:nvPr>
            <p:ph type="body" idx="1"/>
          </p:nvPr>
        </p:nvSpPr>
        <p:spPr>
          <a:xfrm>
            <a:off x="685797" y="4343387"/>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aecdc4b54f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ecdc4b54f_0_346:notes"/>
          <p:cNvSpPr txBox="1">
            <a:spLocks noGrp="1"/>
          </p:cNvSpPr>
          <p:nvPr>
            <p:ph type="body" idx="1"/>
          </p:nvPr>
        </p:nvSpPr>
        <p:spPr>
          <a:xfrm>
            <a:off x="685797" y="4343387"/>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aecdc4b54f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269" y="185553"/>
            <a:ext cx="8615400" cy="2202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800"/>
              <a:buNone/>
              <a:defRPr sz="14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1249141" y="1188406"/>
            <a:ext cx="6645900" cy="1033200"/>
          </a:xfrm>
          <a:prstGeom prst="rect">
            <a:avLst/>
          </a:prstGeom>
          <a:noFill/>
          <a:ln>
            <a:noFill/>
          </a:ln>
        </p:spPr>
        <p:txBody>
          <a:bodyPr spcFirstLastPara="1" wrap="square" lIns="0" tIns="0" rIns="0" bIns="0" anchor="t" anchorCtr="0">
            <a:noAutofit/>
          </a:bodyPr>
          <a:lstStyle>
            <a:lvl1pPr marL="457200" lvl="0" indent="-228600" algn="l" rtl="0">
              <a:spcBef>
                <a:spcPts val="200"/>
              </a:spcBef>
              <a:spcAft>
                <a:spcPts val="0"/>
              </a:spcAft>
              <a:buSzPts val="1800"/>
              <a:buNone/>
              <a:defRPr b="0" i="0">
                <a:solidFill>
                  <a:schemeClr val="dk1"/>
                </a:solidFill>
              </a:defRPr>
            </a:lvl1pPr>
            <a:lvl2pPr marL="914400" lvl="1" indent="-228600" algn="l" rtl="0">
              <a:spcBef>
                <a:spcPts val="200"/>
              </a:spcBef>
              <a:spcAft>
                <a:spcPts val="0"/>
              </a:spcAft>
              <a:buSzPts val="1400"/>
              <a:buNone/>
              <a:defRPr/>
            </a:lvl2pPr>
            <a:lvl3pPr marL="1371600" lvl="2" indent="-228600" algn="l" rtl="0">
              <a:spcBef>
                <a:spcPts val="200"/>
              </a:spcBef>
              <a:spcAft>
                <a:spcPts val="0"/>
              </a:spcAft>
              <a:buSzPts val="1400"/>
              <a:buNone/>
              <a:defRPr/>
            </a:lvl3pPr>
            <a:lvl4pPr marL="1828800" lvl="3" indent="-228600" algn="l" rtl="0">
              <a:spcBef>
                <a:spcPts val="200"/>
              </a:spcBef>
              <a:spcAft>
                <a:spcPts val="0"/>
              </a:spcAft>
              <a:buSzPts val="1400"/>
              <a:buNone/>
              <a:defRPr/>
            </a:lvl4pPr>
            <a:lvl5pPr marL="2286000" lvl="4" indent="-228600" algn="l" rtl="0">
              <a:spcBef>
                <a:spcPts val="20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1600"/>
              </a:spcBef>
              <a:spcAft>
                <a:spcPts val="0"/>
              </a:spcAft>
              <a:buSzPts val="1400"/>
              <a:buNone/>
              <a:defRPr/>
            </a:lvl7pPr>
            <a:lvl8pPr marL="3657600" lvl="7" indent="-228600" algn="l" rtl="0">
              <a:spcBef>
                <a:spcPts val="1600"/>
              </a:spcBef>
              <a:spcAft>
                <a:spcPts val="0"/>
              </a:spcAft>
              <a:buSzPts val="1400"/>
              <a:buNone/>
              <a:defRPr/>
            </a:lvl8pPr>
            <a:lvl9pPr marL="4114800" lvl="8" indent="-228600" algn="l" rtl="0">
              <a:spcBef>
                <a:spcPts val="1600"/>
              </a:spcBef>
              <a:spcAft>
                <a:spcPts val="1600"/>
              </a:spcAft>
              <a:buSzPts val="1400"/>
              <a:buNone/>
              <a:defRPr/>
            </a:lvl9pPr>
          </a:lstStyle>
          <a:p>
            <a:endParaRPr/>
          </a:p>
        </p:txBody>
      </p:sp>
      <p:sp>
        <p:nvSpPr>
          <p:cNvPr id="53" name="Google Shape;53;p13"/>
          <p:cNvSpPr txBox="1">
            <a:spLocks noGrp="1"/>
          </p:cNvSpPr>
          <p:nvPr>
            <p:ph type="ftr" idx="11"/>
          </p:nvPr>
        </p:nvSpPr>
        <p:spPr>
          <a:xfrm>
            <a:off x="3109133" y="4783224"/>
            <a:ext cx="2925900" cy="257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sz="600"/>
            </a:lvl1pPr>
            <a:lvl2pPr lvl="1" algn="l" rtl="0">
              <a:spcBef>
                <a:spcPts val="0"/>
              </a:spcBef>
              <a:spcAft>
                <a:spcPts val="0"/>
              </a:spcAft>
              <a:buSzPts val="600"/>
              <a:buNone/>
              <a:defRPr sz="600"/>
            </a:lvl2pPr>
            <a:lvl3pPr lvl="2" algn="l" rtl="0">
              <a:spcBef>
                <a:spcPts val="0"/>
              </a:spcBef>
              <a:spcAft>
                <a:spcPts val="0"/>
              </a:spcAft>
              <a:buSzPts val="600"/>
              <a:buNone/>
              <a:defRPr sz="600"/>
            </a:lvl3pPr>
            <a:lvl4pPr lvl="3" algn="l" rtl="0">
              <a:spcBef>
                <a:spcPts val="0"/>
              </a:spcBef>
              <a:spcAft>
                <a:spcPts val="0"/>
              </a:spcAft>
              <a:buSzPts val="600"/>
              <a:buNone/>
              <a:defRPr sz="600"/>
            </a:lvl4pPr>
            <a:lvl5pPr lvl="4" algn="l" rtl="0">
              <a:spcBef>
                <a:spcPts val="0"/>
              </a:spcBef>
              <a:spcAft>
                <a:spcPts val="0"/>
              </a:spcAft>
              <a:buSzPts val="600"/>
              <a:buNone/>
              <a:defRPr sz="600"/>
            </a:lvl5pPr>
            <a:lvl6pPr lvl="5" algn="l" rtl="0">
              <a:spcBef>
                <a:spcPts val="0"/>
              </a:spcBef>
              <a:spcAft>
                <a:spcPts val="0"/>
              </a:spcAft>
              <a:buSzPts val="600"/>
              <a:buNone/>
              <a:defRPr sz="600"/>
            </a:lvl6pPr>
            <a:lvl7pPr lvl="6" algn="l" rtl="0">
              <a:spcBef>
                <a:spcPts val="0"/>
              </a:spcBef>
              <a:spcAft>
                <a:spcPts val="0"/>
              </a:spcAft>
              <a:buSzPts val="600"/>
              <a:buNone/>
              <a:defRPr sz="600"/>
            </a:lvl7pPr>
            <a:lvl8pPr lvl="7" algn="l" rtl="0">
              <a:spcBef>
                <a:spcPts val="0"/>
              </a:spcBef>
              <a:spcAft>
                <a:spcPts val="0"/>
              </a:spcAft>
              <a:buSzPts val="600"/>
              <a:buNone/>
              <a:defRPr sz="600"/>
            </a:lvl8pPr>
            <a:lvl9pPr lvl="8" algn="l" rtl="0">
              <a:spcBef>
                <a:spcPts val="0"/>
              </a:spcBef>
              <a:spcAft>
                <a:spcPts val="0"/>
              </a:spcAft>
              <a:buSzPts val="600"/>
              <a:buNone/>
              <a:defRPr sz="600"/>
            </a:lvl9pPr>
          </a:lstStyle>
          <a:p>
            <a:endParaRPr/>
          </a:p>
        </p:txBody>
      </p:sp>
      <p:sp>
        <p:nvSpPr>
          <p:cNvPr id="54" name="Google Shape;54;p13"/>
          <p:cNvSpPr txBox="1">
            <a:spLocks noGrp="1"/>
          </p:cNvSpPr>
          <p:nvPr>
            <p:ph type="dt" idx="10"/>
          </p:nvPr>
        </p:nvSpPr>
        <p:spPr>
          <a:xfrm>
            <a:off x="457056" y="4783224"/>
            <a:ext cx="2103300" cy="2577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600"/>
              <a:buNone/>
              <a:defRPr sz="600"/>
            </a:lvl1pPr>
            <a:lvl2pPr lvl="1" algn="l" rtl="0">
              <a:spcBef>
                <a:spcPts val="0"/>
              </a:spcBef>
              <a:spcAft>
                <a:spcPts val="0"/>
              </a:spcAft>
              <a:buSzPts val="600"/>
              <a:buNone/>
              <a:defRPr sz="600"/>
            </a:lvl2pPr>
            <a:lvl3pPr lvl="2" algn="l" rtl="0">
              <a:spcBef>
                <a:spcPts val="0"/>
              </a:spcBef>
              <a:spcAft>
                <a:spcPts val="0"/>
              </a:spcAft>
              <a:buSzPts val="600"/>
              <a:buNone/>
              <a:defRPr sz="600"/>
            </a:lvl3pPr>
            <a:lvl4pPr lvl="3" algn="l" rtl="0">
              <a:spcBef>
                <a:spcPts val="0"/>
              </a:spcBef>
              <a:spcAft>
                <a:spcPts val="0"/>
              </a:spcAft>
              <a:buSzPts val="600"/>
              <a:buNone/>
              <a:defRPr sz="600"/>
            </a:lvl4pPr>
            <a:lvl5pPr lvl="4" algn="l" rtl="0">
              <a:spcBef>
                <a:spcPts val="0"/>
              </a:spcBef>
              <a:spcAft>
                <a:spcPts val="0"/>
              </a:spcAft>
              <a:buSzPts val="600"/>
              <a:buNone/>
              <a:defRPr sz="600"/>
            </a:lvl5pPr>
            <a:lvl6pPr lvl="5" algn="l" rtl="0">
              <a:spcBef>
                <a:spcPts val="0"/>
              </a:spcBef>
              <a:spcAft>
                <a:spcPts val="0"/>
              </a:spcAft>
              <a:buSzPts val="600"/>
              <a:buNone/>
              <a:defRPr sz="600"/>
            </a:lvl6pPr>
            <a:lvl7pPr lvl="6" algn="l" rtl="0">
              <a:spcBef>
                <a:spcPts val="0"/>
              </a:spcBef>
              <a:spcAft>
                <a:spcPts val="0"/>
              </a:spcAft>
              <a:buSzPts val="600"/>
              <a:buNone/>
              <a:defRPr sz="600"/>
            </a:lvl7pPr>
            <a:lvl8pPr lvl="7" algn="l" rtl="0">
              <a:spcBef>
                <a:spcPts val="0"/>
              </a:spcBef>
              <a:spcAft>
                <a:spcPts val="0"/>
              </a:spcAft>
              <a:buSzPts val="600"/>
              <a:buNone/>
              <a:defRPr sz="600"/>
            </a:lvl8pPr>
            <a:lvl9pPr lvl="8" algn="l" rtl="0">
              <a:spcBef>
                <a:spcPts val="0"/>
              </a:spcBef>
              <a:spcAft>
                <a:spcPts val="0"/>
              </a:spcAft>
              <a:buSzPts val="600"/>
              <a:buNone/>
              <a:defRPr sz="600"/>
            </a:lvl9pPr>
          </a:lstStyle>
          <a:p>
            <a:endParaRPr/>
          </a:p>
        </p:txBody>
      </p:sp>
      <p:sp>
        <p:nvSpPr>
          <p:cNvPr id="55" name="Google Shape;55;p13"/>
          <p:cNvSpPr txBox="1">
            <a:spLocks noGrp="1"/>
          </p:cNvSpPr>
          <p:nvPr>
            <p:ph type="sldNum" idx="12"/>
          </p:nvPr>
        </p:nvSpPr>
        <p:spPr>
          <a:xfrm>
            <a:off x="6583622" y="4783224"/>
            <a:ext cx="2103300" cy="2577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a:solidFill>
                  <a:srgbClr val="898989"/>
                </a:solidFill>
                <a:latin typeface="Calibri"/>
                <a:ea typeface="Calibri"/>
                <a:cs typeface="Calibri"/>
                <a:sym typeface="Calibri"/>
              </a:defRPr>
            </a:lvl1pPr>
            <a:lvl2pPr marL="0" marR="0" lvl="1" indent="0" algn="r" rtl="0">
              <a:spcBef>
                <a:spcPts val="0"/>
              </a:spcBef>
              <a:spcAft>
                <a:spcPts val="0"/>
              </a:spcAft>
              <a:buNone/>
              <a:defRPr>
                <a:solidFill>
                  <a:srgbClr val="898989"/>
                </a:solidFill>
                <a:latin typeface="Calibri"/>
                <a:ea typeface="Calibri"/>
                <a:cs typeface="Calibri"/>
                <a:sym typeface="Calibri"/>
              </a:defRPr>
            </a:lvl2pPr>
            <a:lvl3pPr marL="0" marR="0" lvl="2" indent="0" algn="r" rtl="0">
              <a:spcBef>
                <a:spcPts val="0"/>
              </a:spcBef>
              <a:spcAft>
                <a:spcPts val="0"/>
              </a:spcAft>
              <a:buNone/>
              <a:defRPr>
                <a:solidFill>
                  <a:srgbClr val="898989"/>
                </a:solidFill>
                <a:latin typeface="Calibri"/>
                <a:ea typeface="Calibri"/>
                <a:cs typeface="Calibri"/>
                <a:sym typeface="Calibri"/>
              </a:defRPr>
            </a:lvl3pPr>
            <a:lvl4pPr marL="0" marR="0" lvl="3" indent="0" algn="r" rtl="0">
              <a:spcBef>
                <a:spcPts val="0"/>
              </a:spcBef>
              <a:spcAft>
                <a:spcPts val="0"/>
              </a:spcAft>
              <a:buNone/>
              <a:defRPr>
                <a:solidFill>
                  <a:srgbClr val="898989"/>
                </a:solidFill>
                <a:latin typeface="Calibri"/>
                <a:ea typeface="Calibri"/>
                <a:cs typeface="Calibri"/>
                <a:sym typeface="Calibri"/>
              </a:defRPr>
            </a:lvl4pPr>
            <a:lvl5pPr marL="0" marR="0" lvl="4" indent="0" algn="r" rtl="0">
              <a:spcBef>
                <a:spcPts val="0"/>
              </a:spcBef>
              <a:spcAft>
                <a:spcPts val="0"/>
              </a:spcAft>
              <a:buNone/>
              <a:defRPr>
                <a:solidFill>
                  <a:srgbClr val="898989"/>
                </a:solidFill>
                <a:latin typeface="Calibri"/>
                <a:ea typeface="Calibri"/>
                <a:cs typeface="Calibri"/>
                <a:sym typeface="Calibri"/>
              </a:defRPr>
            </a:lvl5pPr>
            <a:lvl6pPr marL="0" marR="0" lvl="5" indent="0" algn="r" rtl="0">
              <a:spcBef>
                <a:spcPts val="0"/>
              </a:spcBef>
              <a:spcAft>
                <a:spcPts val="0"/>
              </a:spcAft>
              <a:buNone/>
              <a:defRPr>
                <a:solidFill>
                  <a:srgbClr val="898989"/>
                </a:solidFill>
                <a:latin typeface="Calibri"/>
                <a:ea typeface="Calibri"/>
                <a:cs typeface="Calibri"/>
                <a:sym typeface="Calibri"/>
              </a:defRPr>
            </a:lvl6pPr>
            <a:lvl7pPr marL="0" marR="0" lvl="6" indent="0" algn="r" rtl="0">
              <a:spcBef>
                <a:spcPts val="0"/>
              </a:spcBef>
              <a:spcAft>
                <a:spcPts val="0"/>
              </a:spcAft>
              <a:buNone/>
              <a:defRPr>
                <a:solidFill>
                  <a:srgbClr val="898989"/>
                </a:solidFill>
                <a:latin typeface="Calibri"/>
                <a:ea typeface="Calibri"/>
                <a:cs typeface="Calibri"/>
                <a:sym typeface="Calibri"/>
              </a:defRPr>
            </a:lvl7pPr>
            <a:lvl8pPr marL="0" marR="0" lvl="7" indent="0" algn="r" rtl="0">
              <a:spcBef>
                <a:spcPts val="0"/>
              </a:spcBef>
              <a:spcAft>
                <a:spcPts val="0"/>
              </a:spcAft>
              <a:buNone/>
              <a:defRPr>
                <a:solidFill>
                  <a:srgbClr val="898989"/>
                </a:solidFill>
                <a:latin typeface="Calibri"/>
                <a:ea typeface="Calibri"/>
                <a:cs typeface="Calibri"/>
                <a:sym typeface="Calibri"/>
              </a:defRPr>
            </a:lvl8pPr>
            <a:lvl9pPr marL="0" marR="0" lvl="8" indent="0" algn="r" rtl="0">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68"/>
        <p:cNvGrpSpPr/>
        <p:nvPr/>
      </p:nvGrpSpPr>
      <p:grpSpPr>
        <a:xfrm>
          <a:off x="0" y="0"/>
          <a:ext cx="0" cy="0"/>
          <a:chOff x="0" y="0"/>
          <a:chExt cx="0" cy="0"/>
        </a:xfrm>
      </p:grpSpPr>
      <p:sp>
        <p:nvSpPr>
          <p:cNvPr id="69" name="Google Shape;69;p15"/>
          <p:cNvSpPr txBox="1">
            <a:spLocks noGrp="1"/>
          </p:cNvSpPr>
          <p:nvPr>
            <p:ph type="ftr" idx="11"/>
          </p:nvPr>
        </p:nvSpPr>
        <p:spPr>
          <a:xfrm>
            <a:off x="3109133" y="4783224"/>
            <a:ext cx="2925900" cy="257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70" name="Google Shape;70;p15"/>
          <p:cNvSpPr txBox="1">
            <a:spLocks noGrp="1"/>
          </p:cNvSpPr>
          <p:nvPr>
            <p:ph type="dt" idx="10"/>
          </p:nvPr>
        </p:nvSpPr>
        <p:spPr>
          <a:xfrm>
            <a:off x="457056" y="4783224"/>
            <a:ext cx="2103300" cy="2577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71" name="Google Shape;71;p15"/>
          <p:cNvSpPr txBox="1">
            <a:spLocks noGrp="1"/>
          </p:cNvSpPr>
          <p:nvPr>
            <p:ph type="sldNum" idx="12"/>
          </p:nvPr>
        </p:nvSpPr>
        <p:spPr>
          <a:xfrm>
            <a:off x="6583622" y="4783224"/>
            <a:ext cx="2103300" cy="2577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a:solidFill>
                  <a:srgbClr val="898989"/>
                </a:solidFill>
                <a:latin typeface="Calibri"/>
                <a:ea typeface="Calibri"/>
                <a:cs typeface="Calibri"/>
                <a:sym typeface="Calibri"/>
              </a:defRPr>
            </a:lvl1pPr>
            <a:lvl2pPr marL="0" marR="0" lvl="1" indent="0" algn="r" rtl="0">
              <a:spcBef>
                <a:spcPts val="0"/>
              </a:spcBef>
              <a:spcAft>
                <a:spcPts val="0"/>
              </a:spcAft>
              <a:buNone/>
              <a:defRPr>
                <a:solidFill>
                  <a:srgbClr val="898989"/>
                </a:solidFill>
                <a:latin typeface="Calibri"/>
                <a:ea typeface="Calibri"/>
                <a:cs typeface="Calibri"/>
                <a:sym typeface="Calibri"/>
              </a:defRPr>
            </a:lvl2pPr>
            <a:lvl3pPr marL="0" marR="0" lvl="2" indent="0" algn="r" rtl="0">
              <a:spcBef>
                <a:spcPts val="0"/>
              </a:spcBef>
              <a:spcAft>
                <a:spcPts val="0"/>
              </a:spcAft>
              <a:buNone/>
              <a:defRPr>
                <a:solidFill>
                  <a:srgbClr val="898989"/>
                </a:solidFill>
                <a:latin typeface="Calibri"/>
                <a:ea typeface="Calibri"/>
                <a:cs typeface="Calibri"/>
                <a:sym typeface="Calibri"/>
              </a:defRPr>
            </a:lvl3pPr>
            <a:lvl4pPr marL="0" marR="0" lvl="3" indent="0" algn="r" rtl="0">
              <a:spcBef>
                <a:spcPts val="0"/>
              </a:spcBef>
              <a:spcAft>
                <a:spcPts val="0"/>
              </a:spcAft>
              <a:buNone/>
              <a:defRPr>
                <a:solidFill>
                  <a:srgbClr val="898989"/>
                </a:solidFill>
                <a:latin typeface="Calibri"/>
                <a:ea typeface="Calibri"/>
                <a:cs typeface="Calibri"/>
                <a:sym typeface="Calibri"/>
              </a:defRPr>
            </a:lvl4pPr>
            <a:lvl5pPr marL="0" marR="0" lvl="4" indent="0" algn="r" rtl="0">
              <a:spcBef>
                <a:spcPts val="0"/>
              </a:spcBef>
              <a:spcAft>
                <a:spcPts val="0"/>
              </a:spcAft>
              <a:buNone/>
              <a:defRPr>
                <a:solidFill>
                  <a:srgbClr val="898989"/>
                </a:solidFill>
                <a:latin typeface="Calibri"/>
                <a:ea typeface="Calibri"/>
                <a:cs typeface="Calibri"/>
                <a:sym typeface="Calibri"/>
              </a:defRPr>
            </a:lvl5pPr>
            <a:lvl6pPr marL="0" marR="0" lvl="5" indent="0" algn="r" rtl="0">
              <a:spcBef>
                <a:spcPts val="0"/>
              </a:spcBef>
              <a:spcAft>
                <a:spcPts val="0"/>
              </a:spcAft>
              <a:buNone/>
              <a:defRPr>
                <a:solidFill>
                  <a:srgbClr val="898989"/>
                </a:solidFill>
                <a:latin typeface="Calibri"/>
                <a:ea typeface="Calibri"/>
                <a:cs typeface="Calibri"/>
                <a:sym typeface="Calibri"/>
              </a:defRPr>
            </a:lvl6pPr>
            <a:lvl7pPr marL="0" marR="0" lvl="6" indent="0" algn="r" rtl="0">
              <a:spcBef>
                <a:spcPts val="0"/>
              </a:spcBef>
              <a:spcAft>
                <a:spcPts val="0"/>
              </a:spcAft>
              <a:buNone/>
              <a:defRPr>
                <a:solidFill>
                  <a:srgbClr val="898989"/>
                </a:solidFill>
                <a:latin typeface="Calibri"/>
                <a:ea typeface="Calibri"/>
                <a:cs typeface="Calibri"/>
                <a:sym typeface="Calibri"/>
              </a:defRPr>
            </a:lvl7pPr>
            <a:lvl8pPr marL="0" marR="0" lvl="7" indent="0" algn="r" rtl="0">
              <a:spcBef>
                <a:spcPts val="0"/>
              </a:spcBef>
              <a:spcAft>
                <a:spcPts val="0"/>
              </a:spcAft>
              <a:buNone/>
              <a:defRPr>
                <a:solidFill>
                  <a:srgbClr val="898989"/>
                </a:solidFill>
                <a:latin typeface="Calibri"/>
                <a:ea typeface="Calibri"/>
                <a:cs typeface="Calibri"/>
                <a:sym typeface="Calibri"/>
              </a:defRPr>
            </a:lvl8pPr>
            <a:lvl9pPr marL="0" marR="0" lvl="8" indent="0" algn="r" rtl="0">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64269" y="185553"/>
            <a:ext cx="8615400" cy="2202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sz="14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600"/>
              <a:buNone/>
              <a:defRPr/>
            </a:lvl2pPr>
            <a:lvl3pPr lvl="2" algn="ctr" rtl="0">
              <a:spcBef>
                <a:spcPts val="0"/>
              </a:spcBef>
              <a:spcAft>
                <a:spcPts val="0"/>
              </a:spcAft>
              <a:buSzPts val="600"/>
              <a:buNone/>
              <a:defRPr/>
            </a:lvl3pPr>
            <a:lvl4pPr lvl="3" algn="ctr" rtl="0">
              <a:spcBef>
                <a:spcPts val="0"/>
              </a:spcBef>
              <a:spcAft>
                <a:spcPts val="0"/>
              </a:spcAft>
              <a:buSzPts val="600"/>
              <a:buNone/>
              <a:defRPr/>
            </a:lvl4pPr>
            <a:lvl5pPr lvl="4" algn="ctr" rtl="0">
              <a:spcBef>
                <a:spcPts val="0"/>
              </a:spcBef>
              <a:spcAft>
                <a:spcPts val="0"/>
              </a:spcAft>
              <a:buSzPts val="600"/>
              <a:buNone/>
              <a:defRPr/>
            </a:lvl5pPr>
            <a:lvl6pPr lvl="5" algn="ctr" rtl="0">
              <a:spcBef>
                <a:spcPts val="0"/>
              </a:spcBef>
              <a:spcAft>
                <a:spcPts val="0"/>
              </a:spcAft>
              <a:buSzPts val="600"/>
              <a:buNone/>
              <a:defRPr/>
            </a:lvl6pPr>
            <a:lvl7pPr lvl="6" algn="ctr" rtl="0">
              <a:spcBef>
                <a:spcPts val="0"/>
              </a:spcBef>
              <a:spcAft>
                <a:spcPts val="0"/>
              </a:spcAft>
              <a:buSzPts val="600"/>
              <a:buNone/>
              <a:defRPr/>
            </a:lvl7pPr>
            <a:lvl8pPr lvl="7" algn="ctr" rtl="0">
              <a:spcBef>
                <a:spcPts val="0"/>
              </a:spcBef>
              <a:spcAft>
                <a:spcPts val="0"/>
              </a:spcAft>
              <a:buSzPts val="600"/>
              <a:buNone/>
              <a:defRPr/>
            </a:lvl8pPr>
            <a:lvl9pPr lvl="8" algn="ctr" rtl="0">
              <a:spcBef>
                <a:spcPts val="0"/>
              </a:spcBef>
              <a:spcAft>
                <a:spcPts val="0"/>
              </a:spcAft>
              <a:buSzPts val="600"/>
              <a:buNone/>
              <a:defRPr/>
            </a:lvl9pPr>
          </a:lstStyle>
          <a:p>
            <a:endParaRPr/>
          </a:p>
        </p:txBody>
      </p:sp>
      <p:sp>
        <p:nvSpPr>
          <p:cNvPr id="74" name="Google Shape;74;p16"/>
          <p:cNvSpPr txBox="1">
            <a:spLocks noGrp="1"/>
          </p:cNvSpPr>
          <p:nvPr>
            <p:ph type="body" idx="1"/>
          </p:nvPr>
        </p:nvSpPr>
        <p:spPr>
          <a:xfrm>
            <a:off x="1249141" y="1188406"/>
            <a:ext cx="6645900" cy="1033200"/>
          </a:xfrm>
          <a:prstGeom prst="rect">
            <a:avLst/>
          </a:prstGeom>
          <a:noFill/>
          <a:ln>
            <a:noFill/>
          </a:ln>
        </p:spPr>
        <p:txBody>
          <a:bodyPr spcFirstLastPara="1" wrap="square" lIns="0" tIns="0" rIns="0" bIns="0" anchor="t" anchorCtr="0">
            <a:noAutofit/>
          </a:bodyPr>
          <a:lstStyle>
            <a:lvl1pPr marL="457200" lvl="0" indent="-228600" algn="l" rtl="0">
              <a:spcBef>
                <a:spcPts val="200"/>
              </a:spcBef>
              <a:spcAft>
                <a:spcPts val="0"/>
              </a:spcAft>
              <a:buSzPts val="600"/>
              <a:buNone/>
              <a:defRPr b="0" i="0">
                <a:solidFill>
                  <a:schemeClr val="dk1"/>
                </a:solidFill>
              </a:defRPr>
            </a:lvl1pPr>
            <a:lvl2pPr marL="914400" lvl="1" indent="-228600" algn="l" rtl="0">
              <a:spcBef>
                <a:spcPts val="200"/>
              </a:spcBef>
              <a:spcAft>
                <a:spcPts val="0"/>
              </a:spcAft>
              <a:buSzPts val="600"/>
              <a:buNone/>
              <a:defRPr/>
            </a:lvl2pPr>
            <a:lvl3pPr marL="1371600" lvl="2" indent="-228600" algn="l" rtl="0">
              <a:spcBef>
                <a:spcPts val="200"/>
              </a:spcBef>
              <a:spcAft>
                <a:spcPts val="0"/>
              </a:spcAft>
              <a:buSzPts val="600"/>
              <a:buNone/>
              <a:defRPr/>
            </a:lvl3pPr>
            <a:lvl4pPr marL="1828800" lvl="3" indent="-228600" algn="l" rtl="0">
              <a:spcBef>
                <a:spcPts val="200"/>
              </a:spcBef>
              <a:spcAft>
                <a:spcPts val="0"/>
              </a:spcAft>
              <a:buSzPts val="600"/>
              <a:buNone/>
              <a:defRPr/>
            </a:lvl4pPr>
            <a:lvl5pPr marL="2286000" lvl="4" indent="-228600" algn="l" rtl="0">
              <a:spcBef>
                <a:spcPts val="200"/>
              </a:spcBef>
              <a:spcAft>
                <a:spcPts val="0"/>
              </a:spcAft>
              <a:buSzPts val="600"/>
              <a:buNone/>
              <a:defRPr/>
            </a:lvl5pPr>
            <a:lvl6pPr marL="2743200" lvl="5" indent="-228600" algn="l" rtl="0">
              <a:spcBef>
                <a:spcPts val="0"/>
              </a:spcBef>
              <a:spcAft>
                <a:spcPts val="0"/>
              </a:spcAft>
              <a:buSzPts val="600"/>
              <a:buNone/>
              <a:defRPr/>
            </a:lvl6pPr>
            <a:lvl7pPr marL="3200400" lvl="6" indent="-228600" algn="l" rtl="0">
              <a:spcBef>
                <a:spcPts val="0"/>
              </a:spcBef>
              <a:spcAft>
                <a:spcPts val="0"/>
              </a:spcAft>
              <a:buSzPts val="600"/>
              <a:buNone/>
              <a:defRPr/>
            </a:lvl7pPr>
            <a:lvl8pPr marL="3657600" lvl="7" indent="-228600" algn="l" rtl="0">
              <a:spcBef>
                <a:spcPts val="0"/>
              </a:spcBef>
              <a:spcAft>
                <a:spcPts val="0"/>
              </a:spcAft>
              <a:buSzPts val="600"/>
              <a:buNone/>
              <a:defRPr/>
            </a:lvl8pPr>
            <a:lvl9pPr marL="4114800" lvl="8" indent="-228600" algn="l" rtl="0">
              <a:spcBef>
                <a:spcPts val="0"/>
              </a:spcBef>
              <a:spcAft>
                <a:spcPts val="0"/>
              </a:spcAft>
              <a:buSzPts val="600"/>
              <a:buNone/>
              <a:defRPr/>
            </a:lvl9pPr>
          </a:lstStyle>
          <a:p>
            <a:endParaRPr/>
          </a:p>
        </p:txBody>
      </p:sp>
      <p:sp>
        <p:nvSpPr>
          <p:cNvPr id="75" name="Google Shape;75;p16"/>
          <p:cNvSpPr txBox="1">
            <a:spLocks noGrp="1"/>
          </p:cNvSpPr>
          <p:nvPr>
            <p:ph type="ftr" idx="11"/>
          </p:nvPr>
        </p:nvSpPr>
        <p:spPr>
          <a:xfrm>
            <a:off x="3109133" y="4783224"/>
            <a:ext cx="2925900" cy="257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76" name="Google Shape;76;p16"/>
          <p:cNvSpPr txBox="1">
            <a:spLocks noGrp="1"/>
          </p:cNvSpPr>
          <p:nvPr>
            <p:ph type="dt" idx="10"/>
          </p:nvPr>
        </p:nvSpPr>
        <p:spPr>
          <a:xfrm>
            <a:off x="457056" y="4783224"/>
            <a:ext cx="2103300" cy="2577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77" name="Google Shape;77;p16"/>
          <p:cNvSpPr txBox="1">
            <a:spLocks noGrp="1"/>
          </p:cNvSpPr>
          <p:nvPr>
            <p:ph type="sldNum" idx="12"/>
          </p:nvPr>
        </p:nvSpPr>
        <p:spPr>
          <a:xfrm>
            <a:off x="6583622" y="4783224"/>
            <a:ext cx="2103300" cy="2577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a:solidFill>
                  <a:srgbClr val="898989"/>
                </a:solidFill>
                <a:latin typeface="Calibri"/>
                <a:ea typeface="Calibri"/>
                <a:cs typeface="Calibri"/>
                <a:sym typeface="Calibri"/>
              </a:defRPr>
            </a:lvl1pPr>
            <a:lvl2pPr marL="0" marR="0" lvl="1" indent="0" algn="r" rtl="0">
              <a:spcBef>
                <a:spcPts val="0"/>
              </a:spcBef>
              <a:spcAft>
                <a:spcPts val="0"/>
              </a:spcAft>
              <a:buNone/>
              <a:defRPr>
                <a:solidFill>
                  <a:srgbClr val="898989"/>
                </a:solidFill>
                <a:latin typeface="Calibri"/>
                <a:ea typeface="Calibri"/>
                <a:cs typeface="Calibri"/>
                <a:sym typeface="Calibri"/>
              </a:defRPr>
            </a:lvl2pPr>
            <a:lvl3pPr marL="0" marR="0" lvl="2" indent="0" algn="r" rtl="0">
              <a:spcBef>
                <a:spcPts val="0"/>
              </a:spcBef>
              <a:spcAft>
                <a:spcPts val="0"/>
              </a:spcAft>
              <a:buNone/>
              <a:defRPr>
                <a:solidFill>
                  <a:srgbClr val="898989"/>
                </a:solidFill>
                <a:latin typeface="Calibri"/>
                <a:ea typeface="Calibri"/>
                <a:cs typeface="Calibri"/>
                <a:sym typeface="Calibri"/>
              </a:defRPr>
            </a:lvl3pPr>
            <a:lvl4pPr marL="0" marR="0" lvl="3" indent="0" algn="r" rtl="0">
              <a:spcBef>
                <a:spcPts val="0"/>
              </a:spcBef>
              <a:spcAft>
                <a:spcPts val="0"/>
              </a:spcAft>
              <a:buNone/>
              <a:defRPr>
                <a:solidFill>
                  <a:srgbClr val="898989"/>
                </a:solidFill>
                <a:latin typeface="Calibri"/>
                <a:ea typeface="Calibri"/>
                <a:cs typeface="Calibri"/>
                <a:sym typeface="Calibri"/>
              </a:defRPr>
            </a:lvl4pPr>
            <a:lvl5pPr marL="0" marR="0" lvl="4" indent="0" algn="r" rtl="0">
              <a:spcBef>
                <a:spcPts val="0"/>
              </a:spcBef>
              <a:spcAft>
                <a:spcPts val="0"/>
              </a:spcAft>
              <a:buNone/>
              <a:defRPr>
                <a:solidFill>
                  <a:srgbClr val="898989"/>
                </a:solidFill>
                <a:latin typeface="Calibri"/>
                <a:ea typeface="Calibri"/>
                <a:cs typeface="Calibri"/>
                <a:sym typeface="Calibri"/>
              </a:defRPr>
            </a:lvl5pPr>
            <a:lvl6pPr marL="0" marR="0" lvl="5" indent="0" algn="r" rtl="0">
              <a:spcBef>
                <a:spcPts val="0"/>
              </a:spcBef>
              <a:spcAft>
                <a:spcPts val="0"/>
              </a:spcAft>
              <a:buNone/>
              <a:defRPr>
                <a:solidFill>
                  <a:srgbClr val="898989"/>
                </a:solidFill>
                <a:latin typeface="Calibri"/>
                <a:ea typeface="Calibri"/>
                <a:cs typeface="Calibri"/>
                <a:sym typeface="Calibri"/>
              </a:defRPr>
            </a:lvl6pPr>
            <a:lvl7pPr marL="0" marR="0" lvl="6" indent="0" algn="r" rtl="0">
              <a:spcBef>
                <a:spcPts val="0"/>
              </a:spcBef>
              <a:spcAft>
                <a:spcPts val="0"/>
              </a:spcAft>
              <a:buNone/>
              <a:defRPr>
                <a:solidFill>
                  <a:srgbClr val="898989"/>
                </a:solidFill>
                <a:latin typeface="Calibri"/>
                <a:ea typeface="Calibri"/>
                <a:cs typeface="Calibri"/>
                <a:sym typeface="Calibri"/>
              </a:defRPr>
            </a:lvl7pPr>
            <a:lvl8pPr marL="0" marR="0" lvl="7" indent="0" algn="r" rtl="0">
              <a:spcBef>
                <a:spcPts val="0"/>
              </a:spcBef>
              <a:spcAft>
                <a:spcPts val="0"/>
              </a:spcAft>
              <a:buNone/>
              <a:defRPr>
                <a:solidFill>
                  <a:srgbClr val="898989"/>
                </a:solidFill>
                <a:latin typeface="Calibri"/>
                <a:ea typeface="Calibri"/>
                <a:cs typeface="Calibri"/>
                <a:sym typeface="Calibri"/>
              </a:defRPr>
            </a:lvl8pPr>
            <a:lvl9pPr marL="0" marR="0" lvl="8" indent="0" algn="r" rtl="0">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78"/>
        <p:cNvGrpSpPr/>
        <p:nvPr/>
      </p:nvGrpSpPr>
      <p:grpSpPr>
        <a:xfrm>
          <a:off x="0" y="0"/>
          <a:ext cx="0" cy="0"/>
          <a:chOff x="0" y="0"/>
          <a:chExt cx="0" cy="0"/>
        </a:xfrm>
      </p:grpSpPr>
      <p:sp>
        <p:nvSpPr>
          <p:cNvPr id="79" name="Google Shape;79;p17"/>
          <p:cNvSpPr txBox="1">
            <a:spLocks noGrp="1"/>
          </p:cNvSpPr>
          <p:nvPr>
            <p:ph type="ctrTitle"/>
          </p:nvPr>
        </p:nvSpPr>
        <p:spPr>
          <a:xfrm>
            <a:off x="685800" y="1594485"/>
            <a:ext cx="7772400" cy="10803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a:lvl1pPr>
            <a:lvl2pPr lvl="1" algn="ctr" rtl="0">
              <a:spcBef>
                <a:spcPts val="0"/>
              </a:spcBef>
              <a:spcAft>
                <a:spcPts val="0"/>
              </a:spcAft>
              <a:buSzPts val="600"/>
              <a:buNone/>
              <a:defRPr/>
            </a:lvl2pPr>
            <a:lvl3pPr lvl="2" algn="ctr" rtl="0">
              <a:spcBef>
                <a:spcPts val="0"/>
              </a:spcBef>
              <a:spcAft>
                <a:spcPts val="0"/>
              </a:spcAft>
              <a:buSzPts val="600"/>
              <a:buNone/>
              <a:defRPr/>
            </a:lvl3pPr>
            <a:lvl4pPr lvl="3" algn="ctr" rtl="0">
              <a:spcBef>
                <a:spcPts val="0"/>
              </a:spcBef>
              <a:spcAft>
                <a:spcPts val="0"/>
              </a:spcAft>
              <a:buSzPts val="600"/>
              <a:buNone/>
              <a:defRPr/>
            </a:lvl4pPr>
            <a:lvl5pPr lvl="4" algn="ctr" rtl="0">
              <a:spcBef>
                <a:spcPts val="0"/>
              </a:spcBef>
              <a:spcAft>
                <a:spcPts val="0"/>
              </a:spcAft>
              <a:buSzPts val="600"/>
              <a:buNone/>
              <a:defRPr/>
            </a:lvl5pPr>
            <a:lvl6pPr lvl="5" algn="ctr" rtl="0">
              <a:spcBef>
                <a:spcPts val="0"/>
              </a:spcBef>
              <a:spcAft>
                <a:spcPts val="0"/>
              </a:spcAft>
              <a:buSzPts val="600"/>
              <a:buNone/>
              <a:defRPr/>
            </a:lvl6pPr>
            <a:lvl7pPr lvl="6" algn="ctr" rtl="0">
              <a:spcBef>
                <a:spcPts val="0"/>
              </a:spcBef>
              <a:spcAft>
                <a:spcPts val="0"/>
              </a:spcAft>
              <a:buSzPts val="600"/>
              <a:buNone/>
              <a:defRPr/>
            </a:lvl7pPr>
            <a:lvl8pPr lvl="7" algn="ctr" rtl="0">
              <a:spcBef>
                <a:spcPts val="0"/>
              </a:spcBef>
              <a:spcAft>
                <a:spcPts val="0"/>
              </a:spcAft>
              <a:buSzPts val="600"/>
              <a:buNone/>
              <a:defRPr/>
            </a:lvl8pPr>
            <a:lvl9pPr lvl="8" algn="ctr" rtl="0">
              <a:spcBef>
                <a:spcPts val="0"/>
              </a:spcBef>
              <a:spcAft>
                <a:spcPts val="0"/>
              </a:spcAft>
              <a:buSzPts val="600"/>
              <a:buNone/>
              <a:defRPr/>
            </a:lvl9pPr>
          </a:lstStyle>
          <a:p>
            <a:endParaRPr/>
          </a:p>
        </p:txBody>
      </p:sp>
      <p:sp>
        <p:nvSpPr>
          <p:cNvPr id="80" name="Google Shape;80;p17"/>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noAutofit/>
          </a:bodyPr>
          <a:lstStyle>
            <a:lvl1pPr lvl="0" algn="l" rtl="0">
              <a:spcBef>
                <a:spcPts val="200"/>
              </a:spcBef>
              <a:spcAft>
                <a:spcPts val="0"/>
              </a:spcAft>
              <a:buSzPts val="600"/>
              <a:buNone/>
              <a:defRPr/>
            </a:lvl1pPr>
            <a:lvl2pPr lvl="1" algn="l" rtl="0">
              <a:spcBef>
                <a:spcPts val="200"/>
              </a:spcBef>
              <a:spcAft>
                <a:spcPts val="0"/>
              </a:spcAft>
              <a:buSzPts val="600"/>
              <a:buNone/>
              <a:defRPr/>
            </a:lvl2pPr>
            <a:lvl3pPr lvl="2" algn="l" rtl="0">
              <a:spcBef>
                <a:spcPts val="200"/>
              </a:spcBef>
              <a:spcAft>
                <a:spcPts val="0"/>
              </a:spcAft>
              <a:buSzPts val="600"/>
              <a:buNone/>
              <a:defRPr/>
            </a:lvl3pPr>
            <a:lvl4pPr lvl="3" algn="l" rtl="0">
              <a:spcBef>
                <a:spcPts val="200"/>
              </a:spcBef>
              <a:spcAft>
                <a:spcPts val="0"/>
              </a:spcAft>
              <a:buSzPts val="600"/>
              <a:buNone/>
              <a:defRPr/>
            </a:lvl4pPr>
            <a:lvl5pPr lvl="4" algn="l" rtl="0">
              <a:spcBef>
                <a:spcPts val="20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81" name="Google Shape;81;p17"/>
          <p:cNvSpPr txBox="1">
            <a:spLocks noGrp="1"/>
          </p:cNvSpPr>
          <p:nvPr>
            <p:ph type="ftr" idx="11"/>
          </p:nvPr>
        </p:nvSpPr>
        <p:spPr>
          <a:xfrm>
            <a:off x="3109133" y="4783224"/>
            <a:ext cx="2925900" cy="257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82" name="Google Shape;82;p17"/>
          <p:cNvSpPr txBox="1">
            <a:spLocks noGrp="1"/>
          </p:cNvSpPr>
          <p:nvPr>
            <p:ph type="dt" idx="10"/>
          </p:nvPr>
        </p:nvSpPr>
        <p:spPr>
          <a:xfrm>
            <a:off x="457056" y="4783224"/>
            <a:ext cx="2103300" cy="2577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83" name="Google Shape;83;p17"/>
          <p:cNvSpPr txBox="1">
            <a:spLocks noGrp="1"/>
          </p:cNvSpPr>
          <p:nvPr>
            <p:ph type="sldNum" idx="12"/>
          </p:nvPr>
        </p:nvSpPr>
        <p:spPr>
          <a:xfrm>
            <a:off x="6583622" y="4783224"/>
            <a:ext cx="2103300" cy="2577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a:solidFill>
                  <a:srgbClr val="898989"/>
                </a:solidFill>
                <a:latin typeface="Calibri"/>
                <a:ea typeface="Calibri"/>
                <a:cs typeface="Calibri"/>
                <a:sym typeface="Calibri"/>
              </a:defRPr>
            </a:lvl1pPr>
            <a:lvl2pPr marL="0" marR="0" lvl="1" indent="0" algn="r" rtl="0">
              <a:spcBef>
                <a:spcPts val="0"/>
              </a:spcBef>
              <a:spcAft>
                <a:spcPts val="0"/>
              </a:spcAft>
              <a:buNone/>
              <a:defRPr>
                <a:solidFill>
                  <a:srgbClr val="898989"/>
                </a:solidFill>
                <a:latin typeface="Calibri"/>
                <a:ea typeface="Calibri"/>
                <a:cs typeface="Calibri"/>
                <a:sym typeface="Calibri"/>
              </a:defRPr>
            </a:lvl2pPr>
            <a:lvl3pPr marL="0" marR="0" lvl="2" indent="0" algn="r" rtl="0">
              <a:spcBef>
                <a:spcPts val="0"/>
              </a:spcBef>
              <a:spcAft>
                <a:spcPts val="0"/>
              </a:spcAft>
              <a:buNone/>
              <a:defRPr>
                <a:solidFill>
                  <a:srgbClr val="898989"/>
                </a:solidFill>
                <a:latin typeface="Calibri"/>
                <a:ea typeface="Calibri"/>
                <a:cs typeface="Calibri"/>
                <a:sym typeface="Calibri"/>
              </a:defRPr>
            </a:lvl3pPr>
            <a:lvl4pPr marL="0" marR="0" lvl="3" indent="0" algn="r" rtl="0">
              <a:spcBef>
                <a:spcPts val="0"/>
              </a:spcBef>
              <a:spcAft>
                <a:spcPts val="0"/>
              </a:spcAft>
              <a:buNone/>
              <a:defRPr>
                <a:solidFill>
                  <a:srgbClr val="898989"/>
                </a:solidFill>
                <a:latin typeface="Calibri"/>
                <a:ea typeface="Calibri"/>
                <a:cs typeface="Calibri"/>
                <a:sym typeface="Calibri"/>
              </a:defRPr>
            </a:lvl4pPr>
            <a:lvl5pPr marL="0" marR="0" lvl="4" indent="0" algn="r" rtl="0">
              <a:spcBef>
                <a:spcPts val="0"/>
              </a:spcBef>
              <a:spcAft>
                <a:spcPts val="0"/>
              </a:spcAft>
              <a:buNone/>
              <a:defRPr>
                <a:solidFill>
                  <a:srgbClr val="898989"/>
                </a:solidFill>
                <a:latin typeface="Calibri"/>
                <a:ea typeface="Calibri"/>
                <a:cs typeface="Calibri"/>
                <a:sym typeface="Calibri"/>
              </a:defRPr>
            </a:lvl5pPr>
            <a:lvl6pPr marL="0" marR="0" lvl="5" indent="0" algn="r" rtl="0">
              <a:spcBef>
                <a:spcPts val="0"/>
              </a:spcBef>
              <a:spcAft>
                <a:spcPts val="0"/>
              </a:spcAft>
              <a:buNone/>
              <a:defRPr>
                <a:solidFill>
                  <a:srgbClr val="898989"/>
                </a:solidFill>
                <a:latin typeface="Calibri"/>
                <a:ea typeface="Calibri"/>
                <a:cs typeface="Calibri"/>
                <a:sym typeface="Calibri"/>
              </a:defRPr>
            </a:lvl6pPr>
            <a:lvl7pPr marL="0" marR="0" lvl="6" indent="0" algn="r" rtl="0">
              <a:spcBef>
                <a:spcPts val="0"/>
              </a:spcBef>
              <a:spcAft>
                <a:spcPts val="0"/>
              </a:spcAft>
              <a:buNone/>
              <a:defRPr>
                <a:solidFill>
                  <a:srgbClr val="898989"/>
                </a:solidFill>
                <a:latin typeface="Calibri"/>
                <a:ea typeface="Calibri"/>
                <a:cs typeface="Calibri"/>
                <a:sym typeface="Calibri"/>
              </a:defRPr>
            </a:lvl7pPr>
            <a:lvl8pPr marL="0" marR="0" lvl="7" indent="0" algn="r" rtl="0">
              <a:spcBef>
                <a:spcPts val="0"/>
              </a:spcBef>
              <a:spcAft>
                <a:spcPts val="0"/>
              </a:spcAft>
              <a:buNone/>
              <a:defRPr>
                <a:solidFill>
                  <a:srgbClr val="898989"/>
                </a:solidFill>
                <a:latin typeface="Calibri"/>
                <a:ea typeface="Calibri"/>
                <a:cs typeface="Calibri"/>
                <a:sym typeface="Calibri"/>
              </a:defRPr>
            </a:lvl8pPr>
            <a:lvl9pPr marL="0" marR="0" lvl="8" indent="0" algn="r" rtl="0">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64269" y="185553"/>
            <a:ext cx="8615400" cy="2202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sz="14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600"/>
              <a:buNone/>
              <a:defRPr/>
            </a:lvl2pPr>
            <a:lvl3pPr lvl="2" algn="ctr" rtl="0">
              <a:spcBef>
                <a:spcPts val="0"/>
              </a:spcBef>
              <a:spcAft>
                <a:spcPts val="0"/>
              </a:spcAft>
              <a:buSzPts val="600"/>
              <a:buNone/>
              <a:defRPr/>
            </a:lvl3pPr>
            <a:lvl4pPr lvl="3" algn="ctr" rtl="0">
              <a:spcBef>
                <a:spcPts val="0"/>
              </a:spcBef>
              <a:spcAft>
                <a:spcPts val="0"/>
              </a:spcAft>
              <a:buSzPts val="600"/>
              <a:buNone/>
              <a:defRPr/>
            </a:lvl4pPr>
            <a:lvl5pPr lvl="4" algn="ctr" rtl="0">
              <a:spcBef>
                <a:spcPts val="0"/>
              </a:spcBef>
              <a:spcAft>
                <a:spcPts val="0"/>
              </a:spcAft>
              <a:buSzPts val="600"/>
              <a:buNone/>
              <a:defRPr/>
            </a:lvl5pPr>
            <a:lvl6pPr lvl="5" algn="ctr" rtl="0">
              <a:spcBef>
                <a:spcPts val="0"/>
              </a:spcBef>
              <a:spcAft>
                <a:spcPts val="0"/>
              </a:spcAft>
              <a:buSzPts val="600"/>
              <a:buNone/>
              <a:defRPr/>
            </a:lvl6pPr>
            <a:lvl7pPr lvl="6" algn="ctr" rtl="0">
              <a:spcBef>
                <a:spcPts val="0"/>
              </a:spcBef>
              <a:spcAft>
                <a:spcPts val="0"/>
              </a:spcAft>
              <a:buSzPts val="600"/>
              <a:buNone/>
              <a:defRPr/>
            </a:lvl7pPr>
            <a:lvl8pPr lvl="7" algn="ctr" rtl="0">
              <a:spcBef>
                <a:spcPts val="0"/>
              </a:spcBef>
              <a:spcAft>
                <a:spcPts val="0"/>
              </a:spcAft>
              <a:buSzPts val="600"/>
              <a:buNone/>
              <a:defRPr/>
            </a:lvl8pPr>
            <a:lvl9pPr lvl="8" algn="ctr" rtl="0">
              <a:spcBef>
                <a:spcPts val="0"/>
              </a:spcBef>
              <a:spcAft>
                <a:spcPts val="0"/>
              </a:spcAft>
              <a:buSzPts val="600"/>
              <a:buNone/>
              <a:defRPr/>
            </a:lvl9pPr>
          </a:lstStyle>
          <a:p>
            <a:endParaRPr/>
          </a:p>
        </p:txBody>
      </p:sp>
      <p:sp>
        <p:nvSpPr>
          <p:cNvPr id="86" name="Google Shape;86;p18"/>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noAutofit/>
          </a:bodyPr>
          <a:lstStyle>
            <a:lvl1pPr marL="457200" lvl="0" indent="-228600" algn="l" rtl="0">
              <a:spcBef>
                <a:spcPts val="200"/>
              </a:spcBef>
              <a:spcAft>
                <a:spcPts val="0"/>
              </a:spcAft>
              <a:buSzPts val="600"/>
              <a:buNone/>
              <a:defRPr/>
            </a:lvl1pPr>
            <a:lvl2pPr marL="914400" lvl="1" indent="-228600" algn="l" rtl="0">
              <a:spcBef>
                <a:spcPts val="200"/>
              </a:spcBef>
              <a:spcAft>
                <a:spcPts val="0"/>
              </a:spcAft>
              <a:buSzPts val="600"/>
              <a:buNone/>
              <a:defRPr/>
            </a:lvl2pPr>
            <a:lvl3pPr marL="1371600" lvl="2" indent="-228600" algn="l" rtl="0">
              <a:spcBef>
                <a:spcPts val="200"/>
              </a:spcBef>
              <a:spcAft>
                <a:spcPts val="0"/>
              </a:spcAft>
              <a:buSzPts val="600"/>
              <a:buNone/>
              <a:defRPr/>
            </a:lvl3pPr>
            <a:lvl4pPr marL="1828800" lvl="3" indent="-228600" algn="l" rtl="0">
              <a:spcBef>
                <a:spcPts val="200"/>
              </a:spcBef>
              <a:spcAft>
                <a:spcPts val="0"/>
              </a:spcAft>
              <a:buSzPts val="600"/>
              <a:buNone/>
              <a:defRPr/>
            </a:lvl4pPr>
            <a:lvl5pPr marL="2286000" lvl="4" indent="-228600" algn="l" rtl="0">
              <a:spcBef>
                <a:spcPts val="200"/>
              </a:spcBef>
              <a:spcAft>
                <a:spcPts val="0"/>
              </a:spcAft>
              <a:buSzPts val="600"/>
              <a:buNone/>
              <a:defRPr/>
            </a:lvl5pPr>
            <a:lvl6pPr marL="2743200" lvl="5" indent="-228600" algn="l" rtl="0">
              <a:spcBef>
                <a:spcPts val="0"/>
              </a:spcBef>
              <a:spcAft>
                <a:spcPts val="0"/>
              </a:spcAft>
              <a:buSzPts val="600"/>
              <a:buNone/>
              <a:defRPr/>
            </a:lvl6pPr>
            <a:lvl7pPr marL="3200400" lvl="6" indent="-228600" algn="l" rtl="0">
              <a:spcBef>
                <a:spcPts val="0"/>
              </a:spcBef>
              <a:spcAft>
                <a:spcPts val="0"/>
              </a:spcAft>
              <a:buSzPts val="600"/>
              <a:buNone/>
              <a:defRPr/>
            </a:lvl7pPr>
            <a:lvl8pPr marL="3657600" lvl="7" indent="-228600" algn="l" rtl="0">
              <a:spcBef>
                <a:spcPts val="0"/>
              </a:spcBef>
              <a:spcAft>
                <a:spcPts val="0"/>
              </a:spcAft>
              <a:buSzPts val="600"/>
              <a:buNone/>
              <a:defRPr/>
            </a:lvl8pPr>
            <a:lvl9pPr marL="4114800" lvl="8" indent="-228600" algn="l" rtl="0">
              <a:spcBef>
                <a:spcPts val="0"/>
              </a:spcBef>
              <a:spcAft>
                <a:spcPts val="0"/>
              </a:spcAft>
              <a:buSzPts val="600"/>
              <a:buNone/>
              <a:defRPr/>
            </a:lvl9pPr>
          </a:lstStyle>
          <a:p>
            <a:endParaRPr/>
          </a:p>
        </p:txBody>
      </p:sp>
      <p:sp>
        <p:nvSpPr>
          <p:cNvPr id="87" name="Google Shape;87;p18"/>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noAutofit/>
          </a:bodyPr>
          <a:lstStyle>
            <a:lvl1pPr marL="457200" lvl="0" indent="-228600" algn="l" rtl="0">
              <a:spcBef>
                <a:spcPts val="200"/>
              </a:spcBef>
              <a:spcAft>
                <a:spcPts val="0"/>
              </a:spcAft>
              <a:buSzPts val="600"/>
              <a:buNone/>
              <a:defRPr/>
            </a:lvl1pPr>
            <a:lvl2pPr marL="914400" lvl="1" indent="-228600" algn="l" rtl="0">
              <a:spcBef>
                <a:spcPts val="200"/>
              </a:spcBef>
              <a:spcAft>
                <a:spcPts val="0"/>
              </a:spcAft>
              <a:buSzPts val="600"/>
              <a:buNone/>
              <a:defRPr/>
            </a:lvl2pPr>
            <a:lvl3pPr marL="1371600" lvl="2" indent="-228600" algn="l" rtl="0">
              <a:spcBef>
                <a:spcPts val="200"/>
              </a:spcBef>
              <a:spcAft>
                <a:spcPts val="0"/>
              </a:spcAft>
              <a:buSzPts val="600"/>
              <a:buNone/>
              <a:defRPr/>
            </a:lvl3pPr>
            <a:lvl4pPr marL="1828800" lvl="3" indent="-228600" algn="l" rtl="0">
              <a:spcBef>
                <a:spcPts val="200"/>
              </a:spcBef>
              <a:spcAft>
                <a:spcPts val="0"/>
              </a:spcAft>
              <a:buSzPts val="600"/>
              <a:buNone/>
              <a:defRPr/>
            </a:lvl4pPr>
            <a:lvl5pPr marL="2286000" lvl="4" indent="-228600" algn="l" rtl="0">
              <a:spcBef>
                <a:spcPts val="200"/>
              </a:spcBef>
              <a:spcAft>
                <a:spcPts val="0"/>
              </a:spcAft>
              <a:buSzPts val="600"/>
              <a:buNone/>
              <a:defRPr/>
            </a:lvl5pPr>
            <a:lvl6pPr marL="2743200" lvl="5" indent="-228600" algn="l" rtl="0">
              <a:spcBef>
                <a:spcPts val="0"/>
              </a:spcBef>
              <a:spcAft>
                <a:spcPts val="0"/>
              </a:spcAft>
              <a:buSzPts val="600"/>
              <a:buNone/>
              <a:defRPr/>
            </a:lvl6pPr>
            <a:lvl7pPr marL="3200400" lvl="6" indent="-228600" algn="l" rtl="0">
              <a:spcBef>
                <a:spcPts val="0"/>
              </a:spcBef>
              <a:spcAft>
                <a:spcPts val="0"/>
              </a:spcAft>
              <a:buSzPts val="600"/>
              <a:buNone/>
              <a:defRPr/>
            </a:lvl7pPr>
            <a:lvl8pPr marL="3657600" lvl="7" indent="-228600" algn="l" rtl="0">
              <a:spcBef>
                <a:spcPts val="0"/>
              </a:spcBef>
              <a:spcAft>
                <a:spcPts val="0"/>
              </a:spcAft>
              <a:buSzPts val="600"/>
              <a:buNone/>
              <a:defRPr/>
            </a:lvl8pPr>
            <a:lvl9pPr marL="4114800" lvl="8" indent="-228600" algn="l" rtl="0">
              <a:spcBef>
                <a:spcPts val="0"/>
              </a:spcBef>
              <a:spcAft>
                <a:spcPts val="0"/>
              </a:spcAft>
              <a:buSzPts val="600"/>
              <a:buNone/>
              <a:defRPr/>
            </a:lvl9pPr>
          </a:lstStyle>
          <a:p>
            <a:endParaRPr/>
          </a:p>
        </p:txBody>
      </p:sp>
      <p:sp>
        <p:nvSpPr>
          <p:cNvPr id="88" name="Google Shape;88;p18"/>
          <p:cNvSpPr txBox="1">
            <a:spLocks noGrp="1"/>
          </p:cNvSpPr>
          <p:nvPr>
            <p:ph type="ftr" idx="11"/>
          </p:nvPr>
        </p:nvSpPr>
        <p:spPr>
          <a:xfrm>
            <a:off x="3109133" y="4783224"/>
            <a:ext cx="2925900" cy="257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89" name="Google Shape;89;p18"/>
          <p:cNvSpPr txBox="1">
            <a:spLocks noGrp="1"/>
          </p:cNvSpPr>
          <p:nvPr>
            <p:ph type="dt" idx="10"/>
          </p:nvPr>
        </p:nvSpPr>
        <p:spPr>
          <a:xfrm>
            <a:off x="457056" y="4783224"/>
            <a:ext cx="2103300" cy="2577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90" name="Google Shape;90;p18"/>
          <p:cNvSpPr txBox="1">
            <a:spLocks noGrp="1"/>
          </p:cNvSpPr>
          <p:nvPr>
            <p:ph type="sldNum" idx="12"/>
          </p:nvPr>
        </p:nvSpPr>
        <p:spPr>
          <a:xfrm>
            <a:off x="6583622" y="4783224"/>
            <a:ext cx="2103300" cy="2577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a:solidFill>
                  <a:srgbClr val="898989"/>
                </a:solidFill>
                <a:latin typeface="Calibri"/>
                <a:ea typeface="Calibri"/>
                <a:cs typeface="Calibri"/>
                <a:sym typeface="Calibri"/>
              </a:defRPr>
            </a:lvl1pPr>
            <a:lvl2pPr marL="0" marR="0" lvl="1" indent="0" algn="r" rtl="0">
              <a:spcBef>
                <a:spcPts val="0"/>
              </a:spcBef>
              <a:spcAft>
                <a:spcPts val="0"/>
              </a:spcAft>
              <a:buNone/>
              <a:defRPr>
                <a:solidFill>
                  <a:srgbClr val="898989"/>
                </a:solidFill>
                <a:latin typeface="Calibri"/>
                <a:ea typeface="Calibri"/>
                <a:cs typeface="Calibri"/>
                <a:sym typeface="Calibri"/>
              </a:defRPr>
            </a:lvl2pPr>
            <a:lvl3pPr marL="0" marR="0" lvl="2" indent="0" algn="r" rtl="0">
              <a:spcBef>
                <a:spcPts val="0"/>
              </a:spcBef>
              <a:spcAft>
                <a:spcPts val="0"/>
              </a:spcAft>
              <a:buNone/>
              <a:defRPr>
                <a:solidFill>
                  <a:srgbClr val="898989"/>
                </a:solidFill>
                <a:latin typeface="Calibri"/>
                <a:ea typeface="Calibri"/>
                <a:cs typeface="Calibri"/>
                <a:sym typeface="Calibri"/>
              </a:defRPr>
            </a:lvl3pPr>
            <a:lvl4pPr marL="0" marR="0" lvl="3" indent="0" algn="r" rtl="0">
              <a:spcBef>
                <a:spcPts val="0"/>
              </a:spcBef>
              <a:spcAft>
                <a:spcPts val="0"/>
              </a:spcAft>
              <a:buNone/>
              <a:defRPr>
                <a:solidFill>
                  <a:srgbClr val="898989"/>
                </a:solidFill>
                <a:latin typeface="Calibri"/>
                <a:ea typeface="Calibri"/>
                <a:cs typeface="Calibri"/>
                <a:sym typeface="Calibri"/>
              </a:defRPr>
            </a:lvl4pPr>
            <a:lvl5pPr marL="0" marR="0" lvl="4" indent="0" algn="r" rtl="0">
              <a:spcBef>
                <a:spcPts val="0"/>
              </a:spcBef>
              <a:spcAft>
                <a:spcPts val="0"/>
              </a:spcAft>
              <a:buNone/>
              <a:defRPr>
                <a:solidFill>
                  <a:srgbClr val="898989"/>
                </a:solidFill>
                <a:latin typeface="Calibri"/>
                <a:ea typeface="Calibri"/>
                <a:cs typeface="Calibri"/>
                <a:sym typeface="Calibri"/>
              </a:defRPr>
            </a:lvl5pPr>
            <a:lvl6pPr marL="0" marR="0" lvl="5" indent="0" algn="r" rtl="0">
              <a:spcBef>
                <a:spcPts val="0"/>
              </a:spcBef>
              <a:spcAft>
                <a:spcPts val="0"/>
              </a:spcAft>
              <a:buNone/>
              <a:defRPr>
                <a:solidFill>
                  <a:srgbClr val="898989"/>
                </a:solidFill>
                <a:latin typeface="Calibri"/>
                <a:ea typeface="Calibri"/>
                <a:cs typeface="Calibri"/>
                <a:sym typeface="Calibri"/>
              </a:defRPr>
            </a:lvl6pPr>
            <a:lvl7pPr marL="0" marR="0" lvl="6" indent="0" algn="r" rtl="0">
              <a:spcBef>
                <a:spcPts val="0"/>
              </a:spcBef>
              <a:spcAft>
                <a:spcPts val="0"/>
              </a:spcAft>
              <a:buNone/>
              <a:defRPr>
                <a:solidFill>
                  <a:srgbClr val="898989"/>
                </a:solidFill>
                <a:latin typeface="Calibri"/>
                <a:ea typeface="Calibri"/>
                <a:cs typeface="Calibri"/>
                <a:sym typeface="Calibri"/>
              </a:defRPr>
            </a:lvl7pPr>
            <a:lvl8pPr marL="0" marR="0" lvl="7" indent="0" algn="r" rtl="0">
              <a:spcBef>
                <a:spcPts val="0"/>
              </a:spcBef>
              <a:spcAft>
                <a:spcPts val="0"/>
              </a:spcAft>
              <a:buNone/>
              <a:defRPr>
                <a:solidFill>
                  <a:srgbClr val="898989"/>
                </a:solidFill>
                <a:latin typeface="Calibri"/>
                <a:ea typeface="Calibri"/>
                <a:cs typeface="Calibri"/>
                <a:sym typeface="Calibri"/>
              </a:defRPr>
            </a:lvl8pPr>
            <a:lvl9pPr marL="0" marR="0" lvl="8" indent="0" algn="r" rtl="0">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264269" y="185553"/>
            <a:ext cx="8615400" cy="2202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sz="1400" b="0" i="1">
                <a:solidFill>
                  <a:srgbClr val="422C75"/>
                </a:solidFill>
                <a:latin typeface="Playfair Display"/>
                <a:ea typeface="Playfair Display"/>
                <a:cs typeface="Playfair Display"/>
                <a:sym typeface="Playfair Display"/>
              </a:defRPr>
            </a:lvl1pPr>
            <a:lvl2pPr lvl="1" algn="ctr" rtl="0">
              <a:spcBef>
                <a:spcPts val="0"/>
              </a:spcBef>
              <a:spcAft>
                <a:spcPts val="0"/>
              </a:spcAft>
              <a:buSzPts val="600"/>
              <a:buNone/>
              <a:defRPr/>
            </a:lvl2pPr>
            <a:lvl3pPr lvl="2" algn="ctr" rtl="0">
              <a:spcBef>
                <a:spcPts val="0"/>
              </a:spcBef>
              <a:spcAft>
                <a:spcPts val="0"/>
              </a:spcAft>
              <a:buSzPts val="600"/>
              <a:buNone/>
              <a:defRPr/>
            </a:lvl3pPr>
            <a:lvl4pPr lvl="3" algn="ctr" rtl="0">
              <a:spcBef>
                <a:spcPts val="0"/>
              </a:spcBef>
              <a:spcAft>
                <a:spcPts val="0"/>
              </a:spcAft>
              <a:buSzPts val="600"/>
              <a:buNone/>
              <a:defRPr/>
            </a:lvl4pPr>
            <a:lvl5pPr lvl="4" algn="ctr" rtl="0">
              <a:spcBef>
                <a:spcPts val="0"/>
              </a:spcBef>
              <a:spcAft>
                <a:spcPts val="0"/>
              </a:spcAft>
              <a:buSzPts val="600"/>
              <a:buNone/>
              <a:defRPr/>
            </a:lvl5pPr>
            <a:lvl6pPr lvl="5" algn="ctr" rtl="0">
              <a:spcBef>
                <a:spcPts val="0"/>
              </a:spcBef>
              <a:spcAft>
                <a:spcPts val="0"/>
              </a:spcAft>
              <a:buSzPts val="600"/>
              <a:buNone/>
              <a:defRPr/>
            </a:lvl6pPr>
            <a:lvl7pPr lvl="6" algn="ctr" rtl="0">
              <a:spcBef>
                <a:spcPts val="0"/>
              </a:spcBef>
              <a:spcAft>
                <a:spcPts val="0"/>
              </a:spcAft>
              <a:buSzPts val="600"/>
              <a:buNone/>
              <a:defRPr/>
            </a:lvl7pPr>
            <a:lvl8pPr lvl="7" algn="ctr" rtl="0">
              <a:spcBef>
                <a:spcPts val="0"/>
              </a:spcBef>
              <a:spcAft>
                <a:spcPts val="0"/>
              </a:spcAft>
              <a:buSzPts val="600"/>
              <a:buNone/>
              <a:defRPr/>
            </a:lvl8pPr>
            <a:lvl9pPr lvl="8" algn="ctr" rtl="0">
              <a:spcBef>
                <a:spcPts val="0"/>
              </a:spcBef>
              <a:spcAft>
                <a:spcPts val="0"/>
              </a:spcAft>
              <a:buSzPts val="600"/>
              <a:buNone/>
              <a:defRPr/>
            </a:lvl9pPr>
          </a:lstStyle>
          <a:p>
            <a:endParaRPr/>
          </a:p>
        </p:txBody>
      </p:sp>
      <p:sp>
        <p:nvSpPr>
          <p:cNvPr id="93" name="Google Shape;93;p19"/>
          <p:cNvSpPr txBox="1">
            <a:spLocks noGrp="1"/>
          </p:cNvSpPr>
          <p:nvPr>
            <p:ph type="ftr" idx="11"/>
          </p:nvPr>
        </p:nvSpPr>
        <p:spPr>
          <a:xfrm>
            <a:off x="3109133" y="4783224"/>
            <a:ext cx="2925900" cy="257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94" name="Google Shape;94;p19"/>
          <p:cNvSpPr txBox="1">
            <a:spLocks noGrp="1"/>
          </p:cNvSpPr>
          <p:nvPr>
            <p:ph type="dt" idx="10"/>
          </p:nvPr>
        </p:nvSpPr>
        <p:spPr>
          <a:xfrm>
            <a:off x="457056" y="4783224"/>
            <a:ext cx="2103300" cy="2577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600"/>
              <a:buNone/>
              <a:defRPr/>
            </a:lvl1pPr>
            <a:lvl2pPr lvl="1" algn="l" rtl="0">
              <a:spcBef>
                <a:spcPts val="0"/>
              </a:spcBef>
              <a:spcAft>
                <a:spcPts val="0"/>
              </a:spcAft>
              <a:buSzPts val="600"/>
              <a:buNone/>
              <a:defRPr/>
            </a:lvl2pPr>
            <a:lvl3pPr lvl="2" algn="l" rtl="0">
              <a:spcBef>
                <a:spcPts val="0"/>
              </a:spcBef>
              <a:spcAft>
                <a:spcPts val="0"/>
              </a:spcAft>
              <a:buSzPts val="600"/>
              <a:buNone/>
              <a:defRPr/>
            </a:lvl3pPr>
            <a:lvl4pPr lvl="3" algn="l" rtl="0">
              <a:spcBef>
                <a:spcPts val="0"/>
              </a:spcBef>
              <a:spcAft>
                <a:spcPts val="0"/>
              </a:spcAft>
              <a:buSzPts val="600"/>
              <a:buNone/>
              <a:defRPr/>
            </a:lvl4pPr>
            <a:lvl5pPr lvl="4" algn="l" rtl="0">
              <a:spcBef>
                <a:spcPts val="0"/>
              </a:spcBef>
              <a:spcAft>
                <a:spcPts val="0"/>
              </a:spcAft>
              <a:buSzPts val="600"/>
              <a:buNone/>
              <a:defRPr/>
            </a:lvl5pPr>
            <a:lvl6pPr lvl="5" algn="l" rtl="0">
              <a:spcBef>
                <a:spcPts val="0"/>
              </a:spcBef>
              <a:spcAft>
                <a:spcPts val="0"/>
              </a:spcAft>
              <a:buSzPts val="600"/>
              <a:buNone/>
              <a:defRPr/>
            </a:lvl6pPr>
            <a:lvl7pPr lvl="6" algn="l" rtl="0">
              <a:spcBef>
                <a:spcPts val="0"/>
              </a:spcBef>
              <a:spcAft>
                <a:spcPts val="0"/>
              </a:spcAft>
              <a:buSzPts val="600"/>
              <a:buNone/>
              <a:defRPr/>
            </a:lvl7pPr>
            <a:lvl8pPr lvl="7" algn="l" rtl="0">
              <a:spcBef>
                <a:spcPts val="0"/>
              </a:spcBef>
              <a:spcAft>
                <a:spcPts val="0"/>
              </a:spcAft>
              <a:buSzPts val="600"/>
              <a:buNone/>
              <a:defRPr/>
            </a:lvl8pPr>
            <a:lvl9pPr lvl="8" algn="l" rtl="0">
              <a:spcBef>
                <a:spcPts val="0"/>
              </a:spcBef>
              <a:spcAft>
                <a:spcPts val="0"/>
              </a:spcAft>
              <a:buSzPts val="600"/>
              <a:buNone/>
              <a:defRPr/>
            </a:lvl9pPr>
          </a:lstStyle>
          <a:p>
            <a:endParaRPr/>
          </a:p>
        </p:txBody>
      </p:sp>
      <p:sp>
        <p:nvSpPr>
          <p:cNvPr id="95" name="Google Shape;95;p19"/>
          <p:cNvSpPr txBox="1">
            <a:spLocks noGrp="1"/>
          </p:cNvSpPr>
          <p:nvPr>
            <p:ph type="sldNum" idx="12"/>
          </p:nvPr>
        </p:nvSpPr>
        <p:spPr>
          <a:xfrm>
            <a:off x="6583622" y="4783224"/>
            <a:ext cx="2103300" cy="2577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a:solidFill>
                  <a:srgbClr val="898989"/>
                </a:solidFill>
                <a:latin typeface="Calibri"/>
                <a:ea typeface="Calibri"/>
                <a:cs typeface="Calibri"/>
                <a:sym typeface="Calibri"/>
              </a:defRPr>
            </a:lvl1pPr>
            <a:lvl2pPr marL="0" marR="0" lvl="1" indent="0" algn="r" rtl="0">
              <a:spcBef>
                <a:spcPts val="0"/>
              </a:spcBef>
              <a:spcAft>
                <a:spcPts val="0"/>
              </a:spcAft>
              <a:buNone/>
              <a:defRPr>
                <a:solidFill>
                  <a:srgbClr val="898989"/>
                </a:solidFill>
                <a:latin typeface="Calibri"/>
                <a:ea typeface="Calibri"/>
                <a:cs typeface="Calibri"/>
                <a:sym typeface="Calibri"/>
              </a:defRPr>
            </a:lvl2pPr>
            <a:lvl3pPr marL="0" marR="0" lvl="2" indent="0" algn="r" rtl="0">
              <a:spcBef>
                <a:spcPts val="0"/>
              </a:spcBef>
              <a:spcAft>
                <a:spcPts val="0"/>
              </a:spcAft>
              <a:buNone/>
              <a:defRPr>
                <a:solidFill>
                  <a:srgbClr val="898989"/>
                </a:solidFill>
                <a:latin typeface="Calibri"/>
                <a:ea typeface="Calibri"/>
                <a:cs typeface="Calibri"/>
                <a:sym typeface="Calibri"/>
              </a:defRPr>
            </a:lvl3pPr>
            <a:lvl4pPr marL="0" marR="0" lvl="3" indent="0" algn="r" rtl="0">
              <a:spcBef>
                <a:spcPts val="0"/>
              </a:spcBef>
              <a:spcAft>
                <a:spcPts val="0"/>
              </a:spcAft>
              <a:buNone/>
              <a:defRPr>
                <a:solidFill>
                  <a:srgbClr val="898989"/>
                </a:solidFill>
                <a:latin typeface="Calibri"/>
                <a:ea typeface="Calibri"/>
                <a:cs typeface="Calibri"/>
                <a:sym typeface="Calibri"/>
              </a:defRPr>
            </a:lvl4pPr>
            <a:lvl5pPr marL="0" marR="0" lvl="4" indent="0" algn="r" rtl="0">
              <a:spcBef>
                <a:spcPts val="0"/>
              </a:spcBef>
              <a:spcAft>
                <a:spcPts val="0"/>
              </a:spcAft>
              <a:buNone/>
              <a:defRPr>
                <a:solidFill>
                  <a:srgbClr val="898989"/>
                </a:solidFill>
                <a:latin typeface="Calibri"/>
                <a:ea typeface="Calibri"/>
                <a:cs typeface="Calibri"/>
                <a:sym typeface="Calibri"/>
              </a:defRPr>
            </a:lvl5pPr>
            <a:lvl6pPr marL="0" marR="0" lvl="5" indent="0" algn="r" rtl="0">
              <a:spcBef>
                <a:spcPts val="0"/>
              </a:spcBef>
              <a:spcAft>
                <a:spcPts val="0"/>
              </a:spcAft>
              <a:buNone/>
              <a:defRPr>
                <a:solidFill>
                  <a:srgbClr val="898989"/>
                </a:solidFill>
                <a:latin typeface="Calibri"/>
                <a:ea typeface="Calibri"/>
                <a:cs typeface="Calibri"/>
                <a:sym typeface="Calibri"/>
              </a:defRPr>
            </a:lvl6pPr>
            <a:lvl7pPr marL="0" marR="0" lvl="6" indent="0" algn="r" rtl="0">
              <a:spcBef>
                <a:spcPts val="0"/>
              </a:spcBef>
              <a:spcAft>
                <a:spcPts val="0"/>
              </a:spcAft>
              <a:buNone/>
              <a:defRPr>
                <a:solidFill>
                  <a:srgbClr val="898989"/>
                </a:solidFill>
                <a:latin typeface="Calibri"/>
                <a:ea typeface="Calibri"/>
                <a:cs typeface="Calibri"/>
                <a:sym typeface="Calibri"/>
              </a:defRPr>
            </a:lvl7pPr>
            <a:lvl8pPr marL="0" marR="0" lvl="7" indent="0" algn="r" rtl="0">
              <a:spcBef>
                <a:spcPts val="0"/>
              </a:spcBef>
              <a:spcAft>
                <a:spcPts val="0"/>
              </a:spcAft>
              <a:buNone/>
              <a:defRPr>
                <a:solidFill>
                  <a:srgbClr val="898989"/>
                </a:solidFill>
                <a:latin typeface="Calibri"/>
                <a:ea typeface="Calibri"/>
                <a:cs typeface="Calibri"/>
                <a:sym typeface="Calibri"/>
              </a:defRPr>
            </a:lvl8pPr>
            <a:lvl9pPr marL="0" marR="0" lvl="8" indent="0" algn="r" rtl="0">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5137724"/>
            <a:ext cx="9147366"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58" name="Google Shape;58;p14"/>
          <p:cNvSpPr/>
          <p:nvPr/>
        </p:nvSpPr>
        <p:spPr>
          <a:xfrm>
            <a:off x="0" y="5127616"/>
            <a:ext cx="9134653"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59" name="Google Shape;59;p14"/>
          <p:cNvSpPr/>
          <p:nvPr/>
        </p:nvSpPr>
        <p:spPr>
          <a:xfrm>
            <a:off x="12997" y="21660"/>
            <a:ext cx="0" cy="5102993"/>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60" name="Google Shape;60;p14"/>
          <p:cNvSpPr/>
          <p:nvPr/>
        </p:nvSpPr>
        <p:spPr>
          <a:xfrm>
            <a:off x="0" y="10830"/>
            <a:ext cx="9147366"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61" name="Google Shape;61;p14"/>
          <p:cNvSpPr/>
          <p:nvPr/>
        </p:nvSpPr>
        <p:spPr>
          <a:xfrm>
            <a:off x="9131003" y="5121840"/>
            <a:ext cx="13002" cy="10858"/>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62" name="Google Shape;62;p14"/>
          <p:cNvSpPr/>
          <p:nvPr/>
        </p:nvSpPr>
        <p:spPr>
          <a:xfrm>
            <a:off x="9131003" y="21660"/>
            <a:ext cx="0" cy="5102993"/>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63" name="Google Shape;63;p14"/>
          <p:cNvSpPr txBox="1">
            <a:spLocks noGrp="1"/>
          </p:cNvSpPr>
          <p:nvPr>
            <p:ph type="title"/>
          </p:nvPr>
        </p:nvSpPr>
        <p:spPr>
          <a:xfrm>
            <a:off x="264269" y="185553"/>
            <a:ext cx="8615400" cy="2202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600"/>
              <a:buNone/>
              <a:defRPr sz="800" b="0" i="0" u="none" strike="noStrike" cap="none">
                <a:solidFill>
                  <a:schemeClr val="dk2"/>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1249141" y="1188406"/>
            <a:ext cx="6645900" cy="1033200"/>
          </a:xfrm>
          <a:prstGeom prst="rect">
            <a:avLst/>
          </a:prstGeom>
          <a:noFill/>
          <a:ln>
            <a:noFill/>
          </a:ln>
        </p:spPr>
        <p:txBody>
          <a:bodyPr spcFirstLastPara="1" wrap="square" lIns="0" tIns="0" rIns="0" bIns="0" anchor="t" anchorCtr="0">
            <a:noAutofit/>
          </a:bodyPr>
          <a:lstStyle>
            <a:lvl1pPr marL="457200" marR="0" lvl="0" indent="-228600" algn="l" rtl="0">
              <a:spcBef>
                <a:spcPts val="200"/>
              </a:spcBef>
              <a:spcAft>
                <a:spcPts val="0"/>
              </a:spcAft>
              <a:buSzPts val="600"/>
              <a:buNone/>
              <a:defRPr sz="800" b="0" i="0" u="none" strike="noStrike" cap="none">
                <a:solidFill>
                  <a:schemeClr val="dk1"/>
                </a:solidFill>
                <a:latin typeface="Calibri"/>
                <a:ea typeface="Calibri"/>
                <a:cs typeface="Calibri"/>
                <a:sym typeface="Calibri"/>
              </a:defRPr>
            </a:lvl1pPr>
            <a:lvl2pPr marL="914400" marR="0" lvl="1" indent="-228600" algn="l" rtl="0">
              <a:spcBef>
                <a:spcPts val="200"/>
              </a:spcBef>
              <a:spcAft>
                <a:spcPts val="0"/>
              </a:spcAft>
              <a:buSzPts val="600"/>
              <a:buNone/>
              <a:defRPr sz="8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SzPts val="600"/>
              <a:buNone/>
              <a:defRPr sz="800" b="0" i="0" u="none" strike="noStrike" cap="none">
                <a:solidFill>
                  <a:schemeClr val="dk1"/>
                </a:solidFill>
                <a:latin typeface="Calibri"/>
                <a:ea typeface="Calibri"/>
                <a:cs typeface="Calibri"/>
                <a:sym typeface="Calibri"/>
              </a:defRPr>
            </a:lvl3pPr>
            <a:lvl4pPr marL="1828800" marR="0" lvl="3" indent="-228600" algn="l" rtl="0">
              <a:spcBef>
                <a:spcPts val="200"/>
              </a:spcBef>
              <a:spcAft>
                <a:spcPts val="0"/>
              </a:spcAft>
              <a:buSzPts val="600"/>
              <a:buNone/>
              <a:defRPr sz="800" b="0" i="0" u="none" strike="noStrike" cap="none">
                <a:solidFill>
                  <a:schemeClr val="dk1"/>
                </a:solidFill>
                <a:latin typeface="Calibri"/>
                <a:ea typeface="Calibri"/>
                <a:cs typeface="Calibri"/>
                <a:sym typeface="Calibri"/>
              </a:defRPr>
            </a:lvl4pPr>
            <a:lvl5pPr marL="2286000" marR="0" lvl="4" indent="-228600" algn="l" rtl="0">
              <a:spcBef>
                <a:spcPts val="200"/>
              </a:spcBef>
              <a:spcAft>
                <a:spcPts val="0"/>
              </a:spcAft>
              <a:buSzPts val="600"/>
              <a:buNone/>
              <a:defRPr sz="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600"/>
              <a:buNone/>
              <a:defRPr sz="800" b="0" i="0" u="none" strike="noStrike" cap="none">
                <a:latin typeface="Calibri"/>
                <a:ea typeface="Calibri"/>
                <a:cs typeface="Calibri"/>
                <a:sym typeface="Calibri"/>
              </a:defRPr>
            </a:lvl6pPr>
            <a:lvl7pPr marL="3200400" marR="0" lvl="6" indent="-228600" algn="l" rtl="0">
              <a:spcBef>
                <a:spcPts val="0"/>
              </a:spcBef>
              <a:spcAft>
                <a:spcPts val="0"/>
              </a:spcAft>
              <a:buSzPts val="600"/>
              <a:buNone/>
              <a:defRPr sz="800" b="0" i="0" u="none" strike="noStrike" cap="none">
                <a:latin typeface="Calibri"/>
                <a:ea typeface="Calibri"/>
                <a:cs typeface="Calibri"/>
                <a:sym typeface="Calibri"/>
              </a:defRPr>
            </a:lvl7pPr>
            <a:lvl8pPr marL="3657600" marR="0" lvl="7" indent="-228600" algn="l" rtl="0">
              <a:spcBef>
                <a:spcPts val="0"/>
              </a:spcBef>
              <a:spcAft>
                <a:spcPts val="0"/>
              </a:spcAft>
              <a:buSzPts val="600"/>
              <a:buNone/>
              <a:defRPr sz="800" b="0" i="0" u="none" strike="noStrike" cap="none">
                <a:latin typeface="Calibri"/>
                <a:ea typeface="Calibri"/>
                <a:cs typeface="Calibri"/>
                <a:sym typeface="Calibri"/>
              </a:defRPr>
            </a:lvl8pPr>
            <a:lvl9pPr marL="4114800" marR="0" lvl="8" indent="-228600" algn="l" rtl="0">
              <a:spcBef>
                <a:spcPts val="0"/>
              </a:spcBef>
              <a:spcAft>
                <a:spcPts val="0"/>
              </a:spcAft>
              <a:buSzPts val="600"/>
              <a:buNone/>
              <a:defRPr sz="800" b="0" i="0" u="none" strike="noStrike" cap="none">
                <a:latin typeface="Calibri"/>
                <a:ea typeface="Calibri"/>
                <a:cs typeface="Calibri"/>
                <a:sym typeface="Calibri"/>
              </a:defRPr>
            </a:lvl9pPr>
          </a:lstStyle>
          <a:p>
            <a:endParaRPr/>
          </a:p>
        </p:txBody>
      </p:sp>
      <p:sp>
        <p:nvSpPr>
          <p:cNvPr id="65" name="Google Shape;65;p14"/>
          <p:cNvSpPr txBox="1">
            <a:spLocks noGrp="1"/>
          </p:cNvSpPr>
          <p:nvPr>
            <p:ph type="ftr" idx="11"/>
          </p:nvPr>
        </p:nvSpPr>
        <p:spPr>
          <a:xfrm>
            <a:off x="3109133" y="4783224"/>
            <a:ext cx="2925900" cy="2577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600"/>
              <a:buNone/>
              <a:defRPr sz="800">
                <a:solidFill>
                  <a:srgbClr val="888888"/>
                </a:solidFill>
                <a:latin typeface="Calibri"/>
                <a:ea typeface="Calibri"/>
                <a:cs typeface="Calibri"/>
                <a:sym typeface="Calibri"/>
              </a:defRPr>
            </a:lvl1pPr>
            <a:lvl2pPr marR="0" lvl="1" algn="l" rtl="0">
              <a:spcBef>
                <a:spcPts val="0"/>
              </a:spcBef>
              <a:spcAft>
                <a:spcPts val="0"/>
              </a:spcAft>
              <a:buSzPts val="600"/>
              <a:buNone/>
              <a:defRPr sz="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600"/>
              <a:buNone/>
              <a:defRPr sz="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600"/>
              <a:buNone/>
              <a:defRPr sz="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600"/>
              <a:buNone/>
              <a:defRPr sz="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600"/>
              <a:buNone/>
              <a:defRPr sz="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600"/>
              <a:buNone/>
              <a:defRPr sz="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600"/>
              <a:buNone/>
              <a:defRPr sz="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600"/>
              <a:buNone/>
              <a:defRPr sz="800" b="0" i="0" u="none" strike="noStrike" cap="none">
                <a:solidFill>
                  <a:schemeClr val="dk1"/>
                </a:solidFill>
                <a:latin typeface="Calibri"/>
                <a:ea typeface="Calibri"/>
                <a:cs typeface="Calibri"/>
                <a:sym typeface="Calibri"/>
              </a:defRPr>
            </a:lvl9pPr>
          </a:lstStyle>
          <a:p>
            <a:endParaRPr/>
          </a:p>
        </p:txBody>
      </p:sp>
      <p:sp>
        <p:nvSpPr>
          <p:cNvPr id="66" name="Google Shape;66;p14"/>
          <p:cNvSpPr txBox="1">
            <a:spLocks noGrp="1"/>
          </p:cNvSpPr>
          <p:nvPr>
            <p:ph type="dt" idx="10"/>
          </p:nvPr>
        </p:nvSpPr>
        <p:spPr>
          <a:xfrm>
            <a:off x="457056" y="4783224"/>
            <a:ext cx="2103300" cy="2577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600"/>
              <a:buNone/>
              <a:defRPr sz="800">
                <a:solidFill>
                  <a:srgbClr val="898989"/>
                </a:solidFill>
                <a:latin typeface="Calibri"/>
                <a:ea typeface="Calibri"/>
                <a:cs typeface="Calibri"/>
                <a:sym typeface="Calibri"/>
              </a:defRPr>
            </a:lvl1pPr>
            <a:lvl2pPr marR="0" lvl="1" algn="l" rtl="0">
              <a:spcBef>
                <a:spcPts val="0"/>
              </a:spcBef>
              <a:spcAft>
                <a:spcPts val="0"/>
              </a:spcAft>
              <a:buSzPts val="600"/>
              <a:buNone/>
              <a:defRPr sz="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600"/>
              <a:buNone/>
              <a:defRPr sz="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600"/>
              <a:buNone/>
              <a:defRPr sz="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600"/>
              <a:buNone/>
              <a:defRPr sz="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600"/>
              <a:buNone/>
              <a:defRPr sz="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600"/>
              <a:buNone/>
              <a:defRPr sz="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600"/>
              <a:buNone/>
              <a:defRPr sz="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600"/>
              <a:buNone/>
              <a:defRPr sz="800" b="0" i="0" u="none" strike="noStrike" cap="none">
                <a:solidFill>
                  <a:schemeClr val="dk1"/>
                </a:solidFill>
                <a:latin typeface="Calibri"/>
                <a:ea typeface="Calibri"/>
                <a:cs typeface="Calibri"/>
                <a:sym typeface="Calibri"/>
              </a:defRPr>
            </a:lvl9pPr>
          </a:lstStyle>
          <a:p>
            <a:endParaRPr/>
          </a:p>
        </p:txBody>
      </p:sp>
      <p:sp>
        <p:nvSpPr>
          <p:cNvPr id="67" name="Google Shape;67;p14"/>
          <p:cNvSpPr txBox="1">
            <a:spLocks noGrp="1"/>
          </p:cNvSpPr>
          <p:nvPr>
            <p:ph type="sldNum" idx="12"/>
          </p:nvPr>
        </p:nvSpPr>
        <p:spPr>
          <a:xfrm>
            <a:off x="6583622" y="4783224"/>
            <a:ext cx="2103300" cy="25770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800" b="0" u="none">
                <a:solidFill>
                  <a:srgbClr val="898989"/>
                </a:solidFill>
                <a:latin typeface="Calibri"/>
                <a:ea typeface="Calibri"/>
                <a:cs typeface="Calibri"/>
                <a:sym typeface="Calibri"/>
              </a:defRPr>
            </a:lvl1pPr>
            <a:lvl2pPr marL="0" marR="0" lvl="1" indent="0" algn="r" rtl="0">
              <a:spcBef>
                <a:spcPts val="0"/>
              </a:spcBef>
              <a:spcAft>
                <a:spcPts val="0"/>
              </a:spcAft>
              <a:buNone/>
              <a:defRPr sz="800" b="0" u="none">
                <a:solidFill>
                  <a:srgbClr val="898989"/>
                </a:solidFill>
                <a:latin typeface="Calibri"/>
                <a:ea typeface="Calibri"/>
                <a:cs typeface="Calibri"/>
                <a:sym typeface="Calibri"/>
              </a:defRPr>
            </a:lvl2pPr>
            <a:lvl3pPr marL="0" marR="0" lvl="2" indent="0" algn="r" rtl="0">
              <a:spcBef>
                <a:spcPts val="0"/>
              </a:spcBef>
              <a:spcAft>
                <a:spcPts val="0"/>
              </a:spcAft>
              <a:buNone/>
              <a:defRPr sz="800" b="0" u="none">
                <a:solidFill>
                  <a:srgbClr val="898989"/>
                </a:solidFill>
                <a:latin typeface="Calibri"/>
                <a:ea typeface="Calibri"/>
                <a:cs typeface="Calibri"/>
                <a:sym typeface="Calibri"/>
              </a:defRPr>
            </a:lvl3pPr>
            <a:lvl4pPr marL="0" marR="0" lvl="3" indent="0" algn="r" rtl="0">
              <a:spcBef>
                <a:spcPts val="0"/>
              </a:spcBef>
              <a:spcAft>
                <a:spcPts val="0"/>
              </a:spcAft>
              <a:buNone/>
              <a:defRPr sz="800" b="0" u="none">
                <a:solidFill>
                  <a:srgbClr val="898989"/>
                </a:solidFill>
                <a:latin typeface="Calibri"/>
                <a:ea typeface="Calibri"/>
                <a:cs typeface="Calibri"/>
                <a:sym typeface="Calibri"/>
              </a:defRPr>
            </a:lvl4pPr>
            <a:lvl5pPr marL="0" marR="0" lvl="4" indent="0" algn="r" rtl="0">
              <a:spcBef>
                <a:spcPts val="0"/>
              </a:spcBef>
              <a:spcAft>
                <a:spcPts val="0"/>
              </a:spcAft>
              <a:buNone/>
              <a:defRPr sz="800" b="0" u="none">
                <a:solidFill>
                  <a:srgbClr val="898989"/>
                </a:solidFill>
                <a:latin typeface="Calibri"/>
                <a:ea typeface="Calibri"/>
                <a:cs typeface="Calibri"/>
                <a:sym typeface="Calibri"/>
              </a:defRPr>
            </a:lvl5pPr>
            <a:lvl6pPr marL="0" marR="0" lvl="5" indent="0" algn="r" rtl="0">
              <a:spcBef>
                <a:spcPts val="0"/>
              </a:spcBef>
              <a:spcAft>
                <a:spcPts val="0"/>
              </a:spcAft>
              <a:buNone/>
              <a:defRPr sz="800" b="0" u="none">
                <a:solidFill>
                  <a:srgbClr val="898989"/>
                </a:solidFill>
                <a:latin typeface="Calibri"/>
                <a:ea typeface="Calibri"/>
                <a:cs typeface="Calibri"/>
                <a:sym typeface="Calibri"/>
              </a:defRPr>
            </a:lvl6pPr>
            <a:lvl7pPr marL="0" marR="0" lvl="6" indent="0" algn="r" rtl="0">
              <a:spcBef>
                <a:spcPts val="0"/>
              </a:spcBef>
              <a:spcAft>
                <a:spcPts val="0"/>
              </a:spcAft>
              <a:buNone/>
              <a:defRPr sz="800" b="0" u="none">
                <a:solidFill>
                  <a:srgbClr val="898989"/>
                </a:solidFill>
                <a:latin typeface="Calibri"/>
                <a:ea typeface="Calibri"/>
                <a:cs typeface="Calibri"/>
                <a:sym typeface="Calibri"/>
              </a:defRPr>
            </a:lvl7pPr>
            <a:lvl8pPr marL="0" marR="0" lvl="7" indent="0" algn="r" rtl="0">
              <a:spcBef>
                <a:spcPts val="0"/>
              </a:spcBef>
              <a:spcAft>
                <a:spcPts val="0"/>
              </a:spcAft>
              <a:buNone/>
              <a:defRPr sz="800" b="0" u="none">
                <a:solidFill>
                  <a:srgbClr val="898989"/>
                </a:solidFill>
                <a:latin typeface="Calibri"/>
                <a:ea typeface="Calibri"/>
                <a:cs typeface="Calibri"/>
                <a:sym typeface="Calibri"/>
              </a:defRPr>
            </a:lvl8pPr>
            <a:lvl9pPr marL="0" marR="0" lvl="8" indent="0" algn="r" rtl="0">
              <a:spcBef>
                <a:spcPts val="0"/>
              </a:spcBef>
              <a:spcAft>
                <a:spcPts val="0"/>
              </a:spcAft>
              <a:buNone/>
              <a:defRPr sz="800" b="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ctrTitle"/>
          </p:nvPr>
        </p:nvSpPr>
        <p:spPr>
          <a:xfrm>
            <a:off x="623408" y="2191775"/>
            <a:ext cx="8520600" cy="2052600"/>
          </a:xfrm>
          <a:prstGeom prst="rect">
            <a:avLst/>
          </a:prstGeom>
        </p:spPr>
        <p:txBody>
          <a:bodyPr spcFirstLastPara="1" wrap="square" lIns="91425" tIns="91425" rIns="91425" bIns="91425" anchor="b" anchorCtr="0">
            <a:noAutofit/>
          </a:bodyPr>
          <a:lstStyle/>
          <a:p>
            <a:pPr marL="12700" lvl="0" indent="0" algn="ctr" rtl="0">
              <a:spcBef>
                <a:spcPts val="0"/>
              </a:spcBef>
              <a:spcAft>
                <a:spcPts val="0"/>
              </a:spcAft>
              <a:buClr>
                <a:schemeClr val="dk1"/>
              </a:buClr>
              <a:buFont typeface="Arial"/>
              <a:buNone/>
            </a:pPr>
            <a:r>
              <a:rPr lang="en-GB" sz="4300">
                <a:solidFill>
                  <a:srgbClr val="005893"/>
                </a:solidFill>
                <a:latin typeface="Playfair Display"/>
                <a:ea typeface="Playfair Display"/>
                <a:cs typeface="Playfair Display"/>
                <a:sym typeface="Playfair Display"/>
              </a:rPr>
              <a:t>Computer Graphics Lab(16CS73)</a:t>
            </a:r>
            <a:endParaRPr sz="4300">
              <a:solidFill>
                <a:srgbClr val="005893"/>
              </a:solidFill>
              <a:latin typeface="Playfair Display"/>
              <a:ea typeface="Playfair Display"/>
              <a:cs typeface="Playfair Display"/>
              <a:sym typeface="Playfair Display"/>
            </a:endParaRPr>
          </a:p>
          <a:p>
            <a:pPr marL="12700" lvl="0" indent="0" algn="ctr" rtl="0">
              <a:spcBef>
                <a:spcPts val="88"/>
              </a:spcBef>
              <a:spcAft>
                <a:spcPts val="0"/>
              </a:spcAft>
              <a:buClr>
                <a:schemeClr val="dk1"/>
              </a:buClr>
              <a:buFont typeface="Arial"/>
              <a:buNone/>
            </a:pPr>
            <a:r>
              <a:rPr lang="en-GB" sz="3000">
                <a:solidFill>
                  <a:srgbClr val="974806"/>
                </a:solidFill>
                <a:latin typeface="Playfair Display"/>
                <a:ea typeface="Playfair Display"/>
                <a:cs typeface="Playfair Display"/>
                <a:sym typeface="Playfair Display"/>
              </a:rPr>
              <a:t>Department of CSE</a:t>
            </a:r>
            <a:endParaRPr sz="3000">
              <a:solidFill>
                <a:srgbClr val="974806"/>
              </a:solidFill>
              <a:latin typeface="Playfair Display"/>
              <a:ea typeface="Playfair Display"/>
              <a:cs typeface="Playfair Display"/>
              <a:sym typeface="Playfair Display"/>
            </a:endParaRPr>
          </a:p>
          <a:p>
            <a:pPr marL="12700" lvl="0" indent="0" algn="ctr" rtl="0">
              <a:spcBef>
                <a:spcPts val="88"/>
              </a:spcBef>
              <a:spcAft>
                <a:spcPts val="0"/>
              </a:spcAft>
              <a:buClr>
                <a:schemeClr val="dk1"/>
              </a:buClr>
              <a:buFont typeface="Arial"/>
              <a:buNone/>
            </a:pPr>
            <a:r>
              <a:rPr lang="en-GB" sz="3000">
                <a:solidFill>
                  <a:srgbClr val="38761D"/>
                </a:solidFill>
                <a:latin typeface="Playfair Display"/>
                <a:ea typeface="Playfair Display"/>
                <a:cs typeface="Playfair Display"/>
                <a:sym typeface="Playfair Display"/>
              </a:rPr>
              <a:t>Phase 1</a:t>
            </a:r>
            <a:endParaRPr sz="3000">
              <a:solidFill>
                <a:srgbClr val="38761D"/>
              </a:solidFill>
              <a:latin typeface="Playfair Display"/>
              <a:ea typeface="Playfair Display"/>
              <a:cs typeface="Playfair Display"/>
              <a:sym typeface="Playfair Display"/>
            </a:endParaRPr>
          </a:p>
          <a:p>
            <a:pPr marL="12700" lvl="0" indent="0" algn="ctr" rtl="0">
              <a:spcBef>
                <a:spcPts val="88"/>
              </a:spcBef>
              <a:spcAft>
                <a:spcPts val="0"/>
              </a:spcAft>
              <a:buClr>
                <a:schemeClr val="dk1"/>
              </a:buClr>
              <a:buFont typeface="Arial"/>
              <a:buNone/>
            </a:pPr>
            <a:endParaRPr sz="1600"/>
          </a:p>
        </p:txBody>
      </p:sp>
      <p:sp>
        <p:nvSpPr>
          <p:cNvPr id="101" name="Google Shape;101;p20"/>
          <p:cNvSpPr/>
          <p:nvPr/>
        </p:nvSpPr>
        <p:spPr>
          <a:xfrm>
            <a:off x="-6350" y="15875"/>
            <a:ext cx="4331752" cy="3183458"/>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20"/>
          <p:cNvSpPr/>
          <p:nvPr/>
        </p:nvSpPr>
        <p:spPr>
          <a:xfrm>
            <a:off x="140620" y="211625"/>
            <a:ext cx="1079100" cy="1046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0"/>
          <p:cNvSpPr txBox="1"/>
          <p:nvPr/>
        </p:nvSpPr>
        <p:spPr>
          <a:xfrm>
            <a:off x="1273275" y="283925"/>
            <a:ext cx="2014200" cy="1046700"/>
          </a:xfrm>
          <a:prstGeom prst="rect">
            <a:avLst/>
          </a:prstGeom>
          <a:noFill/>
          <a:ln>
            <a:noFill/>
          </a:ln>
        </p:spPr>
        <p:txBody>
          <a:bodyPr spcFirstLastPara="1" wrap="square" lIns="91425" tIns="91425" rIns="91425" bIns="91425" anchor="t" anchorCtr="0">
            <a:noAutofit/>
          </a:bodyPr>
          <a:lstStyle/>
          <a:p>
            <a:pPr marL="12700" lvl="0" indent="0" algn="l" rtl="0">
              <a:lnSpc>
                <a:spcPct val="110470"/>
              </a:lnSpc>
              <a:spcBef>
                <a:spcPts val="0"/>
              </a:spcBef>
              <a:spcAft>
                <a:spcPts val="0"/>
              </a:spcAft>
              <a:buNone/>
            </a:pPr>
            <a:r>
              <a:rPr lang="en-GB" sz="2050" b="1">
                <a:solidFill>
                  <a:schemeClr val="lt1"/>
                </a:solidFill>
                <a:latin typeface="Helvetica Neue"/>
                <a:ea typeface="Helvetica Neue"/>
                <a:cs typeface="Helvetica Neue"/>
                <a:sym typeface="Helvetica Neue"/>
              </a:rPr>
              <a:t>RV College of </a:t>
            </a:r>
            <a:endParaRPr sz="100">
              <a:solidFill>
                <a:schemeClr val="dk1"/>
              </a:solidFill>
            </a:endParaRPr>
          </a:p>
          <a:p>
            <a:pPr marL="12700" lvl="0" indent="0" algn="l" rtl="0">
              <a:lnSpc>
                <a:spcPct val="110470"/>
              </a:lnSpc>
              <a:spcBef>
                <a:spcPts val="105"/>
              </a:spcBef>
              <a:spcAft>
                <a:spcPts val="0"/>
              </a:spcAft>
              <a:buNone/>
            </a:pPr>
            <a:r>
              <a:rPr lang="en-GB" sz="2050" b="1">
                <a:solidFill>
                  <a:schemeClr val="lt1"/>
                </a:solidFill>
                <a:latin typeface="Helvetica Neue"/>
                <a:ea typeface="Helvetica Neue"/>
                <a:cs typeface="Helvetica Neue"/>
                <a:sym typeface="Helvetica Neue"/>
              </a:rPr>
              <a:t>Engineering</a:t>
            </a:r>
            <a:endParaRPr sz="100"/>
          </a:p>
        </p:txBody>
      </p:sp>
      <p:sp>
        <p:nvSpPr>
          <p:cNvPr id="104" name="Google Shape;104;p20"/>
          <p:cNvSpPr txBox="1"/>
          <p:nvPr/>
        </p:nvSpPr>
        <p:spPr>
          <a:xfrm>
            <a:off x="7127525" y="102650"/>
            <a:ext cx="1946100" cy="3747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GB" sz="1500" i="1">
                <a:solidFill>
                  <a:srgbClr val="422C75"/>
                </a:solidFill>
                <a:latin typeface="Playfair Display"/>
                <a:ea typeface="Playfair Display"/>
                <a:cs typeface="Playfair Display"/>
                <a:sym typeface="Playfair Display"/>
              </a:rPr>
              <a:t>Go, change the world</a:t>
            </a:r>
            <a:endParaRPr sz="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21"/>
          <p:cNvSpPr/>
          <p:nvPr/>
        </p:nvSpPr>
        <p:spPr>
          <a:xfrm>
            <a:off x="0" y="0"/>
            <a:ext cx="9144000" cy="5143500"/>
          </a:xfrm>
          <a:prstGeom prst="rect">
            <a:avLst/>
          </a:prstGeom>
          <a:solidFill>
            <a:schemeClr val="lt1">
              <a:alpha val="98820"/>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spcBef>
                <a:spcPts val="0"/>
              </a:spcBef>
              <a:spcAft>
                <a:spcPts val="0"/>
              </a:spcAft>
              <a:buNone/>
            </a:pPr>
            <a:endParaRPr sz="800">
              <a:solidFill>
                <a:srgbClr val="681748"/>
              </a:solidFill>
              <a:latin typeface="Calibri"/>
              <a:ea typeface="Calibri"/>
              <a:cs typeface="Calibri"/>
              <a:sym typeface="Calibri"/>
            </a:endParaRPr>
          </a:p>
        </p:txBody>
      </p:sp>
      <p:sp>
        <p:nvSpPr>
          <p:cNvPr id="110" name="Google Shape;110;p21"/>
          <p:cNvSpPr txBox="1"/>
          <p:nvPr/>
        </p:nvSpPr>
        <p:spPr>
          <a:xfrm>
            <a:off x="541103" y="894877"/>
            <a:ext cx="9008400" cy="3648900"/>
          </a:xfrm>
          <a:prstGeom prst="rect">
            <a:avLst/>
          </a:prstGeom>
          <a:noFill/>
          <a:ln>
            <a:noFill/>
          </a:ln>
        </p:spPr>
        <p:txBody>
          <a:bodyPr spcFirstLastPara="1" wrap="square" lIns="0" tIns="5475" rIns="0" bIns="0" anchor="t" anchorCtr="0">
            <a:noAutofit/>
          </a:bodyPr>
          <a:lstStyle/>
          <a:p>
            <a:pPr marL="0" marR="0" lvl="0" indent="0" algn="l" rtl="0">
              <a:lnSpc>
                <a:spcPct val="101000"/>
              </a:lnSpc>
              <a:spcBef>
                <a:spcPts val="0"/>
              </a:spcBef>
              <a:spcAft>
                <a:spcPts val="0"/>
              </a:spcAft>
              <a:buNone/>
            </a:pPr>
            <a:r>
              <a:rPr lang="en-GB" sz="3300">
                <a:solidFill>
                  <a:srgbClr val="FF0000"/>
                </a:solidFill>
                <a:latin typeface="Times New Roman"/>
                <a:ea typeface="Times New Roman"/>
                <a:cs typeface="Times New Roman"/>
                <a:sym typeface="Times New Roman"/>
              </a:rPr>
              <a:t>Team Members</a:t>
            </a:r>
            <a:endParaRPr sz="600">
              <a:latin typeface="Times New Roman"/>
              <a:ea typeface="Times New Roman"/>
              <a:cs typeface="Times New Roman"/>
              <a:sym typeface="Times New Roman"/>
            </a:endParaRPr>
          </a:p>
          <a:p>
            <a:pPr marL="0" marR="0" lvl="0" indent="0" algn="l" rtl="0">
              <a:lnSpc>
                <a:spcPct val="101000"/>
              </a:lnSpc>
              <a:spcBef>
                <a:spcPts val="0"/>
              </a:spcBef>
              <a:spcAft>
                <a:spcPts val="0"/>
              </a:spcAft>
              <a:buNone/>
            </a:pPr>
            <a:endParaRPr sz="1300">
              <a:solidFill>
                <a:srgbClr val="FF0000"/>
              </a:solidFill>
              <a:latin typeface="Times New Roman"/>
              <a:ea typeface="Times New Roman"/>
              <a:cs typeface="Times New Roman"/>
              <a:sym typeface="Times New Roman"/>
            </a:endParaRPr>
          </a:p>
          <a:p>
            <a:pPr marL="520700" marR="0" lvl="0" indent="-520700" algn="l" rtl="0">
              <a:lnSpc>
                <a:spcPct val="101000"/>
              </a:lnSpc>
              <a:spcBef>
                <a:spcPts val="0"/>
              </a:spcBef>
              <a:spcAft>
                <a:spcPts val="0"/>
              </a:spcAft>
              <a:buClr>
                <a:srgbClr val="6D6E71"/>
              </a:buClr>
              <a:buSzPts val="2200"/>
              <a:buFont typeface="Times New Roman"/>
              <a:buAutoNum type="arabicPeriod"/>
            </a:pPr>
            <a:r>
              <a:rPr lang="en-GB" sz="2200">
                <a:solidFill>
                  <a:srgbClr val="6D6E71"/>
                </a:solidFill>
                <a:latin typeface="Times New Roman"/>
                <a:ea typeface="Times New Roman"/>
                <a:cs typeface="Times New Roman"/>
                <a:sym typeface="Times New Roman"/>
              </a:rPr>
              <a:t>Sanjana G B                   1RV17CS138</a:t>
            </a:r>
            <a:endParaRPr sz="2200">
              <a:solidFill>
                <a:srgbClr val="6D6E71"/>
              </a:solidFill>
              <a:latin typeface="Times New Roman"/>
              <a:ea typeface="Times New Roman"/>
              <a:cs typeface="Times New Roman"/>
              <a:sym typeface="Times New Roman"/>
            </a:endParaRPr>
          </a:p>
          <a:p>
            <a:pPr marL="520700" marR="0" lvl="0" indent="-520700" algn="l" rtl="0">
              <a:lnSpc>
                <a:spcPct val="101000"/>
              </a:lnSpc>
              <a:spcBef>
                <a:spcPts val="0"/>
              </a:spcBef>
              <a:spcAft>
                <a:spcPts val="0"/>
              </a:spcAft>
              <a:buClr>
                <a:srgbClr val="6D6E71"/>
              </a:buClr>
              <a:buSzPts val="2200"/>
              <a:buFont typeface="Times New Roman"/>
              <a:buAutoNum type="arabicPeriod"/>
            </a:pPr>
            <a:r>
              <a:rPr lang="en-GB" sz="2200">
                <a:solidFill>
                  <a:srgbClr val="6D6E71"/>
                </a:solidFill>
                <a:latin typeface="Times New Roman"/>
                <a:ea typeface="Times New Roman"/>
                <a:cs typeface="Times New Roman"/>
                <a:sym typeface="Times New Roman"/>
              </a:rPr>
              <a:t>Shambavi                       1RV17CS209</a:t>
            </a:r>
            <a:endParaRPr sz="600">
              <a:latin typeface="Times New Roman"/>
              <a:ea typeface="Times New Roman"/>
              <a:cs typeface="Times New Roman"/>
              <a:sym typeface="Times New Roman"/>
            </a:endParaRPr>
          </a:p>
          <a:p>
            <a:pPr marL="520700" marR="0" lvl="0" indent="-381000" algn="l" rtl="0">
              <a:lnSpc>
                <a:spcPct val="101000"/>
              </a:lnSpc>
              <a:spcBef>
                <a:spcPts val="0"/>
              </a:spcBef>
              <a:spcAft>
                <a:spcPts val="0"/>
              </a:spcAft>
              <a:buClr>
                <a:schemeClr val="dk1"/>
              </a:buClr>
              <a:buSzPts val="2200"/>
              <a:buFont typeface="Calibri"/>
              <a:buNone/>
            </a:pPr>
            <a:endParaRPr sz="2200">
              <a:solidFill>
                <a:srgbClr val="6D6E71"/>
              </a:solidFill>
              <a:latin typeface="Times New Roman"/>
              <a:ea typeface="Times New Roman"/>
              <a:cs typeface="Times New Roman"/>
              <a:sym typeface="Times New Roman"/>
            </a:endParaRPr>
          </a:p>
          <a:p>
            <a:pPr marL="0" marR="0" lvl="0" indent="0" algn="l" rtl="0">
              <a:lnSpc>
                <a:spcPct val="101000"/>
              </a:lnSpc>
              <a:spcBef>
                <a:spcPts val="0"/>
              </a:spcBef>
              <a:spcAft>
                <a:spcPts val="0"/>
              </a:spcAft>
              <a:buNone/>
            </a:pPr>
            <a:endParaRPr sz="600">
              <a:latin typeface="Times New Roman"/>
              <a:ea typeface="Times New Roman"/>
              <a:cs typeface="Times New Roman"/>
              <a:sym typeface="Times New Roman"/>
            </a:endParaRPr>
          </a:p>
          <a:p>
            <a:pPr marL="0" marR="0" lvl="0" indent="0" algn="l" rtl="0">
              <a:lnSpc>
                <a:spcPct val="101000"/>
              </a:lnSpc>
              <a:spcBef>
                <a:spcPts val="0"/>
              </a:spcBef>
              <a:spcAft>
                <a:spcPts val="0"/>
              </a:spcAft>
              <a:buNone/>
            </a:pPr>
            <a:endParaRPr sz="1100">
              <a:solidFill>
                <a:srgbClr val="FF0000"/>
              </a:solidFill>
              <a:latin typeface="Times New Roman"/>
              <a:ea typeface="Times New Roman"/>
              <a:cs typeface="Times New Roman"/>
              <a:sym typeface="Times New Roman"/>
            </a:endParaRPr>
          </a:p>
          <a:p>
            <a:pPr marL="0" marR="0" lvl="0" indent="0" algn="l" rtl="0">
              <a:lnSpc>
                <a:spcPct val="101000"/>
              </a:lnSpc>
              <a:spcBef>
                <a:spcPts val="0"/>
              </a:spcBef>
              <a:spcAft>
                <a:spcPts val="0"/>
              </a:spcAft>
              <a:buNone/>
            </a:pPr>
            <a:endParaRPr sz="600">
              <a:latin typeface="Times New Roman"/>
              <a:ea typeface="Times New Roman"/>
              <a:cs typeface="Times New Roman"/>
              <a:sym typeface="Times New Roman"/>
            </a:endParaRPr>
          </a:p>
        </p:txBody>
      </p:sp>
      <p:sp>
        <p:nvSpPr>
          <p:cNvPr id="111" name="Google Shape;111;p21"/>
          <p:cNvSpPr/>
          <p:nvPr/>
        </p:nvSpPr>
        <p:spPr>
          <a:xfrm>
            <a:off x="458500" y="542219"/>
            <a:ext cx="842996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2" name="Google Shape;112;p21"/>
          <p:cNvSpPr/>
          <p:nvPr/>
        </p:nvSpPr>
        <p:spPr>
          <a:xfrm>
            <a:off x="457056" y="137179"/>
            <a:ext cx="321900" cy="322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3" name="Google Shape;113;p21"/>
          <p:cNvSpPr/>
          <p:nvPr/>
        </p:nvSpPr>
        <p:spPr>
          <a:xfrm>
            <a:off x="1356726" y="324176"/>
            <a:ext cx="25996" cy="25997"/>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4" name="Google Shape;114;p21"/>
          <p:cNvSpPr/>
          <p:nvPr/>
        </p:nvSpPr>
        <p:spPr>
          <a:xfrm>
            <a:off x="1363947" y="329952"/>
            <a:ext cx="11557" cy="14446"/>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5" name="Google Shape;115;p21"/>
          <p:cNvSpPr txBox="1"/>
          <p:nvPr/>
        </p:nvSpPr>
        <p:spPr>
          <a:xfrm>
            <a:off x="828910" y="199271"/>
            <a:ext cx="623700" cy="223800"/>
          </a:xfrm>
          <a:prstGeom prst="rect">
            <a:avLst/>
          </a:prstGeom>
          <a:noFill/>
          <a:ln>
            <a:noFill/>
          </a:ln>
        </p:spPr>
        <p:txBody>
          <a:bodyPr spcFirstLastPara="1" wrap="square" lIns="0" tIns="7800" rIns="0" bIns="0" anchor="t" anchorCtr="0">
            <a:noAutofit/>
          </a:bodyPr>
          <a:lstStyle/>
          <a:p>
            <a:pPr marL="0" marR="0" lvl="0" indent="0" algn="l" rtl="0">
              <a:lnSpc>
                <a:spcPct val="111562"/>
              </a:lnSpc>
              <a:spcBef>
                <a:spcPts val="0"/>
              </a:spcBef>
              <a:spcAft>
                <a:spcPts val="0"/>
              </a:spcAft>
              <a:buNone/>
            </a:pPr>
            <a:r>
              <a:rPr lang="en-GB" sz="700" b="1">
                <a:solidFill>
                  <a:srgbClr val="231F20"/>
                </a:solidFill>
                <a:latin typeface="Helvetica Neue"/>
                <a:ea typeface="Helvetica Neue"/>
                <a:cs typeface="Helvetica Neue"/>
                <a:sym typeface="Helvetica Neue"/>
              </a:rPr>
              <a:t>RV College of</a:t>
            </a:r>
            <a:endParaRPr sz="600"/>
          </a:p>
          <a:p>
            <a:pPr marL="0" marR="0" lvl="0" indent="0" algn="l" rtl="0">
              <a:lnSpc>
                <a:spcPct val="111562"/>
              </a:lnSpc>
              <a:spcBef>
                <a:spcPts val="100"/>
              </a:spcBef>
              <a:spcAft>
                <a:spcPts val="0"/>
              </a:spcAft>
              <a:buNone/>
            </a:pPr>
            <a:r>
              <a:rPr lang="en-GB" sz="700" b="1">
                <a:solidFill>
                  <a:srgbClr val="231F20"/>
                </a:solidFill>
                <a:latin typeface="Helvetica Neue"/>
                <a:ea typeface="Helvetica Neue"/>
                <a:cs typeface="Helvetica Neue"/>
                <a:sym typeface="Helvetica Neue"/>
              </a:rPr>
              <a:t>Engineering </a:t>
            </a:r>
            <a:endParaRPr sz="700" b="1">
              <a:solidFill>
                <a:schemeClr val="dk1"/>
              </a:solidFill>
              <a:latin typeface="Helvetica Neue"/>
              <a:ea typeface="Helvetica Neue"/>
              <a:cs typeface="Helvetica Neue"/>
              <a:sym typeface="Helvetica Neue"/>
            </a:endParaRPr>
          </a:p>
        </p:txBody>
      </p:sp>
      <p:sp>
        <p:nvSpPr>
          <p:cNvPr id="116" name="Google Shape;116;p21"/>
          <p:cNvSpPr txBox="1"/>
          <p:nvPr/>
        </p:nvSpPr>
        <p:spPr>
          <a:xfrm>
            <a:off x="2007290" y="137179"/>
            <a:ext cx="4658700" cy="348600"/>
          </a:xfrm>
          <a:prstGeom prst="rect">
            <a:avLst/>
          </a:prstGeom>
          <a:noFill/>
          <a:ln>
            <a:noFill/>
          </a:ln>
        </p:spPr>
        <p:txBody>
          <a:bodyPr spcFirstLastPara="1" wrap="square" lIns="0" tIns="5475" rIns="0" bIns="0" anchor="t" anchorCtr="0">
            <a:noAutofit/>
          </a:bodyPr>
          <a:lstStyle/>
          <a:p>
            <a:pPr marL="0" marR="0" lvl="0" indent="0" algn="ctr" rtl="0">
              <a:spcBef>
                <a:spcPts val="0"/>
              </a:spcBef>
              <a:spcAft>
                <a:spcPts val="0"/>
              </a:spcAft>
              <a:buNone/>
            </a:pPr>
            <a:r>
              <a:rPr lang="en-GB" sz="2200">
                <a:solidFill>
                  <a:srgbClr val="005893"/>
                </a:solidFill>
                <a:latin typeface="Playfair Display"/>
                <a:ea typeface="Playfair Display"/>
                <a:cs typeface="Playfair Display"/>
                <a:sym typeface="Playfair Display"/>
              </a:rPr>
              <a:t>Team Details</a:t>
            </a:r>
            <a:endParaRPr sz="600"/>
          </a:p>
        </p:txBody>
      </p:sp>
      <p:sp>
        <p:nvSpPr>
          <p:cNvPr id="117" name="Google Shape;117;p21"/>
          <p:cNvSpPr txBox="1">
            <a:spLocks noGrp="1"/>
          </p:cNvSpPr>
          <p:nvPr>
            <p:ph type="title"/>
          </p:nvPr>
        </p:nvSpPr>
        <p:spPr>
          <a:xfrm>
            <a:off x="7206027" y="185553"/>
            <a:ext cx="1673700" cy="21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latin typeface="Playfair Display"/>
                <a:ea typeface="Playfair Display"/>
                <a:cs typeface="Playfair Display"/>
                <a:sym typeface="Playfair Display"/>
              </a:rPr>
              <a:t>Go, change the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p:nvPr/>
        </p:nvSpPr>
        <p:spPr>
          <a:xfrm>
            <a:off x="-84097" y="0"/>
            <a:ext cx="9144000" cy="5143500"/>
          </a:xfrm>
          <a:prstGeom prst="rect">
            <a:avLst/>
          </a:prstGeom>
          <a:solidFill>
            <a:schemeClr val="lt1">
              <a:alpha val="98820"/>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spcBef>
                <a:spcPts val="0"/>
              </a:spcBef>
              <a:spcAft>
                <a:spcPts val="0"/>
              </a:spcAft>
              <a:buNone/>
            </a:pPr>
            <a:endParaRPr sz="800">
              <a:solidFill>
                <a:srgbClr val="681748"/>
              </a:solidFill>
              <a:latin typeface="Calibri"/>
              <a:ea typeface="Calibri"/>
              <a:cs typeface="Calibri"/>
              <a:sym typeface="Calibri"/>
            </a:endParaRPr>
          </a:p>
        </p:txBody>
      </p:sp>
      <p:sp>
        <p:nvSpPr>
          <p:cNvPr id="123" name="Google Shape;123;p22"/>
          <p:cNvSpPr/>
          <p:nvPr/>
        </p:nvSpPr>
        <p:spPr>
          <a:xfrm>
            <a:off x="458500" y="542219"/>
            <a:ext cx="842996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24" name="Google Shape;124;p22"/>
          <p:cNvSpPr/>
          <p:nvPr/>
        </p:nvSpPr>
        <p:spPr>
          <a:xfrm>
            <a:off x="457056" y="137179"/>
            <a:ext cx="321900" cy="322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25" name="Google Shape;125;p22"/>
          <p:cNvSpPr/>
          <p:nvPr/>
        </p:nvSpPr>
        <p:spPr>
          <a:xfrm>
            <a:off x="1356726" y="324176"/>
            <a:ext cx="25996" cy="25997"/>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26" name="Google Shape;126;p22"/>
          <p:cNvSpPr/>
          <p:nvPr/>
        </p:nvSpPr>
        <p:spPr>
          <a:xfrm>
            <a:off x="1363947" y="329952"/>
            <a:ext cx="11557" cy="14446"/>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27" name="Google Shape;127;p22"/>
          <p:cNvSpPr txBox="1"/>
          <p:nvPr/>
        </p:nvSpPr>
        <p:spPr>
          <a:xfrm>
            <a:off x="828910" y="199271"/>
            <a:ext cx="623700" cy="223800"/>
          </a:xfrm>
          <a:prstGeom prst="rect">
            <a:avLst/>
          </a:prstGeom>
          <a:noFill/>
          <a:ln>
            <a:noFill/>
          </a:ln>
        </p:spPr>
        <p:txBody>
          <a:bodyPr spcFirstLastPara="1" wrap="square" lIns="0" tIns="7800" rIns="0" bIns="0" anchor="t" anchorCtr="0">
            <a:noAutofit/>
          </a:bodyPr>
          <a:lstStyle/>
          <a:p>
            <a:pPr marL="0" marR="0" lvl="0" indent="0" algn="l" rtl="0">
              <a:lnSpc>
                <a:spcPct val="111562"/>
              </a:lnSpc>
              <a:spcBef>
                <a:spcPts val="0"/>
              </a:spcBef>
              <a:spcAft>
                <a:spcPts val="0"/>
              </a:spcAft>
              <a:buNone/>
            </a:pPr>
            <a:r>
              <a:rPr lang="en-GB" sz="700" b="1">
                <a:solidFill>
                  <a:srgbClr val="231F20"/>
                </a:solidFill>
                <a:latin typeface="Helvetica Neue"/>
                <a:ea typeface="Helvetica Neue"/>
                <a:cs typeface="Helvetica Neue"/>
                <a:sym typeface="Helvetica Neue"/>
              </a:rPr>
              <a:t>RV College of</a:t>
            </a:r>
            <a:endParaRPr sz="600"/>
          </a:p>
          <a:p>
            <a:pPr marL="0" marR="0" lvl="0" indent="0" algn="l" rtl="0">
              <a:lnSpc>
                <a:spcPct val="111562"/>
              </a:lnSpc>
              <a:spcBef>
                <a:spcPts val="100"/>
              </a:spcBef>
              <a:spcAft>
                <a:spcPts val="0"/>
              </a:spcAft>
              <a:buNone/>
            </a:pPr>
            <a:r>
              <a:rPr lang="en-GB" sz="700" b="1">
                <a:solidFill>
                  <a:srgbClr val="231F20"/>
                </a:solidFill>
                <a:latin typeface="Helvetica Neue"/>
                <a:ea typeface="Helvetica Neue"/>
                <a:cs typeface="Helvetica Neue"/>
                <a:sym typeface="Helvetica Neue"/>
              </a:rPr>
              <a:t>Engineering </a:t>
            </a:r>
            <a:endParaRPr sz="700" b="1">
              <a:solidFill>
                <a:schemeClr val="dk1"/>
              </a:solidFill>
              <a:latin typeface="Helvetica Neue"/>
              <a:ea typeface="Helvetica Neue"/>
              <a:cs typeface="Helvetica Neue"/>
              <a:sym typeface="Helvetica Neue"/>
            </a:endParaRPr>
          </a:p>
        </p:txBody>
      </p:sp>
      <p:sp>
        <p:nvSpPr>
          <p:cNvPr id="128" name="Google Shape;128;p22"/>
          <p:cNvSpPr txBox="1"/>
          <p:nvPr/>
        </p:nvSpPr>
        <p:spPr>
          <a:xfrm>
            <a:off x="2007290" y="137179"/>
            <a:ext cx="4658700" cy="348600"/>
          </a:xfrm>
          <a:prstGeom prst="rect">
            <a:avLst/>
          </a:prstGeom>
          <a:noFill/>
          <a:ln>
            <a:noFill/>
          </a:ln>
        </p:spPr>
        <p:txBody>
          <a:bodyPr spcFirstLastPara="1" wrap="square" lIns="0" tIns="5475" rIns="0" bIns="0" anchor="t" anchorCtr="0">
            <a:noAutofit/>
          </a:bodyPr>
          <a:lstStyle/>
          <a:p>
            <a:pPr marL="0" marR="0" lvl="0" indent="0" algn="ctr" rtl="0">
              <a:spcBef>
                <a:spcPts val="0"/>
              </a:spcBef>
              <a:spcAft>
                <a:spcPts val="0"/>
              </a:spcAft>
              <a:buNone/>
            </a:pPr>
            <a:r>
              <a:rPr lang="en-GB" sz="2200">
                <a:solidFill>
                  <a:srgbClr val="005893"/>
                </a:solidFill>
                <a:latin typeface="Playfair Display"/>
                <a:ea typeface="Playfair Display"/>
                <a:cs typeface="Playfair Display"/>
                <a:sym typeface="Playfair Display"/>
              </a:rPr>
              <a:t>Title</a:t>
            </a:r>
            <a:endParaRPr sz="2200">
              <a:solidFill>
                <a:srgbClr val="005893"/>
              </a:solidFill>
              <a:latin typeface="Playfair Display"/>
              <a:ea typeface="Playfair Display"/>
              <a:cs typeface="Playfair Display"/>
              <a:sym typeface="Playfair Display"/>
            </a:endParaRPr>
          </a:p>
        </p:txBody>
      </p:sp>
      <p:sp>
        <p:nvSpPr>
          <p:cNvPr id="129" name="Google Shape;129;p22"/>
          <p:cNvSpPr txBox="1">
            <a:spLocks noGrp="1"/>
          </p:cNvSpPr>
          <p:nvPr>
            <p:ph type="title"/>
          </p:nvPr>
        </p:nvSpPr>
        <p:spPr>
          <a:xfrm>
            <a:off x="7206027" y="185553"/>
            <a:ext cx="1673700" cy="21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latin typeface="Playfair Display"/>
                <a:ea typeface="Playfair Display"/>
                <a:cs typeface="Playfair Display"/>
                <a:sym typeface="Playfair Display"/>
              </a:rPr>
              <a:t>Go, change the world</a:t>
            </a:r>
            <a:endParaRPr/>
          </a:p>
        </p:txBody>
      </p:sp>
      <p:sp>
        <p:nvSpPr>
          <p:cNvPr id="130" name="Google Shape;130;p22"/>
          <p:cNvSpPr/>
          <p:nvPr/>
        </p:nvSpPr>
        <p:spPr>
          <a:xfrm>
            <a:off x="478667" y="792165"/>
            <a:ext cx="662100" cy="420000"/>
          </a:xfrm>
          <a:prstGeom prst="rect">
            <a:avLst/>
          </a:prstGeom>
          <a:noFill/>
          <a:ln>
            <a:noFill/>
          </a:ln>
        </p:spPr>
        <p:txBody>
          <a:bodyPr spcFirstLastPara="1" wrap="square" lIns="41575" tIns="20775" rIns="41575" bIns="20775" anchor="t" anchorCtr="0">
            <a:noAutofit/>
          </a:bodyPr>
          <a:lstStyle/>
          <a:p>
            <a:pPr marL="0" marR="0" lvl="0" indent="0" algn="ctr" rtl="0">
              <a:spcBef>
                <a:spcPts val="0"/>
              </a:spcBef>
              <a:spcAft>
                <a:spcPts val="0"/>
              </a:spcAft>
              <a:buNone/>
            </a:pPr>
            <a:endParaRPr sz="2500" b="1" cap="none">
              <a:solidFill>
                <a:srgbClr val="FFFFFF"/>
              </a:solidFill>
              <a:latin typeface="Calibri"/>
              <a:ea typeface="Calibri"/>
              <a:cs typeface="Calibri"/>
              <a:sym typeface="Calibri"/>
            </a:endParaRPr>
          </a:p>
        </p:txBody>
      </p:sp>
      <p:sp>
        <p:nvSpPr>
          <p:cNvPr id="131" name="Google Shape;131;p22"/>
          <p:cNvSpPr txBox="1"/>
          <p:nvPr/>
        </p:nvSpPr>
        <p:spPr>
          <a:xfrm>
            <a:off x="1525508" y="1212167"/>
            <a:ext cx="6093000" cy="3396300"/>
          </a:xfrm>
          <a:prstGeom prst="rect">
            <a:avLst/>
          </a:prstGeom>
          <a:noFill/>
          <a:ln>
            <a:noFill/>
          </a:ln>
        </p:spPr>
        <p:txBody>
          <a:bodyPr spcFirstLastPara="1" wrap="square" lIns="41575" tIns="41575" rIns="41575" bIns="41575" anchor="t" anchorCtr="0">
            <a:noAutofit/>
          </a:bodyPr>
          <a:lstStyle/>
          <a:p>
            <a:pPr marL="0" lvl="0" indent="0" algn="ctr" rtl="0">
              <a:spcBef>
                <a:spcPts val="0"/>
              </a:spcBef>
              <a:spcAft>
                <a:spcPts val="0"/>
              </a:spcAft>
              <a:buNone/>
            </a:pPr>
            <a:r>
              <a:rPr lang="en-GB" sz="4100">
                <a:latin typeface="Times New Roman"/>
                <a:ea typeface="Times New Roman"/>
                <a:cs typeface="Times New Roman"/>
                <a:sym typeface="Times New Roman"/>
              </a:rPr>
              <a:t>2D PAINT APPLICATION</a:t>
            </a:r>
            <a:endParaRPr sz="4100">
              <a:latin typeface="Times New Roman"/>
              <a:ea typeface="Times New Roman"/>
              <a:cs typeface="Times New Roman"/>
              <a:sym typeface="Times New Roman"/>
            </a:endParaRPr>
          </a:p>
          <a:p>
            <a:pPr marL="0" lvl="0" indent="0" algn="ctr" rtl="0">
              <a:spcBef>
                <a:spcPts val="0"/>
              </a:spcBef>
              <a:spcAft>
                <a:spcPts val="0"/>
              </a:spcAft>
              <a:buNone/>
            </a:pPr>
            <a:r>
              <a:rPr lang="en-GB" sz="4100">
                <a:latin typeface="Times New Roman"/>
                <a:ea typeface="Times New Roman"/>
                <a:cs typeface="Times New Roman"/>
                <a:sym typeface="Times New Roman"/>
              </a:rPr>
              <a:t>USING OPENGL</a:t>
            </a:r>
            <a:endParaRPr sz="4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p:nvPr/>
        </p:nvSpPr>
        <p:spPr>
          <a:xfrm>
            <a:off x="0" y="0"/>
            <a:ext cx="9144000" cy="5143500"/>
          </a:xfrm>
          <a:prstGeom prst="rect">
            <a:avLst/>
          </a:prstGeom>
          <a:solidFill>
            <a:schemeClr val="lt1">
              <a:alpha val="98820"/>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spcBef>
                <a:spcPts val="0"/>
              </a:spcBef>
              <a:spcAft>
                <a:spcPts val="0"/>
              </a:spcAft>
              <a:buNone/>
            </a:pPr>
            <a:endParaRPr sz="800">
              <a:solidFill>
                <a:srgbClr val="681748"/>
              </a:solidFill>
              <a:latin typeface="Calibri"/>
              <a:ea typeface="Calibri"/>
              <a:cs typeface="Calibri"/>
              <a:sym typeface="Calibri"/>
            </a:endParaRPr>
          </a:p>
        </p:txBody>
      </p:sp>
      <p:sp>
        <p:nvSpPr>
          <p:cNvPr id="137" name="Google Shape;137;p23"/>
          <p:cNvSpPr/>
          <p:nvPr/>
        </p:nvSpPr>
        <p:spPr>
          <a:xfrm>
            <a:off x="458500" y="542219"/>
            <a:ext cx="842996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38" name="Google Shape;138;p23"/>
          <p:cNvSpPr/>
          <p:nvPr/>
        </p:nvSpPr>
        <p:spPr>
          <a:xfrm>
            <a:off x="457056" y="137179"/>
            <a:ext cx="321900" cy="322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39" name="Google Shape;139;p23"/>
          <p:cNvSpPr/>
          <p:nvPr/>
        </p:nvSpPr>
        <p:spPr>
          <a:xfrm>
            <a:off x="1356726" y="324176"/>
            <a:ext cx="25996" cy="25997"/>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40" name="Google Shape;140;p23"/>
          <p:cNvSpPr/>
          <p:nvPr/>
        </p:nvSpPr>
        <p:spPr>
          <a:xfrm>
            <a:off x="1363947" y="329952"/>
            <a:ext cx="11557" cy="14446"/>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41" name="Google Shape;141;p23"/>
          <p:cNvSpPr txBox="1"/>
          <p:nvPr/>
        </p:nvSpPr>
        <p:spPr>
          <a:xfrm>
            <a:off x="828910" y="199271"/>
            <a:ext cx="623700" cy="223800"/>
          </a:xfrm>
          <a:prstGeom prst="rect">
            <a:avLst/>
          </a:prstGeom>
          <a:noFill/>
          <a:ln>
            <a:noFill/>
          </a:ln>
        </p:spPr>
        <p:txBody>
          <a:bodyPr spcFirstLastPara="1" wrap="square" lIns="0" tIns="7800" rIns="0" bIns="0" anchor="t" anchorCtr="0">
            <a:noAutofit/>
          </a:bodyPr>
          <a:lstStyle/>
          <a:p>
            <a:pPr marL="0" marR="0" lvl="0" indent="0" algn="l" rtl="0">
              <a:lnSpc>
                <a:spcPct val="111562"/>
              </a:lnSpc>
              <a:spcBef>
                <a:spcPts val="0"/>
              </a:spcBef>
              <a:spcAft>
                <a:spcPts val="0"/>
              </a:spcAft>
              <a:buNone/>
            </a:pPr>
            <a:r>
              <a:rPr lang="en-GB" sz="700" b="1">
                <a:solidFill>
                  <a:srgbClr val="231F20"/>
                </a:solidFill>
                <a:latin typeface="Helvetica Neue"/>
                <a:ea typeface="Helvetica Neue"/>
                <a:cs typeface="Helvetica Neue"/>
                <a:sym typeface="Helvetica Neue"/>
              </a:rPr>
              <a:t>RV College of</a:t>
            </a:r>
            <a:endParaRPr sz="600"/>
          </a:p>
          <a:p>
            <a:pPr marL="0" marR="0" lvl="0" indent="0" algn="l" rtl="0">
              <a:lnSpc>
                <a:spcPct val="111562"/>
              </a:lnSpc>
              <a:spcBef>
                <a:spcPts val="100"/>
              </a:spcBef>
              <a:spcAft>
                <a:spcPts val="0"/>
              </a:spcAft>
              <a:buNone/>
            </a:pPr>
            <a:r>
              <a:rPr lang="en-GB" sz="700" b="1">
                <a:solidFill>
                  <a:srgbClr val="231F20"/>
                </a:solidFill>
                <a:latin typeface="Helvetica Neue"/>
                <a:ea typeface="Helvetica Neue"/>
                <a:cs typeface="Helvetica Neue"/>
                <a:sym typeface="Helvetica Neue"/>
              </a:rPr>
              <a:t>Engineering </a:t>
            </a:r>
            <a:endParaRPr sz="700" b="1">
              <a:solidFill>
                <a:schemeClr val="dk1"/>
              </a:solidFill>
              <a:latin typeface="Helvetica Neue"/>
              <a:ea typeface="Helvetica Neue"/>
              <a:cs typeface="Helvetica Neue"/>
              <a:sym typeface="Helvetica Neue"/>
            </a:endParaRPr>
          </a:p>
        </p:txBody>
      </p:sp>
      <p:sp>
        <p:nvSpPr>
          <p:cNvPr id="142" name="Google Shape;142;p23"/>
          <p:cNvSpPr txBox="1"/>
          <p:nvPr/>
        </p:nvSpPr>
        <p:spPr>
          <a:xfrm>
            <a:off x="2007290" y="137179"/>
            <a:ext cx="4658700" cy="348600"/>
          </a:xfrm>
          <a:prstGeom prst="rect">
            <a:avLst/>
          </a:prstGeom>
          <a:noFill/>
          <a:ln>
            <a:noFill/>
          </a:ln>
        </p:spPr>
        <p:txBody>
          <a:bodyPr spcFirstLastPara="1" wrap="square" lIns="0" tIns="5475" rIns="0" bIns="0" anchor="t" anchorCtr="0">
            <a:noAutofit/>
          </a:bodyPr>
          <a:lstStyle/>
          <a:p>
            <a:pPr marL="0" marR="0" lvl="0" indent="0" algn="ctr" rtl="0">
              <a:spcBef>
                <a:spcPts val="0"/>
              </a:spcBef>
              <a:spcAft>
                <a:spcPts val="0"/>
              </a:spcAft>
              <a:buNone/>
            </a:pPr>
            <a:r>
              <a:rPr lang="en-GB" sz="2200">
                <a:solidFill>
                  <a:srgbClr val="005893"/>
                </a:solidFill>
                <a:latin typeface="Playfair Display"/>
                <a:ea typeface="Playfair Display"/>
                <a:cs typeface="Playfair Display"/>
                <a:sym typeface="Playfair Display"/>
              </a:rPr>
              <a:t>Introduction</a:t>
            </a:r>
            <a:endParaRPr sz="2200">
              <a:solidFill>
                <a:srgbClr val="005893"/>
              </a:solidFill>
              <a:latin typeface="Playfair Display"/>
              <a:ea typeface="Playfair Display"/>
              <a:cs typeface="Playfair Display"/>
              <a:sym typeface="Playfair Display"/>
            </a:endParaRPr>
          </a:p>
        </p:txBody>
      </p:sp>
      <p:sp>
        <p:nvSpPr>
          <p:cNvPr id="143" name="Google Shape;143;p23"/>
          <p:cNvSpPr txBox="1">
            <a:spLocks noGrp="1"/>
          </p:cNvSpPr>
          <p:nvPr>
            <p:ph type="title"/>
          </p:nvPr>
        </p:nvSpPr>
        <p:spPr>
          <a:xfrm>
            <a:off x="7206027" y="185553"/>
            <a:ext cx="1673700" cy="21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latin typeface="Playfair Display"/>
                <a:ea typeface="Playfair Display"/>
                <a:cs typeface="Playfair Display"/>
                <a:sym typeface="Playfair Display"/>
              </a:rPr>
              <a:t>Go, change the world</a:t>
            </a:r>
            <a:endParaRPr/>
          </a:p>
        </p:txBody>
      </p:sp>
      <p:sp>
        <p:nvSpPr>
          <p:cNvPr id="144" name="Google Shape;144;p23"/>
          <p:cNvSpPr txBox="1"/>
          <p:nvPr/>
        </p:nvSpPr>
        <p:spPr>
          <a:xfrm>
            <a:off x="658200" y="598675"/>
            <a:ext cx="7827600" cy="3241500"/>
          </a:xfrm>
          <a:prstGeom prst="rect">
            <a:avLst/>
          </a:prstGeom>
          <a:noFill/>
          <a:ln>
            <a:noFill/>
          </a:ln>
        </p:spPr>
        <p:txBody>
          <a:bodyPr spcFirstLastPara="1" wrap="square" lIns="41575" tIns="20775" rIns="41575" bIns="20775" anchor="t" anchorCtr="0">
            <a:noAutofit/>
          </a:bodyPr>
          <a:lstStyle/>
          <a:p>
            <a:pPr marL="0" marR="0" lvl="0" indent="0" algn="l" rtl="0">
              <a:spcBef>
                <a:spcPts val="0"/>
              </a:spcBef>
              <a:spcAft>
                <a:spcPts val="0"/>
              </a:spcAft>
              <a:buNone/>
            </a:pPr>
            <a:r>
              <a:rPr lang="en-GB" sz="2400">
                <a:solidFill>
                  <a:schemeClr val="dk1"/>
                </a:solidFill>
                <a:latin typeface="Times New Roman"/>
                <a:ea typeface="Times New Roman"/>
                <a:cs typeface="Times New Roman"/>
                <a:sym typeface="Times New Roman"/>
              </a:rPr>
              <a:t>As a young kid using MS paint was very exciting to use, but little did we know about the efforts put by engineers and mathematicians in creating this simple application, until we were introduced to CG course. MS paint has been an important graphics editor used for various tasks such as editing pictures to creating paintings. Because of its intensive use of graphics function it serves as the best use case to  explore various commands of OpenGL graphics library. Hence by creating this simple MS paint like application we are getting to understand practical application of huge number of OpenGL functions learnt in our theory classes.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p:nvPr/>
        </p:nvSpPr>
        <p:spPr>
          <a:xfrm>
            <a:off x="0" y="0"/>
            <a:ext cx="9144000" cy="5143500"/>
          </a:xfrm>
          <a:prstGeom prst="rect">
            <a:avLst/>
          </a:prstGeom>
          <a:solidFill>
            <a:schemeClr val="lt1">
              <a:alpha val="98820"/>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spcBef>
                <a:spcPts val="0"/>
              </a:spcBef>
              <a:spcAft>
                <a:spcPts val="0"/>
              </a:spcAft>
              <a:buNone/>
            </a:pPr>
            <a:endParaRPr sz="800">
              <a:solidFill>
                <a:srgbClr val="681748"/>
              </a:solidFill>
              <a:latin typeface="Calibri"/>
              <a:ea typeface="Calibri"/>
              <a:cs typeface="Calibri"/>
              <a:sym typeface="Calibri"/>
            </a:endParaRPr>
          </a:p>
        </p:txBody>
      </p:sp>
      <p:sp>
        <p:nvSpPr>
          <p:cNvPr id="150" name="Google Shape;150;p24"/>
          <p:cNvSpPr/>
          <p:nvPr/>
        </p:nvSpPr>
        <p:spPr>
          <a:xfrm>
            <a:off x="458500" y="542219"/>
            <a:ext cx="842996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51" name="Google Shape;151;p24"/>
          <p:cNvSpPr/>
          <p:nvPr/>
        </p:nvSpPr>
        <p:spPr>
          <a:xfrm>
            <a:off x="457056" y="137179"/>
            <a:ext cx="321900" cy="322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52" name="Google Shape;152;p24"/>
          <p:cNvSpPr/>
          <p:nvPr/>
        </p:nvSpPr>
        <p:spPr>
          <a:xfrm>
            <a:off x="1356726" y="324176"/>
            <a:ext cx="25996" cy="25997"/>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53" name="Google Shape;153;p24"/>
          <p:cNvSpPr/>
          <p:nvPr/>
        </p:nvSpPr>
        <p:spPr>
          <a:xfrm>
            <a:off x="1363947" y="329952"/>
            <a:ext cx="11557" cy="14446"/>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54" name="Google Shape;154;p24"/>
          <p:cNvSpPr txBox="1"/>
          <p:nvPr/>
        </p:nvSpPr>
        <p:spPr>
          <a:xfrm>
            <a:off x="828910" y="199271"/>
            <a:ext cx="623700" cy="223800"/>
          </a:xfrm>
          <a:prstGeom prst="rect">
            <a:avLst/>
          </a:prstGeom>
          <a:noFill/>
          <a:ln>
            <a:noFill/>
          </a:ln>
        </p:spPr>
        <p:txBody>
          <a:bodyPr spcFirstLastPara="1" wrap="square" lIns="0" tIns="7800" rIns="0" bIns="0" anchor="t" anchorCtr="0">
            <a:noAutofit/>
          </a:bodyPr>
          <a:lstStyle/>
          <a:p>
            <a:pPr marL="0" marR="0" lvl="0" indent="0" algn="l" rtl="0">
              <a:lnSpc>
                <a:spcPct val="111562"/>
              </a:lnSpc>
              <a:spcBef>
                <a:spcPts val="0"/>
              </a:spcBef>
              <a:spcAft>
                <a:spcPts val="0"/>
              </a:spcAft>
              <a:buNone/>
            </a:pPr>
            <a:r>
              <a:rPr lang="en-GB" sz="700" b="1">
                <a:solidFill>
                  <a:srgbClr val="231F20"/>
                </a:solidFill>
                <a:latin typeface="Helvetica Neue"/>
                <a:ea typeface="Helvetica Neue"/>
                <a:cs typeface="Helvetica Neue"/>
                <a:sym typeface="Helvetica Neue"/>
              </a:rPr>
              <a:t>RV College of</a:t>
            </a:r>
            <a:endParaRPr sz="600"/>
          </a:p>
          <a:p>
            <a:pPr marL="0" marR="0" lvl="0" indent="0" algn="l" rtl="0">
              <a:lnSpc>
                <a:spcPct val="111562"/>
              </a:lnSpc>
              <a:spcBef>
                <a:spcPts val="100"/>
              </a:spcBef>
              <a:spcAft>
                <a:spcPts val="0"/>
              </a:spcAft>
              <a:buNone/>
            </a:pPr>
            <a:r>
              <a:rPr lang="en-GB" sz="700" b="1">
                <a:solidFill>
                  <a:srgbClr val="231F20"/>
                </a:solidFill>
                <a:latin typeface="Helvetica Neue"/>
                <a:ea typeface="Helvetica Neue"/>
                <a:cs typeface="Helvetica Neue"/>
                <a:sym typeface="Helvetica Neue"/>
              </a:rPr>
              <a:t>Engineering </a:t>
            </a:r>
            <a:endParaRPr sz="700" b="1">
              <a:solidFill>
                <a:schemeClr val="dk1"/>
              </a:solidFill>
              <a:latin typeface="Helvetica Neue"/>
              <a:ea typeface="Helvetica Neue"/>
              <a:cs typeface="Helvetica Neue"/>
              <a:sym typeface="Helvetica Neue"/>
            </a:endParaRPr>
          </a:p>
        </p:txBody>
      </p:sp>
      <p:sp>
        <p:nvSpPr>
          <p:cNvPr id="155" name="Google Shape;155;p24"/>
          <p:cNvSpPr txBox="1"/>
          <p:nvPr/>
        </p:nvSpPr>
        <p:spPr>
          <a:xfrm>
            <a:off x="2007290" y="137179"/>
            <a:ext cx="4658700" cy="348600"/>
          </a:xfrm>
          <a:prstGeom prst="rect">
            <a:avLst/>
          </a:prstGeom>
          <a:noFill/>
          <a:ln>
            <a:noFill/>
          </a:ln>
        </p:spPr>
        <p:txBody>
          <a:bodyPr spcFirstLastPara="1" wrap="square" lIns="0" tIns="5475" rIns="0" bIns="0" anchor="t" anchorCtr="0">
            <a:noAutofit/>
          </a:bodyPr>
          <a:lstStyle/>
          <a:p>
            <a:pPr marL="0" marR="0" lvl="0" indent="0" algn="ctr" rtl="0">
              <a:spcBef>
                <a:spcPts val="0"/>
              </a:spcBef>
              <a:spcAft>
                <a:spcPts val="0"/>
              </a:spcAft>
              <a:buNone/>
            </a:pPr>
            <a:r>
              <a:rPr lang="en-GB" sz="2200">
                <a:solidFill>
                  <a:srgbClr val="005893"/>
                </a:solidFill>
                <a:latin typeface="Playfair Display"/>
                <a:ea typeface="Playfair Display"/>
                <a:cs typeface="Playfair Display"/>
                <a:sym typeface="Playfair Display"/>
              </a:rPr>
              <a:t>Objectives</a:t>
            </a:r>
            <a:endParaRPr sz="2200">
              <a:solidFill>
                <a:srgbClr val="005893"/>
              </a:solidFill>
              <a:latin typeface="Playfair Display"/>
              <a:ea typeface="Playfair Display"/>
              <a:cs typeface="Playfair Display"/>
              <a:sym typeface="Playfair Display"/>
            </a:endParaRPr>
          </a:p>
        </p:txBody>
      </p:sp>
      <p:sp>
        <p:nvSpPr>
          <p:cNvPr id="156" name="Google Shape;156;p24"/>
          <p:cNvSpPr txBox="1">
            <a:spLocks noGrp="1"/>
          </p:cNvSpPr>
          <p:nvPr>
            <p:ph type="title"/>
          </p:nvPr>
        </p:nvSpPr>
        <p:spPr>
          <a:xfrm>
            <a:off x="7206027" y="185553"/>
            <a:ext cx="1673700" cy="21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latin typeface="Playfair Display"/>
                <a:ea typeface="Playfair Display"/>
                <a:cs typeface="Playfair Display"/>
                <a:sym typeface="Playfair Display"/>
              </a:rPr>
              <a:t>Go, change the world</a:t>
            </a:r>
            <a:endParaRPr/>
          </a:p>
        </p:txBody>
      </p:sp>
      <p:sp>
        <p:nvSpPr>
          <p:cNvPr id="157" name="Google Shape;157;p24"/>
          <p:cNvSpPr txBox="1"/>
          <p:nvPr/>
        </p:nvSpPr>
        <p:spPr>
          <a:xfrm>
            <a:off x="660383" y="1132104"/>
            <a:ext cx="8023200" cy="3829800"/>
          </a:xfrm>
          <a:prstGeom prst="rect">
            <a:avLst/>
          </a:prstGeom>
          <a:noFill/>
          <a:ln>
            <a:noFill/>
          </a:ln>
        </p:spPr>
        <p:txBody>
          <a:bodyPr spcFirstLastPara="1" wrap="square" lIns="41575" tIns="20775" rIns="41575" bIns="20775"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GB" sz="2200">
                <a:solidFill>
                  <a:schemeClr val="dk1"/>
                </a:solidFill>
                <a:latin typeface="Times New Roman"/>
                <a:ea typeface="Times New Roman"/>
                <a:cs typeface="Times New Roman"/>
                <a:sym typeface="Times New Roman"/>
              </a:rPr>
              <a:t>The objective of our project is to create a 2D paint program written in C++ and OpenGL.</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p:nvPr/>
        </p:nvSpPr>
        <p:spPr>
          <a:xfrm>
            <a:off x="0" y="0"/>
            <a:ext cx="9144000" cy="5143500"/>
          </a:xfrm>
          <a:prstGeom prst="rect">
            <a:avLst/>
          </a:prstGeom>
          <a:solidFill>
            <a:schemeClr val="lt1">
              <a:alpha val="98820"/>
            </a:schemeClr>
          </a:solidFill>
          <a:ln w="76200" cap="flat" cmpd="sng">
            <a:solidFill>
              <a:srgbClr val="005893"/>
            </a:solidFill>
            <a:prstDash val="solid"/>
            <a:round/>
            <a:headEnd type="none" w="sm" len="sm"/>
            <a:tailEnd type="none" w="sm" len="sm"/>
          </a:ln>
        </p:spPr>
        <p:txBody>
          <a:bodyPr spcFirstLastPara="1" wrap="square" lIns="41575" tIns="20775" rIns="41575" bIns="20775" anchor="ctr" anchorCtr="0">
            <a:noAutofit/>
          </a:bodyPr>
          <a:lstStyle/>
          <a:p>
            <a:pPr marL="0" marR="0" lvl="0" indent="0" algn="ctr" rtl="0">
              <a:spcBef>
                <a:spcPts val="0"/>
              </a:spcBef>
              <a:spcAft>
                <a:spcPts val="0"/>
              </a:spcAft>
              <a:buNone/>
            </a:pPr>
            <a:endParaRPr sz="800">
              <a:solidFill>
                <a:srgbClr val="681748"/>
              </a:solidFill>
              <a:latin typeface="Calibri"/>
              <a:ea typeface="Calibri"/>
              <a:cs typeface="Calibri"/>
              <a:sym typeface="Calibri"/>
            </a:endParaRPr>
          </a:p>
        </p:txBody>
      </p:sp>
      <p:sp>
        <p:nvSpPr>
          <p:cNvPr id="163" name="Google Shape;163;p25"/>
          <p:cNvSpPr/>
          <p:nvPr/>
        </p:nvSpPr>
        <p:spPr>
          <a:xfrm>
            <a:off x="458500" y="542219"/>
            <a:ext cx="842996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64" name="Google Shape;164;p25"/>
          <p:cNvSpPr/>
          <p:nvPr/>
        </p:nvSpPr>
        <p:spPr>
          <a:xfrm>
            <a:off x="457056" y="137179"/>
            <a:ext cx="321900" cy="322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65" name="Google Shape;165;p25"/>
          <p:cNvSpPr/>
          <p:nvPr/>
        </p:nvSpPr>
        <p:spPr>
          <a:xfrm>
            <a:off x="1356726" y="324176"/>
            <a:ext cx="25996" cy="25997"/>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66" name="Google Shape;166;p25"/>
          <p:cNvSpPr/>
          <p:nvPr/>
        </p:nvSpPr>
        <p:spPr>
          <a:xfrm>
            <a:off x="1363947" y="329952"/>
            <a:ext cx="11557" cy="14446"/>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67" name="Google Shape;167;p25"/>
          <p:cNvSpPr txBox="1"/>
          <p:nvPr/>
        </p:nvSpPr>
        <p:spPr>
          <a:xfrm>
            <a:off x="828910" y="199271"/>
            <a:ext cx="623700" cy="223800"/>
          </a:xfrm>
          <a:prstGeom prst="rect">
            <a:avLst/>
          </a:prstGeom>
          <a:noFill/>
          <a:ln>
            <a:noFill/>
          </a:ln>
        </p:spPr>
        <p:txBody>
          <a:bodyPr spcFirstLastPara="1" wrap="square" lIns="0" tIns="7800" rIns="0" bIns="0" anchor="t" anchorCtr="0">
            <a:noAutofit/>
          </a:bodyPr>
          <a:lstStyle/>
          <a:p>
            <a:pPr marL="0" marR="0" lvl="0" indent="0" algn="l" rtl="0">
              <a:lnSpc>
                <a:spcPct val="111562"/>
              </a:lnSpc>
              <a:spcBef>
                <a:spcPts val="0"/>
              </a:spcBef>
              <a:spcAft>
                <a:spcPts val="0"/>
              </a:spcAft>
              <a:buNone/>
            </a:pPr>
            <a:r>
              <a:rPr lang="en-GB" sz="700" b="1">
                <a:solidFill>
                  <a:srgbClr val="231F20"/>
                </a:solidFill>
                <a:latin typeface="Helvetica Neue"/>
                <a:ea typeface="Helvetica Neue"/>
                <a:cs typeface="Helvetica Neue"/>
                <a:sym typeface="Helvetica Neue"/>
              </a:rPr>
              <a:t>RV College of</a:t>
            </a:r>
            <a:endParaRPr sz="600"/>
          </a:p>
          <a:p>
            <a:pPr marL="0" marR="0" lvl="0" indent="0" algn="l" rtl="0">
              <a:lnSpc>
                <a:spcPct val="111562"/>
              </a:lnSpc>
              <a:spcBef>
                <a:spcPts val="100"/>
              </a:spcBef>
              <a:spcAft>
                <a:spcPts val="0"/>
              </a:spcAft>
              <a:buNone/>
            </a:pPr>
            <a:r>
              <a:rPr lang="en-GB" sz="700" b="1">
                <a:solidFill>
                  <a:srgbClr val="231F20"/>
                </a:solidFill>
                <a:latin typeface="Helvetica Neue"/>
                <a:ea typeface="Helvetica Neue"/>
                <a:cs typeface="Helvetica Neue"/>
                <a:sym typeface="Helvetica Neue"/>
              </a:rPr>
              <a:t>Engineering </a:t>
            </a:r>
            <a:endParaRPr sz="700" b="1">
              <a:solidFill>
                <a:schemeClr val="dk1"/>
              </a:solidFill>
              <a:latin typeface="Helvetica Neue"/>
              <a:ea typeface="Helvetica Neue"/>
              <a:cs typeface="Helvetica Neue"/>
              <a:sym typeface="Helvetica Neue"/>
            </a:endParaRPr>
          </a:p>
        </p:txBody>
      </p:sp>
      <p:sp>
        <p:nvSpPr>
          <p:cNvPr id="168" name="Google Shape;168;p25"/>
          <p:cNvSpPr txBox="1"/>
          <p:nvPr/>
        </p:nvSpPr>
        <p:spPr>
          <a:xfrm>
            <a:off x="2007290" y="137179"/>
            <a:ext cx="4658700" cy="348600"/>
          </a:xfrm>
          <a:prstGeom prst="rect">
            <a:avLst/>
          </a:prstGeom>
          <a:noFill/>
          <a:ln>
            <a:noFill/>
          </a:ln>
        </p:spPr>
        <p:txBody>
          <a:bodyPr spcFirstLastPara="1" wrap="square" lIns="0" tIns="5475" rIns="0" bIns="0" anchor="t" anchorCtr="0">
            <a:noAutofit/>
          </a:bodyPr>
          <a:lstStyle/>
          <a:p>
            <a:pPr marL="0" marR="0" lvl="0" indent="0" algn="ctr" rtl="0">
              <a:spcBef>
                <a:spcPts val="0"/>
              </a:spcBef>
              <a:spcAft>
                <a:spcPts val="0"/>
              </a:spcAft>
              <a:buNone/>
            </a:pPr>
            <a:r>
              <a:rPr lang="en-GB" sz="2200">
                <a:solidFill>
                  <a:srgbClr val="005893"/>
                </a:solidFill>
                <a:latin typeface="Playfair Display"/>
                <a:ea typeface="Playfair Display"/>
                <a:cs typeface="Playfair Display"/>
                <a:sym typeface="Playfair Display"/>
              </a:rPr>
              <a:t>Features</a:t>
            </a:r>
            <a:endParaRPr sz="2200">
              <a:solidFill>
                <a:srgbClr val="005893"/>
              </a:solidFill>
              <a:latin typeface="Playfair Display"/>
              <a:ea typeface="Playfair Display"/>
              <a:cs typeface="Playfair Display"/>
              <a:sym typeface="Playfair Display"/>
            </a:endParaRPr>
          </a:p>
        </p:txBody>
      </p:sp>
      <p:sp>
        <p:nvSpPr>
          <p:cNvPr id="169" name="Google Shape;169;p25"/>
          <p:cNvSpPr txBox="1">
            <a:spLocks noGrp="1"/>
          </p:cNvSpPr>
          <p:nvPr>
            <p:ph type="title"/>
          </p:nvPr>
        </p:nvSpPr>
        <p:spPr>
          <a:xfrm>
            <a:off x="7206027" y="185553"/>
            <a:ext cx="1673700" cy="21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latin typeface="Playfair Display"/>
                <a:ea typeface="Playfair Display"/>
                <a:cs typeface="Playfair Display"/>
                <a:sym typeface="Playfair Display"/>
              </a:rPr>
              <a:t>Go, change the world</a:t>
            </a:r>
            <a:endParaRPr/>
          </a:p>
        </p:txBody>
      </p:sp>
      <p:sp>
        <p:nvSpPr>
          <p:cNvPr id="170" name="Google Shape;170;p25"/>
          <p:cNvSpPr txBox="1"/>
          <p:nvPr/>
        </p:nvSpPr>
        <p:spPr>
          <a:xfrm>
            <a:off x="661895" y="958554"/>
            <a:ext cx="8023200" cy="3829800"/>
          </a:xfrm>
          <a:prstGeom prst="rect">
            <a:avLst/>
          </a:prstGeom>
          <a:noFill/>
          <a:ln>
            <a:noFill/>
          </a:ln>
        </p:spPr>
        <p:txBody>
          <a:bodyPr spcFirstLastPara="1" wrap="square" lIns="41575" tIns="20775" rIns="41575" bIns="20775" anchor="t" anchorCtr="0">
            <a:noAutofit/>
          </a:bodyPr>
          <a:lstStyle/>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Draw with pen tool</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Move objects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Resize Objects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Rotate objects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Fill in areas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Select from palette of colours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Draw rectangles and circles/ellipses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Save and load your files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Basic menus</a:t>
            </a:r>
            <a:endParaRPr sz="1800">
              <a:solidFill>
                <a:srgbClr val="24292E"/>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4292E"/>
              </a:buClr>
              <a:buSzPts val="1800"/>
              <a:buFont typeface="Times New Roman"/>
              <a:buAutoNum type="arabicPeriod"/>
            </a:pPr>
            <a:r>
              <a:rPr lang="en-GB" sz="1800">
                <a:solidFill>
                  <a:srgbClr val="24292E"/>
                </a:solidFill>
                <a:highlight>
                  <a:srgbClr val="FFFFFF"/>
                </a:highlight>
                <a:latin typeface="Times New Roman"/>
                <a:ea typeface="Times New Roman"/>
                <a:cs typeface="Times New Roman"/>
                <a:sym typeface="Times New Roman"/>
              </a:rPr>
              <a:t>Some custom dialogues: alert messages, yes/no dialogues, open/save file, etc</a:t>
            </a:r>
            <a:endParaRPr sz="1800">
              <a:solidFill>
                <a:srgbClr val="24292E"/>
              </a:solidFill>
              <a:highlight>
                <a:srgbClr val="FFFFFF"/>
              </a:highlight>
              <a:latin typeface="Times New Roman"/>
              <a:ea typeface="Times New Roman"/>
              <a:cs typeface="Times New Roman"/>
              <a:sym typeface="Times New Roman"/>
            </a:endParaRPr>
          </a:p>
          <a:p>
            <a:pPr marL="0" marR="0" lvl="0" indent="0" algn="l" rtl="0">
              <a:spcBef>
                <a:spcPts val="120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6</Notes>
  <HiddenSlides>0</HiddenSlide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Simple Light</vt:lpstr>
      <vt:lpstr>Office Theme</vt:lpstr>
      <vt:lpstr>Computer Graphics Lab(16CS73) Department of CSE Phase 1 </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Lab(16CS73) Department of CSE Phase 1 </dc:title>
  <cp:revision>3</cp:revision>
  <dcterms:modified xsi:type="dcterms:W3CDTF">2020-12-29T12:19:34Z</dcterms:modified>
</cp:coreProperties>
</file>