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57" r:id="rId1"/>
  </p:sldMasterIdLst>
  <p:notesMasterIdLst>
    <p:notesMasterId r:id="rId21"/>
  </p:notesMasterIdLst>
  <p:sldIdLst>
    <p:sldId id="256" r:id="rId2"/>
    <p:sldId id="272" r:id="rId3"/>
    <p:sldId id="271" r:id="rId4"/>
    <p:sldId id="259" r:id="rId5"/>
    <p:sldId id="260" r:id="rId6"/>
    <p:sldId id="273" r:id="rId7"/>
    <p:sldId id="274" r:id="rId8"/>
    <p:sldId id="261" r:id="rId9"/>
    <p:sldId id="262" r:id="rId10"/>
    <p:sldId id="275" r:id="rId11"/>
    <p:sldId id="269" r:id="rId12"/>
    <p:sldId id="263" r:id="rId13"/>
    <p:sldId id="265" r:id="rId14"/>
    <p:sldId id="276" r:id="rId15"/>
    <p:sldId id="277" r:id="rId16"/>
    <p:sldId id="280" r:id="rId17"/>
    <p:sldId id="279" r:id="rId18"/>
    <p:sldId id="278" r:id="rId19"/>
    <p:sldId id="268"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DC"/>
    <a:srgbClr val="B496C7"/>
    <a:srgbClr val="906612"/>
    <a:srgbClr val="FFC300"/>
    <a:srgbClr val="FF6F61"/>
    <a:srgbClr val="008080"/>
    <a:srgbClr val="C09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B272D-96CA-460A-94C6-73EE265F1D40}" v="300" dt="2024-09-07T17:03:50.1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G" userId="00e17b7a8692ec44" providerId="LiveId" clId="{631B272D-96CA-460A-94C6-73EE265F1D40}"/>
    <pc:docChg chg="undo custSel addSld delSld modSld modMainMaster">
      <pc:chgData name="Sanjana .G" userId="00e17b7a8692ec44" providerId="LiveId" clId="{631B272D-96CA-460A-94C6-73EE265F1D40}" dt="2024-09-07T17:04:44.923" v="3042" actId="1076"/>
      <pc:docMkLst>
        <pc:docMk/>
      </pc:docMkLst>
      <pc:sldChg chg="addSp delSp modSp mod setBg">
        <pc:chgData name="Sanjana .G" userId="00e17b7a8692ec44" providerId="LiveId" clId="{631B272D-96CA-460A-94C6-73EE265F1D40}" dt="2024-09-07T16:58:05.913" v="2929" actId="207"/>
        <pc:sldMkLst>
          <pc:docMk/>
          <pc:sldMk cId="0" sldId="256"/>
        </pc:sldMkLst>
        <pc:spChg chg="del">
          <ac:chgData name="Sanjana .G" userId="00e17b7a8692ec44" providerId="LiveId" clId="{631B272D-96CA-460A-94C6-73EE265F1D40}" dt="2024-09-07T14:02:49.378" v="142" actId="21"/>
          <ac:spMkLst>
            <pc:docMk/>
            <pc:sldMk cId="0" sldId="256"/>
            <ac:spMk id="5" creationId="{00000000-0000-0000-0000-000000000000}"/>
          </ac:spMkLst>
        </pc:spChg>
        <pc:spChg chg="del">
          <ac:chgData name="Sanjana .G" userId="00e17b7a8692ec44" providerId="LiveId" clId="{631B272D-96CA-460A-94C6-73EE265F1D40}" dt="2024-09-07T14:02:52" v="143" actId="21"/>
          <ac:spMkLst>
            <pc:docMk/>
            <pc:sldMk cId="0" sldId="256"/>
            <ac:spMk id="6" creationId="{00000000-0000-0000-0000-000000000000}"/>
          </ac:spMkLst>
        </pc:spChg>
        <pc:spChg chg="del mod">
          <ac:chgData name="Sanjana .G" userId="00e17b7a8692ec44" providerId="LiveId" clId="{631B272D-96CA-460A-94C6-73EE265F1D40}" dt="2024-09-07T14:05:05.497" v="156" actId="21"/>
          <ac:spMkLst>
            <pc:docMk/>
            <pc:sldMk cId="0" sldId="256"/>
            <ac:spMk id="7" creationId="{00000000-0000-0000-0000-000000000000}"/>
          </ac:spMkLst>
        </pc:spChg>
        <pc:spChg chg="add del mod">
          <ac:chgData name="Sanjana .G" userId="00e17b7a8692ec44" providerId="LiveId" clId="{631B272D-96CA-460A-94C6-73EE265F1D40}" dt="2024-09-07T14:05:35.674" v="166" actId="21"/>
          <ac:spMkLst>
            <pc:docMk/>
            <pc:sldMk cId="0" sldId="256"/>
            <ac:spMk id="10" creationId="{7673B642-CE6F-A872-B6A9-67CD9D60CE22}"/>
          </ac:spMkLst>
        </pc:spChg>
        <pc:spChg chg="mod">
          <ac:chgData name="Sanjana .G" userId="00e17b7a8692ec44" providerId="LiveId" clId="{631B272D-96CA-460A-94C6-73EE265F1D40}" dt="2024-09-07T14:47:44.421" v="509"/>
          <ac:spMkLst>
            <pc:docMk/>
            <pc:sldMk cId="0" sldId="256"/>
            <ac:spMk id="11" creationId="{00000000-0000-0000-0000-000000000000}"/>
          </ac:spMkLst>
        </pc:spChg>
        <pc:spChg chg="add del mod">
          <ac:chgData name="Sanjana .G" userId="00e17b7a8692ec44" providerId="LiveId" clId="{631B272D-96CA-460A-94C6-73EE265F1D40}" dt="2024-09-07T14:05:19.498" v="161"/>
          <ac:spMkLst>
            <pc:docMk/>
            <pc:sldMk cId="0" sldId="256"/>
            <ac:spMk id="12" creationId="{6C7AC7D3-3266-D862-8C3B-65C84868C2C8}"/>
          </ac:spMkLst>
        </pc:spChg>
        <pc:spChg chg="add del mod">
          <ac:chgData name="Sanjana .G" userId="00e17b7a8692ec44" providerId="LiveId" clId="{631B272D-96CA-460A-94C6-73EE265F1D40}" dt="2024-09-07T14:05:19.500" v="163"/>
          <ac:spMkLst>
            <pc:docMk/>
            <pc:sldMk cId="0" sldId="256"/>
            <ac:spMk id="13" creationId="{F23CD3EC-601D-CBF0-D9C5-E8E08634E263}"/>
          </ac:spMkLst>
        </pc:spChg>
        <pc:spChg chg="mod">
          <ac:chgData name="Sanjana .G" userId="00e17b7a8692ec44" providerId="LiveId" clId="{631B272D-96CA-460A-94C6-73EE265F1D40}" dt="2024-09-07T16:58:05.913" v="2929" actId="207"/>
          <ac:spMkLst>
            <pc:docMk/>
            <pc:sldMk cId="0" sldId="256"/>
            <ac:spMk id="14" creationId="{D55ADE35-C35B-07C1-F5AA-C33B3DDB802E}"/>
          </ac:spMkLst>
        </pc:spChg>
        <pc:spChg chg="add del mod">
          <ac:chgData name="Sanjana .G" userId="00e17b7a8692ec44" providerId="LiveId" clId="{631B272D-96CA-460A-94C6-73EE265F1D40}" dt="2024-09-07T14:05:28.288" v="165" actId="21"/>
          <ac:spMkLst>
            <pc:docMk/>
            <pc:sldMk cId="0" sldId="256"/>
            <ac:spMk id="15" creationId="{D9500EDD-9ADE-EB70-B07B-F5A094989024}"/>
          </ac:spMkLst>
        </pc:spChg>
        <pc:spChg chg="add mod">
          <ac:chgData name="Sanjana .G" userId="00e17b7a8692ec44" providerId="LiveId" clId="{631B272D-96CA-460A-94C6-73EE265F1D40}" dt="2024-09-07T14:45:34.108" v="494" actId="1076"/>
          <ac:spMkLst>
            <pc:docMk/>
            <pc:sldMk cId="0" sldId="256"/>
            <ac:spMk id="16" creationId="{95093F70-A988-C119-49FD-0A4AE5F363F8}"/>
          </ac:spMkLst>
        </pc:spChg>
        <pc:spChg chg="add del ord">
          <ac:chgData name="Sanjana .G" userId="00e17b7a8692ec44" providerId="LiveId" clId="{631B272D-96CA-460A-94C6-73EE265F1D40}" dt="2024-09-07T14:26:40.703" v="368" actId="11529"/>
          <ac:spMkLst>
            <pc:docMk/>
            <pc:sldMk cId="0" sldId="256"/>
            <ac:spMk id="17" creationId="{E098544C-2C70-C354-0C22-2E02E4A2A0AA}"/>
          </ac:spMkLst>
        </pc:spChg>
        <pc:spChg chg="add del mod ord">
          <ac:chgData name="Sanjana .G" userId="00e17b7a8692ec44" providerId="LiveId" clId="{631B272D-96CA-460A-94C6-73EE265F1D40}" dt="2024-09-07T14:47:22.277" v="499" actId="21"/>
          <ac:spMkLst>
            <pc:docMk/>
            <pc:sldMk cId="0" sldId="256"/>
            <ac:spMk id="18" creationId="{F0CC1A41-4E13-27D2-6729-04729906A970}"/>
          </ac:spMkLst>
        </pc:spChg>
        <pc:spChg chg="add del mod">
          <ac:chgData name="Sanjana .G" userId="00e17b7a8692ec44" providerId="LiveId" clId="{631B272D-96CA-460A-94C6-73EE265F1D40}" dt="2024-09-07T14:46:25.648" v="498" actId="21"/>
          <ac:spMkLst>
            <pc:docMk/>
            <pc:sldMk cId="0" sldId="256"/>
            <ac:spMk id="19" creationId="{55214A0B-35D4-5E3C-A504-FA097B6EBCD1}"/>
          </ac:spMkLst>
        </pc:spChg>
        <pc:spChg chg="add mod">
          <ac:chgData name="Sanjana .G" userId="00e17b7a8692ec44" providerId="LiveId" clId="{631B272D-96CA-460A-94C6-73EE265F1D40}" dt="2024-09-07T14:52:55.415" v="858" actId="14861"/>
          <ac:spMkLst>
            <pc:docMk/>
            <pc:sldMk cId="0" sldId="256"/>
            <ac:spMk id="20" creationId="{A0B74C76-AF58-0557-A77E-584BA2FFE3C5}"/>
          </ac:spMkLst>
        </pc:spChg>
        <pc:spChg chg="add mod">
          <ac:chgData name="Sanjana .G" userId="00e17b7a8692ec44" providerId="LiveId" clId="{631B272D-96CA-460A-94C6-73EE265F1D40}" dt="2024-09-07T14:53:45.146" v="958" actId="14100"/>
          <ac:spMkLst>
            <pc:docMk/>
            <pc:sldMk cId="0" sldId="256"/>
            <ac:spMk id="21" creationId="{8DC93E23-B2FC-D731-9BE8-5185BCBC8383}"/>
          </ac:spMkLst>
        </pc:spChg>
        <pc:spChg chg="add del mod">
          <ac:chgData name="Sanjana .G" userId="00e17b7a8692ec44" providerId="LiveId" clId="{631B272D-96CA-460A-94C6-73EE265F1D40}" dt="2024-09-07T14:57:36.753" v="1016" actId="21"/>
          <ac:spMkLst>
            <pc:docMk/>
            <pc:sldMk cId="0" sldId="256"/>
            <ac:spMk id="22" creationId="{0E18F63F-E13E-5A74-5774-D007C265A278}"/>
          </ac:spMkLst>
        </pc:spChg>
        <pc:spChg chg="add mod">
          <ac:chgData name="Sanjana .G" userId="00e17b7a8692ec44" providerId="LiveId" clId="{631B272D-96CA-460A-94C6-73EE265F1D40}" dt="2024-09-07T14:53:26.563" v="950" actId="14861"/>
          <ac:spMkLst>
            <pc:docMk/>
            <pc:sldMk cId="0" sldId="256"/>
            <ac:spMk id="23" creationId="{FBE18B1E-F4D3-4BB4-3AAD-DCDD013FBE7E}"/>
          </ac:spMkLst>
        </pc:spChg>
        <pc:spChg chg="add mod">
          <ac:chgData name="Sanjana .G" userId="00e17b7a8692ec44" providerId="LiveId" clId="{631B272D-96CA-460A-94C6-73EE265F1D40}" dt="2024-09-07T14:54:00.672" v="967" actId="14861"/>
          <ac:spMkLst>
            <pc:docMk/>
            <pc:sldMk cId="0" sldId="256"/>
            <ac:spMk id="24" creationId="{073CD34B-8F7B-1C5C-9AFF-FDA1E94B5324}"/>
          </ac:spMkLst>
        </pc:spChg>
        <pc:spChg chg="add mod">
          <ac:chgData name="Sanjana .G" userId="00e17b7a8692ec44" providerId="LiveId" clId="{631B272D-96CA-460A-94C6-73EE265F1D40}" dt="2024-09-07T14:53:33.648" v="956" actId="14861"/>
          <ac:spMkLst>
            <pc:docMk/>
            <pc:sldMk cId="0" sldId="256"/>
            <ac:spMk id="25" creationId="{31E04071-CF2B-0049-51B1-BDDA20940148}"/>
          </ac:spMkLst>
        </pc:spChg>
        <pc:spChg chg="add mod">
          <ac:chgData name="Sanjana .G" userId="00e17b7a8692ec44" providerId="LiveId" clId="{631B272D-96CA-460A-94C6-73EE265F1D40}" dt="2024-09-07T14:53:14.626" v="918" actId="14861"/>
          <ac:spMkLst>
            <pc:docMk/>
            <pc:sldMk cId="0" sldId="256"/>
            <ac:spMk id="26" creationId="{0FB94C5F-80BF-FA72-4052-F8C3B8639A55}"/>
          </ac:spMkLst>
        </pc:spChg>
        <pc:spChg chg="add mod">
          <ac:chgData name="Sanjana .G" userId="00e17b7a8692ec44" providerId="LiveId" clId="{631B272D-96CA-460A-94C6-73EE265F1D40}" dt="2024-09-07T14:53:53.417" v="959" actId="14100"/>
          <ac:spMkLst>
            <pc:docMk/>
            <pc:sldMk cId="0" sldId="256"/>
            <ac:spMk id="27" creationId="{D33CB848-4569-0061-84D2-2B69E63080D5}"/>
          </ac:spMkLst>
        </pc:spChg>
        <pc:spChg chg="add mod">
          <ac:chgData name="Sanjana .G" userId="00e17b7a8692ec44" providerId="LiveId" clId="{631B272D-96CA-460A-94C6-73EE265F1D40}" dt="2024-09-07T14:53:09.981" v="912" actId="14861"/>
          <ac:spMkLst>
            <pc:docMk/>
            <pc:sldMk cId="0" sldId="256"/>
            <ac:spMk id="28" creationId="{652F709C-A773-A7DC-526C-623C809F3AF5}"/>
          </ac:spMkLst>
        </pc:spChg>
        <pc:spChg chg="add mod">
          <ac:chgData name="Sanjana .G" userId="00e17b7a8692ec44" providerId="LiveId" clId="{631B272D-96CA-460A-94C6-73EE265F1D40}" dt="2024-09-07T14:56:12.124" v="1000" actId="1076"/>
          <ac:spMkLst>
            <pc:docMk/>
            <pc:sldMk cId="0" sldId="256"/>
            <ac:spMk id="29" creationId="{6BF4A3A0-E4AB-3220-4A6C-6007DAD1AF81}"/>
          </ac:spMkLst>
        </pc:spChg>
        <pc:spChg chg="add mod">
          <ac:chgData name="Sanjana .G" userId="00e17b7a8692ec44" providerId="LiveId" clId="{631B272D-96CA-460A-94C6-73EE265F1D40}" dt="2024-09-07T14:55:13.376" v="983" actId="1076"/>
          <ac:spMkLst>
            <pc:docMk/>
            <pc:sldMk cId="0" sldId="256"/>
            <ac:spMk id="30" creationId="{20F74147-0903-75F9-68E9-815C0CAB0038}"/>
          </ac:spMkLst>
        </pc:spChg>
        <pc:spChg chg="add mod">
          <ac:chgData name="Sanjana .G" userId="00e17b7a8692ec44" providerId="LiveId" clId="{631B272D-96CA-460A-94C6-73EE265F1D40}" dt="2024-09-07T14:56:12.851" v="1003" actId="1076"/>
          <ac:spMkLst>
            <pc:docMk/>
            <pc:sldMk cId="0" sldId="256"/>
            <ac:spMk id="31" creationId="{FE8D1B6A-4C43-5601-A65D-904D3776661A}"/>
          </ac:spMkLst>
        </pc:spChg>
        <pc:spChg chg="add mod">
          <ac:chgData name="Sanjana .G" userId="00e17b7a8692ec44" providerId="LiveId" clId="{631B272D-96CA-460A-94C6-73EE265F1D40}" dt="2024-09-07T14:56:11.554" v="999" actId="1076"/>
          <ac:spMkLst>
            <pc:docMk/>
            <pc:sldMk cId="0" sldId="256"/>
            <ac:spMk id="32" creationId="{C8ADA28F-01B3-B42B-5D62-BCD77B257B03}"/>
          </ac:spMkLst>
        </pc:spChg>
        <pc:grpChg chg="del">
          <ac:chgData name="Sanjana .G" userId="00e17b7a8692ec44" providerId="LiveId" clId="{631B272D-96CA-460A-94C6-73EE265F1D40}" dt="2024-09-07T14:02:47.199" v="141" actId="21"/>
          <ac:grpSpMkLst>
            <pc:docMk/>
            <pc:sldMk cId="0" sldId="256"/>
            <ac:grpSpMk id="2" creationId="{00000000-0000-0000-0000-000000000000}"/>
          </ac:grpSpMkLst>
        </pc:grpChg>
        <pc:picChg chg="del">
          <ac:chgData name="Sanjana .G" userId="00e17b7a8692ec44" providerId="LiveId" clId="{631B272D-96CA-460A-94C6-73EE265F1D40}" dt="2024-09-07T14:45:45.468" v="495" actId="21"/>
          <ac:picMkLst>
            <pc:docMk/>
            <pc:sldMk cId="0" sldId="256"/>
            <ac:picMk id="9" creationId="{00000000-0000-0000-0000-000000000000}"/>
          </ac:picMkLst>
        </pc:picChg>
      </pc:sldChg>
      <pc:sldChg chg="modSp del mod">
        <pc:chgData name="Sanjana .G" userId="00e17b7a8692ec44" providerId="LiveId" clId="{631B272D-96CA-460A-94C6-73EE265F1D40}" dt="2024-09-07T14:02:24.814" v="137" actId="2696"/>
        <pc:sldMkLst>
          <pc:docMk/>
          <pc:sldMk cId="0" sldId="257"/>
        </pc:sldMkLst>
        <pc:spChg chg="mod">
          <ac:chgData name="Sanjana .G" userId="00e17b7a8692ec44" providerId="LiveId" clId="{631B272D-96CA-460A-94C6-73EE265F1D40}" dt="2024-09-07T13:49:08.654" v="83" actId="16037"/>
          <ac:spMkLst>
            <pc:docMk/>
            <pc:sldMk cId="0" sldId="257"/>
            <ac:spMk id="2" creationId="{00000000-0000-0000-0000-000000000000}"/>
          </ac:spMkLst>
        </pc:spChg>
        <pc:spChg chg="mod">
          <ac:chgData name="Sanjana .G" userId="00e17b7a8692ec44" providerId="LiveId" clId="{631B272D-96CA-460A-94C6-73EE265F1D40}" dt="2024-09-07T13:52:00.040" v="101" actId="21"/>
          <ac:spMkLst>
            <pc:docMk/>
            <pc:sldMk cId="0" sldId="257"/>
            <ac:spMk id="17" creationId="{00000000-0000-0000-0000-000000000000}"/>
          </ac:spMkLst>
        </pc:spChg>
        <pc:spChg chg="mod">
          <ac:chgData name="Sanjana .G" userId="00e17b7a8692ec44" providerId="LiveId" clId="{631B272D-96CA-460A-94C6-73EE265F1D40}" dt="2024-09-07T13:54:25.426" v="123"/>
          <ac:spMkLst>
            <pc:docMk/>
            <pc:sldMk cId="0" sldId="257"/>
            <ac:spMk id="22" creationId="{00000000-0000-0000-0000-000000000000}"/>
          </ac:spMkLst>
        </pc:spChg>
      </pc:sldChg>
      <pc:sldChg chg="modSp del">
        <pc:chgData name="Sanjana .G" userId="00e17b7a8692ec44" providerId="LiveId" clId="{631B272D-96CA-460A-94C6-73EE265F1D40}" dt="2024-09-07T14:02:34.941" v="140" actId="2696"/>
        <pc:sldMkLst>
          <pc:docMk/>
          <pc:sldMk cId="0" sldId="258"/>
        </pc:sldMkLst>
        <pc:spChg chg="mod">
          <ac:chgData name="Sanjana .G" userId="00e17b7a8692ec44" providerId="LiveId" clId="{631B272D-96CA-460A-94C6-73EE265F1D40}" dt="2024-09-07T13:54:25.426" v="123"/>
          <ac:spMkLst>
            <pc:docMk/>
            <pc:sldMk cId="0" sldId="258"/>
            <ac:spMk id="22" creationId="{00000000-0000-0000-0000-000000000000}"/>
          </ac:spMkLst>
        </pc:spChg>
      </pc:sldChg>
      <pc:sldChg chg="addSp delSp modSp mod">
        <pc:chgData name="Sanjana .G" userId="00e17b7a8692ec44" providerId="LiveId" clId="{631B272D-96CA-460A-94C6-73EE265F1D40}" dt="2024-09-07T16:39:01.676" v="2006" actId="14100"/>
        <pc:sldMkLst>
          <pc:docMk/>
          <pc:sldMk cId="0" sldId="259"/>
        </pc:sldMkLst>
        <pc:spChg chg="mod">
          <ac:chgData name="Sanjana .G" userId="00e17b7a8692ec44" providerId="LiveId" clId="{631B272D-96CA-460A-94C6-73EE265F1D40}" dt="2024-09-07T16:39:01.676" v="2006" actId="14100"/>
          <ac:spMkLst>
            <pc:docMk/>
            <pc:sldMk cId="0" sldId="259"/>
            <ac:spMk id="7" creationId="{00000000-0000-0000-0000-000000000000}"/>
          </ac:spMkLst>
        </pc:spChg>
        <pc:spChg chg="add mod">
          <ac:chgData name="Sanjana .G" userId="00e17b7a8692ec44" providerId="LiveId" clId="{631B272D-96CA-460A-94C6-73EE265F1D40}" dt="2024-09-07T15:56:49.940" v="1754" actId="207"/>
          <ac:spMkLst>
            <pc:docMk/>
            <pc:sldMk cId="0" sldId="259"/>
            <ac:spMk id="9" creationId="{85B63344-22A7-A198-2A93-C04ED5AA1943}"/>
          </ac:spMkLst>
        </pc:spChg>
        <pc:spChg chg="mod">
          <ac:chgData name="Sanjana .G" userId="00e17b7a8692ec44" providerId="LiveId" clId="{631B272D-96CA-460A-94C6-73EE265F1D40}" dt="2024-09-07T14:47:44.421" v="509"/>
          <ac:spMkLst>
            <pc:docMk/>
            <pc:sldMk cId="0" sldId="259"/>
            <ac:spMk id="10" creationId="{00000000-0000-0000-0000-000000000000}"/>
          </ac:spMkLst>
        </pc:spChg>
        <pc:grpChg chg="mod">
          <ac:chgData name="Sanjana .G" userId="00e17b7a8692ec44" providerId="LiveId" clId="{631B272D-96CA-460A-94C6-73EE265F1D40}" dt="2024-09-07T15:25:14.769" v="1426" actId="688"/>
          <ac:grpSpMkLst>
            <pc:docMk/>
            <pc:sldMk cId="0" sldId="259"/>
            <ac:grpSpMk id="2" creationId="{00000000-0000-0000-0000-000000000000}"/>
          </ac:grpSpMkLst>
        </pc:grpChg>
        <pc:picChg chg="del">
          <ac:chgData name="Sanjana .G" userId="00e17b7a8692ec44" providerId="LiveId" clId="{631B272D-96CA-460A-94C6-73EE265F1D40}" dt="2024-09-07T15:00:24.857" v="1037" actId="21"/>
          <ac:picMkLst>
            <pc:docMk/>
            <pc:sldMk cId="0" sldId="259"/>
            <ac:picMk id="8" creationId="{00000000-0000-0000-0000-000000000000}"/>
          </ac:picMkLst>
        </pc:picChg>
      </pc:sldChg>
      <pc:sldChg chg="addSp delSp modSp mod">
        <pc:chgData name="Sanjana .G" userId="00e17b7a8692ec44" providerId="LiveId" clId="{631B272D-96CA-460A-94C6-73EE265F1D40}" dt="2024-09-07T16:38:49.349" v="2004" actId="2711"/>
        <pc:sldMkLst>
          <pc:docMk/>
          <pc:sldMk cId="0" sldId="260"/>
        </pc:sldMkLst>
        <pc:spChg chg="mod">
          <ac:chgData name="Sanjana .G" userId="00e17b7a8692ec44" providerId="LiveId" clId="{631B272D-96CA-460A-94C6-73EE265F1D40}" dt="2024-09-07T16:38:49.349" v="2004" actId="2711"/>
          <ac:spMkLst>
            <pc:docMk/>
            <pc:sldMk cId="0" sldId="260"/>
            <ac:spMk id="7" creationId="{00000000-0000-0000-0000-000000000000}"/>
          </ac:spMkLst>
        </pc:spChg>
        <pc:spChg chg="mod">
          <ac:chgData name="Sanjana .G" userId="00e17b7a8692ec44" providerId="LiveId" clId="{631B272D-96CA-460A-94C6-73EE265F1D40}" dt="2024-09-07T14:47:44.421" v="509"/>
          <ac:spMkLst>
            <pc:docMk/>
            <pc:sldMk cId="0" sldId="260"/>
            <ac:spMk id="10" creationId="{00000000-0000-0000-0000-000000000000}"/>
          </ac:spMkLst>
        </pc:spChg>
        <pc:spChg chg="del">
          <ac:chgData name="Sanjana .G" userId="00e17b7a8692ec44" providerId="LiveId" clId="{631B272D-96CA-460A-94C6-73EE265F1D40}" dt="2024-09-07T15:12:36.332" v="1322" actId="21"/>
          <ac:spMkLst>
            <pc:docMk/>
            <pc:sldMk cId="0" sldId="260"/>
            <ac:spMk id="11" creationId="{F050B57B-77CA-84FA-9910-3F41C17BBB48}"/>
          </ac:spMkLst>
        </pc:spChg>
        <pc:spChg chg="add mod">
          <ac:chgData name="Sanjana .G" userId="00e17b7a8692ec44" providerId="LiveId" clId="{631B272D-96CA-460A-94C6-73EE265F1D40}" dt="2024-09-07T15:12:23.895" v="1320" actId="767"/>
          <ac:spMkLst>
            <pc:docMk/>
            <pc:sldMk cId="0" sldId="260"/>
            <ac:spMk id="13" creationId="{83831EFE-C8AF-6E9F-F0B5-2C36488D71D9}"/>
          </ac:spMkLst>
        </pc:spChg>
        <pc:spChg chg="add mod">
          <ac:chgData name="Sanjana .G" userId="00e17b7a8692ec44" providerId="LiveId" clId="{631B272D-96CA-460A-94C6-73EE265F1D40}" dt="2024-09-07T15:56:59.189" v="1755" actId="207"/>
          <ac:spMkLst>
            <pc:docMk/>
            <pc:sldMk cId="0" sldId="260"/>
            <ac:spMk id="15" creationId="{B04C7AC8-0E0D-CC4E-367B-61D69527BCF4}"/>
          </ac:spMkLst>
        </pc:spChg>
        <pc:grpChg chg="del mod">
          <ac:chgData name="Sanjana .G" userId="00e17b7a8692ec44" providerId="LiveId" clId="{631B272D-96CA-460A-94C6-73EE265F1D40}" dt="2024-09-07T15:10:52.790" v="1309" actId="21"/>
          <ac:grpSpMkLst>
            <pc:docMk/>
            <pc:sldMk cId="0" sldId="260"/>
            <ac:grpSpMk id="2" creationId="{00000000-0000-0000-0000-000000000000}"/>
          </ac:grpSpMkLst>
        </pc:grpChg>
        <pc:picChg chg="del">
          <ac:chgData name="Sanjana .G" userId="00e17b7a8692ec44" providerId="LiveId" clId="{631B272D-96CA-460A-94C6-73EE265F1D40}" dt="2024-09-07T15:10:56.857" v="1310" actId="21"/>
          <ac:picMkLst>
            <pc:docMk/>
            <pc:sldMk cId="0" sldId="260"/>
            <ac:picMk id="8" creationId="{00000000-0000-0000-0000-000000000000}"/>
          </ac:picMkLst>
        </pc:picChg>
        <pc:picChg chg="add mod">
          <ac:chgData name="Sanjana .G" userId="00e17b7a8692ec44" providerId="LiveId" clId="{631B272D-96CA-460A-94C6-73EE265F1D40}" dt="2024-09-07T15:24:11.238" v="1424" actId="207"/>
          <ac:picMkLst>
            <pc:docMk/>
            <pc:sldMk cId="0" sldId="260"/>
            <ac:picMk id="12" creationId="{1C2F86FC-739B-46C2-6DFE-C09FC344B245}"/>
          </ac:picMkLst>
        </pc:picChg>
        <pc:picChg chg="add mod">
          <ac:chgData name="Sanjana .G" userId="00e17b7a8692ec44" providerId="LiveId" clId="{631B272D-96CA-460A-94C6-73EE265F1D40}" dt="2024-09-07T15:12:28.627" v="1321"/>
          <ac:picMkLst>
            <pc:docMk/>
            <pc:sldMk cId="0" sldId="260"/>
            <ac:picMk id="14" creationId="{00000000-0000-0000-0000-000000000000}"/>
          </ac:picMkLst>
        </pc:picChg>
      </pc:sldChg>
      <pc:sldChg chg="addSp delSp modSp mod">
        <pc:chgData name="Sanjana .G" userId="00e17b7a8692ec44" providerId="LiveId" clId="{631B272D-96CA-460A-94C6-73EE265F1D40}" dt="2024-09-07T16:39:31.068" v="2009" actId="14100"/>
        <pc:sldMkLst>
          <pc:docMk/>
          <pc:sldMk cId="0" sldId="261"/>
        </pc:sldMkLst>
        <pc:spChg chg="del">
          <ac:chgData name="Sanjana .G" userId="00e17b7a8692ec44" providerId="LiveId" clId="{631B272D-96CA-460A-94C6-73EE265F1D40}" dt="2024-09-07T15:48:54.883" v="1694" actId="21"/>
          <ac:spMkLst>
            <pc:docMk/>
            <pc:sldMk cId="0" sldId="261"/>
            <ac:spMk id="2" creationId="{00000000-0000-0000-0000-000000000000}"/>
          </ac:spMkLst>
        </pc:spChg>
        <pc:spChg chg="del">
          <ac:chgData name="Sanjana .G" userId="00e17b7a8692ec44" providerId="LiveId" clId="{631B272D-96CA-460A-94C6-73EE265F1D40}" dt="2024-09-07T15:49:03.095" v="1696" actId="21"/>
          <ac:spMkLst>
            <pc:docMk/>
            <pc:sldMk cId="0" sldId="261"/>
            <ac:spMk id="3" creationId="{00000000-0000-0000-0000-000000000000}"/>
          </ac:spMkLst>
        </pc:spChg>
        <pc:spChg chg="del">
          <ac:chgData name="Sanjana .G" userId="00e17b7a8692ec44" providerId="LiveId" clId="{631B272D-96CA-460A-94C6-73EE265F1D40}" dt="2024-09-07T15:49:00.972" v="1695" actId="21"/>
          <ac:spMkLst>
            <pc:docMk/>
            <pc:sldMk cId="0" sldId="261"/>
            <ac:spMk id="4" creationId="{00000000-0000-0000-0000-000000000000}"/>
          </ac:spMkLst>
        </pc:spChg>
        <pc:spChg chg="mod">
          <ac:chgData name="Sanjana .G" userId="00e17b7a8692ec44" providerId="LiveId" clId="{631B272D-96CA-460A-94C6-73EE265F1D40}" dt="2024-09-07T16:39:31.068" v="2009" actId="14100"/>
          <ac:spMkLst>
            <pc:docMk/>
            <pc:sldMk cId="0" sldId="261"/>
            <ac:spMk id="5" creationId="{00000000-0000-0000-0000-000000000000}"/>
          </ac:spMkLst>
        </pc:spChg>
        <pc:spChg chg="add mod">
          <ac:chgData name="Sanjana .G" userId="00e17b7a8692ec44" providerId="LiveId" clId="{631B272D-96CA-460A-94C6-73EE265F1D40}" dt="2024-09-07T15:56:31.988" v="1752" actId="207"/>
          <ac:spMkLst>
            <pc:docMk/>
            <pc:sldMk cId="0" sldId="261"/>
            <ac:spMk id="7" creationId="{9DB82507-D275-A7FB-06BC-32E0568F0A45}"/>
          </ac:spMkLst>
        </pc:spChg>
        <pc:spChg chg="mod">
          <ac:chgData name="Sanjana .G" userId="00e17b7a8692ec44" providerId="LiveId" clId="{631B272D-96CA-460A-94C6-73EE265F1D40}" dt="2024-09-07T14:47:44.421" v="509"/>
          <ac:spMkLst>
            <pc:docMk/>
            <pc:sldMk cId="0" sldId="261"/>
            <ac:spMk id="8" creationId="{00000000-0000-0000-0000-000000000000}"/>
          </ac:spMkLst>
        </pc:spChg>
        <pc:picChg chg="del">
          <ac:chgData name="Sanjana .G" userId="00e17b7a8692ec44" providerId="LiveId" clId="{631B272D-96CA-460A-94C6-73EE265F1D40}" dt="2024-09-07T15:45:46.758" v="1672" actId="21"/>
          <ac:picMkLst>
            <pc:docMk/>
            <pc:sldMk cId="0" sldId="261"/>
            <ac:picMk id="6" creationId="{00000000-0000-0000-0000-000000000000}"/>
          </ac:picMkLst>
        </pc:picChg>
      </pc:sldChg>
      <pc:sldChg chg="addSp delSp modSp mod">
        <pc:chgData name="Sanjana .G" userId="00e17b7a8692ec44" providerId="LiveId" clId="{631B272D-96CA-460A-94C6-73EE265F1D40}" dt="2024-09-07T15:56:26.810" v="1751" actId="207"/>
        <pc:sldMkLst>
          <pc:docMk/>
          <pc:sldMk cId="0" sldId="262"/>
        </pc:sldMkLst>
        <pc:spChg chg="del">
          <ac:chgData name="Sanjana .G" userId="00e17b7a8692ec44" providerId="LiveId" clId="{631B272D-96CA-460A-94C6-73EE265F1D40}" dt="2024-09-07T15:49:42.023" v="1699" actId="21"/>
          <ac:spMkLst>
            <pc:docMk/>
            <pc:sldMk cId="0" sldId="262"/>
            <ac:spMk id="3" creationId="{00000000-0000-0000-0000-000000000000}"/>
          </ac:spMkLst>
        </pc:spChg>
        <pc:spChg chg="del">
          <ac:chgData name="Sanjana .G" userId="00e17b7a8692ec44" providerId="LiveId" clId="{631B272D-96CA-460A-94C6-73EE265F1D40}" dt="2024-09-07T15:49:44.465" v="1700" actId="21"/>
          <ac:spMkLst>
            <pc:docMk/>
            <pc:sldMk cId="0" sldId="262"/>
            <ac:spMk id="4" creationId="{00000000-0000-0000-0000-000000000000}"/>
          </ac:spMkLst>
        </pc:spChg>
        <pc:spChg chg="del">
          <ac:chgData name="Sanjana .G" userId="00e17b7a8692ec44" providerId="LiveId" clId="{631B272D-96CA-460A-94C6-73EE265F1D40}" dt="2024-09-07T15:49:47.471" v="1701" actId="21"/>
          <ac:spMkLst>
            <pc:docMk/>
            <pc:sldMk cId="0" sldId="262"/>
            <ac:spMk id="5" creationId="{00000000-0000-0000-0000-000000000000}"/>
          </ac:spMkLst>
        </pc:spChg>
        <pc:spChg chg="add del mod">
          <ac:chgData name="Sanjana .G" userId="00e17b7a8692ec44" providerId="LiveId" clId="{631B272D-96CA-460A-94C6-73EE265F1D40}" dt="2024-09-07T15:51:28.114" v="1704" actId="21"/>
          <ac:spMkLst>
            <pc:docMk/>
            <pc:sldMk cId="0" sldId="262"/>
            <ac:spMk id="8" creationId="{569B3BF2-CB42-B7A7-296F-A23421EF919C}"/>
          </ac:spMkLst>
        </pc:spChg>
        <pc:spChg chg="mod">
          <ac:chgData name="Sanjana .G" userId="00e17b7a8692ec44" providerId="LiveId" clId="{631B272D-96CA-460A-94C6-73EE265F1D40}" dt="2024-09-07T14:47:44.421" v="509"/>
          <ac:spMkLst>
            <pc:docMk/>
            <pc:sldMk cId="0" sldId="262"/>
            <ac:spMk id="9" creationId="{00000000-0000-0000-0000-000000000000}"/>
          </ac:spMkLst>
        </pc:spChg>
        <pc:spChg chg="add mod">
          <ac:chgData name="Sanjana .G" userId="00e17b7a8692ec44" providerId="LiveId" clId="{631B272D-96CA-460A-94C6-73EE265F1D40}" dt="2024-09-07T15:56:26.810" v="1751" actId="207"/>
          <ac:spMkLst>
            <pc:docMk/>
            <pc:sldMk cId="0" sldId="262"/>
            <ac:spMk id="10" creationId="{E0F272F6-0DF1-13EB-CE8E-3CD7AA02744B}"/>
          </ac:spMkLst>
        </pc:spChg>
        <pc:picChg chg="del">
          <ac:chgData name="Sanjana .G" userId="00e17b7a8692ec44" providerId="LiveId" clId="{631B272D-96CA-460A-94C6-73EE265F1D40}" dt="2024-09-07T15:49:32.932" v="1697" actId="21"/>
          <ac:picMkLst>
            <pc:docMk/>
            <pc:sldMk cId="0" sldId="262"/>
            <ac:picMk id="2" creationId="{00000000-0000-0000-0000-000000000000}"/>
          </ac:picMkLst>
        </pc:picChg>
        <pc:picChg chg="del">
          <ac:chgData name="Sanjana .G" userId="00e17b7a8692ec44" providerId="LiveId" clId="{631B272D-96CA-460A-94C6-73EE265F1D40}" dt="2024-09-07T15:49:38.687" v="1698" actId="21"/>
          <ac:picMkLst>
            <pc:docMk/>
            <pc:sldMk cId="0" sldId="262"/>
            <ac:picMk id="7" creationId="{00000000-0000-0000-0000-000000000000}"/>
          </ac:picMkLst>
        </pc:picChg>
      </pc:sldChg>
      <pc:sldChg chg="addSp delSp modSp mod">
        <pc:chgData name="Sanjana .G" userId="00e17b7a8692ec44" providerId="LiveId" clId="{631B272D-96CA-460A-94C6-73EE265F1D40}" dt="2024-09-07T17:01:09.970" v="2986" actId="1076"/>
        <pc:sldMkLst>
          <pc:docMk/>
          <pc:sldMk cId="0" sldId="263"/>
        </pc:sldMkLst>
        <pc:spChg chg="del">
          <ac:chgData name="Sanjana .G" userId="00e17b7a8692ec44" providerId="LiveId" clId="{631B272D-96CA-460A-94C6-73EE265F1D40}" dt="2024-09-07T16:04:35.753" v="1802" actId="21"/>
          <ac:spMkLst>
            <pc:docMk/>
            <pc:sldMk cId="0" sldId="263"/>
            <ac:spMk id="2" creationId="{00000000-0000-0000-0000-000000000000}"/>
          </ac:spMkLst>
        </pc:spChg>
        <pc:spChg chg="del">
          <ac:chgData name="Sanjana .G" userId="00e17b7a8692ec44" providerId="LiveId" clId="{631B272D-96CA-460A-94C6-73EE265F1D40}" dt="2024-09-07T16:04:42.318" v="1804" actId="21"/>
          <ac:spMkLst>
            <pc:docMk/>
            <pc:sldMk cId="0" sldId="263"/>
            <ac:spMk id="3" creationId="{00000000-0000-0000-0000-000000000000}"/>
          </ac:spMkLst>
        </pc:spChg>
        <pc:spChg chg="del">
          <ac:chgData name="Sanjana .G" userId="00e17b7a8692ec44" providerId="LiveId" clId="{631B272D-96CA-460A-94C6-73EE265F1D40}" dt="2024-09-07T16:04:38.408" v="1803" actId="21"/>
          <ac:spMkLst>
            <pc:docMk/>
            <pc:sldMk cId="0" sldId="263"/>
            <ac:spMk id="4" creationId="{00000000-0000-0000-0000-000000000000}"/>
          </ac:spMkLst>
        </pc:spChg>
        <pc:spChg chg="del">
          <ac:chgData name="Sanjana .G" userId="00e17b7a8692ec44" providerId="LiveId" clId="{631B272D-96CA-460A-94C6-73EE265F1D40}" dt="2024-09-07T16:04:47.065" v="1805" actId="21"/>
          <ac:spMkLst>
            <pc:docMk/>
            <pc:sldMk cId="0" sldId="263"/>
            <ac:spMk id="5" creationId="{00000000-0000-0000-0000-000000000000}"/>
          </ac:spMkLst>
        </pc:spChg>
        <pc:spChg chg="mod">
          <ac:chgData name="Sanjana .G" userId="00e17b7a8692ec44" providerId="LiveId" clId="{631B272D-96CA-460A-94C6-73EE265F1D40}" dt="2024-09-07T17:01:09.970" v="2986" actId="1076"/>
          <ac:spMkLst>
            <pc:docMk/>
            <pc:sldMk cId="0" sldId="263"/>
            <ac:spMk id="8" creationId="{00000000-0000-0000-0000-000000000000}"/>
          </ac:spMkLst>
        </pc:spChg>
        <pc:spChg chg="del mod">
          <ac:chgData name="Sanjana .G" userId="00e17b7a8692ec44" providerId="LiveId" clId="{631B272D-96CA-460A-94C6-73EE265F1D40}" dt="2024-09-07T16:06:01.097" v="1827" actId="21"/>
          <ac:spMkLst>
            <pc:docMk/>
            <pc:sldMk cId="0" sldId="263"/>
            <ac:spMk id="9" creationId="{FAD9CEB2-36E1-0550-426B-2FAF97882044}"/>
          </ac:spMkLst>
        </pc:spChg>
        <pc:spChg chg="add del mod">
          <ac:chgData name="Sanjana .G" userId="00e17b7a8692ec44" providerId="LiveId" clId="{631B272D-96CA-460A-94C6-73EE265F1D40}" dt="2024-09-07T16:05:01.913" v="1810"/>
          <ac:spMkLst>
            <pc:docMk/>
            <pc:sldMk cId="0" sldId="263"/>
            <ac:spMk id="10" creationId="{5C209C66-C24A-7830-4DF7-F2D33566B1BC}"/>
          </ac:spMkLst>
        </pc:spChg>
        <pc:spChg chg="add del mod">
          <ac:chgData name="Sanjana .G" userId="00e17b7a8692ec44" providerId="LiveId" clId="{631B272D-96CA-460A-94C6-73EE265F1D40}" dt="2024-09-07T16:05:01.882" v="1808" actId="21"/>
          <ac:spMkLst>
            <pc:docMk/>
            <pc:sldMk cId="0" sldId="263"/>
            <ac:spMk id="11" creationId="{5590B7CD-B7A0-F8F1-E932-28A49938CD53}"/>
          </ac:spMkLst>
        </pc:spChg>
        <pc:spChg chg="add mod">
          <ac:chgData name="Sanjana .G" userId="00e17b7a8692ec44" providerId="LiveId" clId="{631B272D-96CA-460A-94C6-73EE265F1D40}" dt="2024-09-07T16:27:27.673" v="1903" actId="20577"/>
          <ac:spMkLst>
            <pc:docMk/>
            <pc:sldMk cId="0" sldId="263"/>
            <ac:spMk id="12" creationId="{58B9CFAB-B3D6-6B4F-F603-80C18453E737}"/>
          </ac:spMkLst>
        </pc:spChg>
        <pc:picChg chg="del">
          <ac:chgData name="Sanjana .G" userId="00e17b7a8692ec44" providerId="LiveId" clId="{631B272D-96CA-460A-94C6-73EE265F1D40}" dt="2024-09-07T16:03:29.105" v="1801" actId="21"/>
          <ac:picMkLst>
            <pc:docMk/>
            <pc:sldMk cId="0" sldId="263"/>
            <ac:picMk id="6" creationId="{00000000-0000-0000-0000-000000000000}"/>
          </ac:picMkLst>
        </pc:picChg>
      </pc:sldChg>
      <pc:sldChg chg="delSp modSp add del mod">
        <pc:chgData name="Sanjana .G" userId="00e17b7a8692ec44" providerId="LiveId" clId="{631B272D-96CA-460A-94C6-73EE265F1D40}" dt="2024-09-07T16:10:43.561" v="1868" actId="2696"/>
        <pc:sldMkLst>
          <pc:docMk/>
          <pc:sldMk cId="0" sldId="264"/>
        </pc:sldMkLst>
        <pc:spChg chg="del">
          <ac:chgData name="Sanjana .G" userId="00e17b7a8692ec44" providerId="LiveId" clId="{631B272D-96CA-460A-94C6-73EE265F1D40}" dt="2024-09-07T16:07:10.860" v="1837" actId="21"/>
          <ac:spMkLst>
            <pc:docMk/>
            <pc:sldMk cId="0" sldId="264"/>
            <ac:spMk id="5" creationId="{00000000-0000-0000-0000-000000000000}"/>
          </ac:spMkLst>
        </pc:spChg>
        <pc:spChg chg="mod">
          <ac:chgData name="Sanjana .G" userId="00e17b7a8692ec44" providerId="LiveId" clId="{631B272D-96CA-460A-94C6-73EE265F1D40}" dt="2024-09-07T16:09:55.411" v="1860" actId="14100"/>
          <ac:spMkLst>
            <pc:docMk/>
            <pc:sldMk cId="0" sldId="264"/>
            <ac:spMk id="8" creationId="{00000000-0000-0000-0000-000000000000}"/>
          </ac:spMkLst>
        </pc:spChg>
        <pc:spChg chg="del">
          <ac:chgData name="Sanjana .G" userId="00e17b7a8692ec44" providerId="LiveId" clId="{631B272D-96CA-460A-94C6-73EE265F1D40}" dt="2024-09-07T16:07:07.027" v="1836" actId="21"/>
          <ac:spMkLst>
            <pc:docMk/>
            <pc:sldMk cId="0" sldId="264"/>
            <ac:spMk id="14" creationId="{00000000-0000-0000-0000-000000000000}"/>
          </ac:spMkLst>
        </pc:spChg>
        <pc:picChg chg="del">
          <ac:chgData name="Sanjana .G" userId="00e17b7a8692ec44" providerId="LiveId" clId="{631B272D-96CA-460A-94C6-73EE265F1D40}" dt="2024-09-07T16:07:14.100" v="1838" actId="21"/>
          <ac:picMkLst>
            <pc:docMk/>
            <pc:sldMk cId="0" sldId="264"/>
            <ac:picMk id="6" creationId="{00000000-0000-0000-0000-000000000000}"/>
          </ac:picMkLst>
        </pc:picChg>
      </pc:sldChg>
      <pc:sldChg chg="addSp delSp modSp mod">
        <pc:chgData name="Sanjana .G" userId="00e17b7a8692ec44" providerId="LiveId" clId="{631B272D-96CA-460A-94C6-73EE265F1D40}" dt="2024-09-07T17:01:23.180" v="2992" actId="403"/>
        <pc:sldMkLst>
          <pc:docMk/>
          <pc:sldMk cId="0" sldId="265"/>
        </pc:sldMkLst>
        <pc:spChg chg="del">
          <ac:chgData name="Sanjana .G" userId="00e17b7a8692ec44" providerId="LiveId" clId="{631B272D-96CA-460A-94C6-73EE265F1D40}" dt="2024-09-07T16:07:20.166" v="1839" actId="21"/>
          <ac:spMkLst>
            <pc:docMk/>
            <pc:sldMk cId="0" sldId="265"/>
            <ac:spMk id="3" creationId="{00000000-0000-0000-0000-000000000000}"/>
          </ac:spMkLst>
        </pc:spChg>
        <pc:spChg chg="del">
          <ac:chgData name="Sanjana .G" userId="00e17b7a8692ec44" providerId="LiveId" clId="{631B272D-96CA-460A-94C6-73EE265F1D40}" dt="2024-09-07T16:07:22.762" v="1840" actId="21"/>
          <ac:spMkLst>
            <pc:docMk/>
            <pc:sldMk cId="0" sldId="265"/>
            <ac:spMk id="4" creationId="{00000000-0000-0000-0000-000000000000}"/>
          </ac:spMkLst>
        </pc:spChg>
        <pc:spChg chg="del">
          <ac:chgData name="Sanjana .G" userId="00e17b7a8692ec44" providerId="LiveId" clId="{631B272D-96CA-460A-94C6-73EE265F1D40}" dt="2024-09-07T16:07:28.032" v="1841" actId="21"/>
          <ac:spMkLst>
            <pc:docMk/>
            <pc:sldMk cId="0" sldId="265"/>
            <ac:spMk id="5" creationId="{00000000-0000-0000-0000-000000000000}"/>
          </ac:spMkLst>
        </pc:spChg>
        <pc:spChg chg="add del mod">
          <ac:chgData name="Sanjana .G" userId="00e17b7a8692ec44" providerId="LiveId" clId="{631B272D-96CA-460A-94C6-73EE265F1D40}" dt="2024-09-07T16:38:24.937" v="2002" actId="2711"/>
          <ac:spMkLst>
            <pc:docMk/>
            <pc:sldMk cId="0" sldId="265"/>
            <ac:spMk id="7" creationId="{00000000-0000-0000-0000-000000000000}"/>
          </ac:spMkLst>
        </pc:spChg>
        <pc:spChg chg="add del mod">
          <ac:chgData name="Sanjana .G" userId="00e17b7a8692ec44" providerId="LiveId" clId="{631B272D-96CA-460A-94C6-73EE265F1D40}" dt="2024-09-07T16:09:40.951" v="1857" actId="21"/>
          <ac:spMkLst>
            <pc:docMk/>
            <pc:sldMk cId="0" sldId="265"/>
            <ac:spMk id="8" creationId="{C4C4A670-167C-60CD-2EBD-664DEA01359B}"/>
          </ac:spMkLst>
        </pc:spChg>
        <pc:spChg chg="mod">
          <ac:chgData name="Sanjana .G" userId="00e17b7a8692ec44" providerId="LiveId" clId="{631B272D-96CA-460A-94C6-73EE265F1D40}" dt="2024-09-07T17:01:23.180" v="2992" actId="403"/>
          <ac:spMkLst>
            <pc:docMk/>
            <pc:sldMk cId="0" sldId="265"/>
            <ac:spMk id="9" creationId="{00000000-0000-0000-0000-000000000000}"/>
          </ac:spMkLst>
        </pc:spChg>
        <pc:spChg chg="add del mod">
          <ac:chgData name="Sanjana .G" userId="00e17b7a8692ec44" providerId="LiveId" clId="{631B272D-96CA-460A-94C6-73EE265F1D40}" dt="2024-09-07T16:09:40.684" v="1856"/>
          <ac:spMkLst>
            <pc:docMk/>
            <pc:sldMk cId="0" sldId="265"/>
            <ac:spMk id="10" creationId="{229F08CD-3448-D5F2-8164-3701F8628A24}"/>
          </ac:spMkLst>
        </pc:spChg>
        <pc:spChg chg="add del mod">
          <ac:chgData name="Sanjana .G" userId="00e17b7a8692ec44" providerId="LiveId" clId="{631B272D-96CA-460A-94C6-73EE265F1D40}" dt="2024-09-07T16:09:40.369" v="1855" actId="21"/>
          <ac:spMkLst>
            <pc:docMk/>
            <pc:sldMk cId="0" sldId="265"/>
            <ac:spMk id="12" creationId="{4BD2A270-5E52-446E-F5D7-7C714700935A}"/>
          </ac:spMkLst>
        </pc:spChg>
        <pc:spChg chg="add del mod">
          <ac:chgData name="Sanjana .G" userId="00e17b7a8692ec44" providerId="LiveId" clId="{631B272D-96CA-460A-94C6-73EE265F1D40}" dt="2024-09-07T16:40:33.372" v="2012"/>
          <ac:spMkLst>
            <pc:docMk/>
            <pc:sldMk cId="0" sldId="265"/>
            <ac:spMk id="14" creationId="{C94651AF-FCCF-E4DB-C60F-6983A2AF3C17}"/>
          </ac:spMkLst>
        </pc:spChg>
        <pc:spChg chg="add mod">
          <ac:chgData name="Sanjana .G" userId="00e17b7a8692ec44" providerId="LiveId" clId="{631B272D-96CA-460A-94C6-73EE265F1D40}" dt="2024-09-07T16:56:00.492" v="2913" actId="113"/>
          <ac:spMkLst>
            <pc:docMk/>
            <pc:sldMk cId="0" sldId="265"/>
            <ac:spMk id="15" creationId="{A0448CC3-B2E3-2803-071B-E57CC6C6854C}"/>
          </ac:spMkLst>
        </pc:spChg>
        <pc:picChg chg="del">
          <ac:chgData name="Sanjana .G" userId="00e17b7a8692ec44" providerId="LiveId" clId="{631B272D-96CA-460A-94C6-73EE265F1D40}" dt="2024-09-07T16:07:31.654" v="1842" actId="21"/>
          <ac:picMkLst>
            <pc:docMk/>
            <pc:sldMk cId="0" sldId="265"/>
            <ac:picMk id="6" creationId="{00000000-0000-0000-0000-000000000000}"/>
          </ac:picMkLst>
        </pc:picChg>
        <pc:picChg chg="add del mod">
          <ac:chgData name="Sanjana .G" userId="00e17b7a8692ec44" providerId="LiveId" clId="{631B272D-96CA-460A-94C6-73EE265F1D40}" dt="2024-09-07T16:09:38.995" v="1853" actId="1076"/>
          <ac:picMkLst>
            <pc:docMk/>
            <pc:sldMk cId="0" sldId="265"/>
            <ac:picMk id="13" creationId="{FC9594CA-51E9-E196-02C2-CADC8CE2D07F}"/>
          </ac:picMkLst>
        </pc:picChg>
      </pc:sldChg>
      <pc:sldChg chg="addSp modSp mod">
        <pc:chgData name="Sanjana .G" userId="00e17b7a8692ec44" providerId="LiveId" clId="{631B272D-96CA-460A-94C6-73EE265F1D40}" dt="2024-09-07T17:01:51.462" v="2996"/>
        <pc:sldMkLst>
          <pc:docMk/>
          <pc:sldMk cId="2986442291" sldId="268"/>
        </pc:sldMkLst>
        <pc:spChg chg="mod">
          <ac:chgData name="Sanjana .G" userId="00e17b7a8692ec44" providerId="LiveId" clId="{631B272D-96CA-460A-94C6-73EE265F1D40}" dt="2024-09-07T16:37:28.550" v="1994" actId="2711"/>
          <ac:spMkLst>
            <pc:docMk/>
            <pc:sldMk cId="2986442291" sldId="268"/>
            <ac:spMk id="2" creationId="{F9A5CB5B-BDD0-5A64-1A7C-37D3C88F8F9E}"/>
          </ac:spMkLst>
        </pc:spChg>
        <pc:spChg chg="add mod">
          <ac:chgData name="Sanjana .G" userId="00e17b7a8692ec44" providerId="LiveId" clId="{631B272D-96CA-460A-94C6-73EE265F1D40}" dt="2024-09-07T16:37:16.798" v="1993" actId="207"/>
          <ac:spMkLst>
            <pc:docMk/>
            <pc:sldMk cId="2986442291" sldId="268"/>
            <ac:spMk id="3" creationId="{32F464D9-56EC-E1EC-A637-55D467BFE70F}"/>
          </ac:spMkLst>
        </pc:spChg>
        <pc:spChg chg="add mod">
          <ac:chgData name="Sanjana .G" userId="00e17b7a8692ec44" providerId="LiveId" clId="{631B272D-96CA-460A-94C6-73EE265F1D40}" dt="2024-09-07T17:01:51.462" v="2996"/>
          <ac:spMkLst>
            <pc:docMk/>
            <pc:sldMk cId="2986442291" sldId="268"/>
            <ac:spMk id="4" creationId="{6FFFBB73-80AA-0CFF-B6B4-4C3C38880B22}"/>
          </ac:spMkLst>
        </pc:spChg>
      </pc:sldChg>
      <pc:sldChg chg="addSp delSp modSp mod">
        <pc:chgData name="Sanjana .G" userId="00e17b7a8692ec44" providerId="LiveId" clId="{631B272D-96CA-460A-94C6-73EE265F1D40}" dt="2024-09-07T17:03:32.663" v="3028" actId="113"/>
        <pc:sldMkLst>
          <pc:docMk/>
          <pc:sldMk cId="2720660618" sldId="269"/>
        </pc:sldMkLst>
        <pc:spChg chg="mod">
          <ac:chgData name="Sanjana .G" userId="00e17b7a8692ec44" providerId="LiveId" clId="{631B272D-96CA-460A-94C6-73EE265F1D40}" dt="2024-09-07T14:47:44.421" v="509"/>
          <ac:spMkLst>
            <pc:docMk/>
            <pc:sldMk cId="2720660618" sldId="269"/>
            <ac:spMk id="2" creationId="{6E06195E-16D6-79D8-7A9F-F8EB1FE9E212}"/>
          </ac:spMkLst>
        </pc:spChg>
        <pc:spChg chg="add mod">
          <ac:chgData name="Sanjana .G" userId="00e17b7a8692ec44" providerId="LiveId" clId="{631B272D-96CA-460A-94C6-73EE265F1D40}" dt="2024-09-07T16:46:19.636" v="2214" actId="20577"/>
          <ac:spMkLst>
            <pc:docMk/>
            <pc:sldMk cId="2720660618" sldId="269"/>
            <ac:spMk id="5" creationId="{C35BD7B5-4040-A3E3-4EF9-448EC3F9286D}"/>
          </ac:spMkLst>
        </pc:spChg>
        <pc:spChg chg="add mod">
          <ac:chgData name="Sanjana .G" userId="00e17b7a8692ec44" providerId="LiveId" clId="{631B272D-96CA-460A-94C6-73EE265F1D40}" dt="2024-09-07T17:03:32.663" v="3028" actId="113"/>
          <ac:spMkLst>
            <pc:docMk/>
            <pc:sldMk cId="2720660618" sldId="269"/>
            <ac:spMk id="6" creationId="{DB6FDE91-782A-3BFE-EC50-DD3F81ACF919}"/>
          </ac:spMkLst>
        </pc:spChg>
        <pc:spChg chg="add mod">
          <ac:chgData name="Sanjana .G" userId="00e17b7a8692ec44" providerId="LiveId" clId="{631B272D-96CA-460A-94C6-73EE265F1D40}" dt="2024-09-07T17:00:40.706" v="2950" actId="207"/>
          <ac:spMkLst>
            <pc:docMk/>
            <pc:sldMk cId="2720660618" sldId="269"/>
            <ac:spMk id="8" creationId="{57E6963E-CB52-B17E-8F0D-2CC1B5A99979}"/>
          </ac:spMkLst>
        </pc:spChg>
        <pc:picChg chg="add del mod">
          <ac:chgData name="Sanjana .G" userId="00e17b7a8692ec44" providerId="LiveId" clId="{631B272D-96CA-460A-94C6-73EE265F1D40}" dt="2024-09-07T15:58:57.205" v="1765" actId="21"/>
          <ac:picMkLst>
            <pc:docMk/>
            <pc:sldMk cId="2720660618" sldId="269"/>
            <ac:picMk id="3" creationId="{0B54AED1-FAB5-84E5-766C-4262FB2F0F4A}"/>
          </ac:picMkLst>
        </pc:picChg>
      </pc:sldChg>
      <pc:sldChg chg="new add del">
        <pc:chgData name="Sanjana .G" userId="00e17b7a8692ec44" providerId="LiveId" clId="{631B272D-96CA-460A-94C6-73EE265F1D40}" dt="2024-09-07T13:53:56.781" v="118" actId="680"/>
        <pc:sldMkLst>
          <pc:docMk/>
          <pc:sldMk cId="1422518721" sldId="270"/>
        </pc:sldMkLst>
      </pc:sldChg>
      <pc:sldChg chg="modSp add del">
        <pc:chgData name="Sanjana .G" userId="00e17b7a8692ec44" providerId="LiveId" clId="{631B272D-96CA-460A-94C6-73EE265F1D40}" dt="2024-09-07T13:53:57.936" v="121" actId="2890"/>
        <pc:sldMkLst>
          <pc:docMk/>
          <pc:sldMk cId="2233747657" sldId="270"/>
        </pc:sldMkLst>
        <pc:spChg chg="mod">
          <ac:chgData name="Sanjana .G" userId="00e17b7a8692ec44" providerId="LiveId" clId="{631B272D-96CA-460A-94C6-73EE265F1D40}" dt="2024-09-07T13:53:57.435" v="120"/>
          <ac:spMkLst>
            <pc:docMk/>
            <pc:sldMk cId="2233747657" sldId="270"/>
            <ac:spMk id="22" creationId="{00000000-0000-0000-0000-000000000000}"/>
          </ac:spMkLst>
        </pc:spChg>
      </pc:sldChg>
      <pc:sldChg chg="addSp delSp modSp new del mod modClrScheme chgLayout">
        <pc:chgData name="Sanjana .G" userId="00e17b7a8692ec44" providerId="LiveId" clId="{631B272D-96CA-460A-94C6-73EE265F1D40}" dt="2024-09-07T14:58:34.081" v="1024" actId="2696"/>
        <pc:sldMkLst>
          <pc:docMk/>
          <pc:sldMk cId="2743889845" sldId="270"/>
        </pc:sldMkLst>
        <pc:spChg chg="del">
          <ac:chgData name="Sanjana .G" userId="00e17b7a8692ec44" providerId="LiveId" clId="{631B272D-96CA-460A-94C6-73EE265F1D40}" dt="2024-09-07T13:56:53.863" v="125" actId="700"/>
          <ac:spMkLst>
            <pc:docMk/>
            <pc:sldMk cId="2743889845" sldId="270"/>
            <ac:spMk id="2" creationId="{40AEAB2E-AF59-0BCA-5B77-99759EEF2D09}"/>
          </ac:spMkLst>
        </pc:spChg>
        <pc:spChg chg="del">
          <ac:chgData name="Sanjana .G" userId="00e17b7a8692ec44" providerId="LiveId" clId="{631B272D-96CA-460A-94C6-73EE265F1D40}" dt="2024-09-07T13:56:53.863" v="125" actId="700"/>
          <ac:spMkLst>
            <pc:docMk/>
            <pc:sldMk cId="2743889845" sldId="270"/>
            <ac:spMk id="3" creationId="{28930EEC-7F87-8D1B-F787-968171C56194}"/>
          </ac:spMkLst>
        </pc:spChg>
        <pc:spChg chg="add mod">
          <ac:chgData name="Sanjana .G" userId="00e17b7a8692ec44" providerId="LiveId" clId="{631B272D-96CA-460A-94C6-73EE265F1D40}" dt="2024-09-07T14:17:07.868" v="363" actId="207"/>
          <ac:spMkLst>
            <pc:docMk/>
            <pc:sldMk cId="2743889845" sldId="270"/>
            <ac:spMk id="4" creationId="{C71347FC-B635-FBEE-9A5E-E3427F3B28A0}"/>
          </ac:spMkLst>
        </pc:spChg>
        <pc:spChg chg="add mod">
          <ac:chgData name="Sanjana .G" userId="00e17b7a8692ec44" providerId="LiveId" clId="{631B272D-96CA-460A-94C6-73EE265F1D40}" dt="2024-09-07T13:59:55.583" v="129" actId="207"/>
          <ac:spMkLst>
            <pc:docMk/>
            <pc:sldMk cId="2743889845" sldId="270"/>
            <ac:spMk id="5" creationId="{4B6B859C-67D6-47AA-2F6A-87D0B137B6FD}"/>
          </ac:spMkLst>
        </pc:spChg>
      </pc:sldChg>
      <pc:sldChg chg="addSp modSp new del mod">
        <pc:chgData name="Sanjana .G" userId="00e17b7a8692ec44" providerId="LiveId" clId="{631B272D-96CA-460A-94C6-73EE265F1D40}" dt="2024-09-07T13:53:55.952" v="116" actId="680"/>
        <pc:sldMkLst>
          <pc:docMk/>
          <pc:sldMk cId="4128285950" sldId="270"/>
        </pc:sldMkLst>
        <pc:spChg chg="add mod">
          <ac:chgData name="Sanjana .G" userId="00e17b7a8692ec44" providerId="LiveId" clId="{631B272D-96CA-460A-94C6-73EE265F1D40}" dt="2024-09-07T13:53:55.469" v="115"/>
          <ac:spMkLst>
            <pc:docMk/>
            <pc:sldMk cId="4128285950" sldId="270"/>
            <ac:spMk id="2" creationId="{DAB584C5-A9A3-4E6B-2B6E-00265F8C78E4}"/>
          </ac:spMkLst>
        </pc:spChg>
        <pc:spChg chg="add mod">
          <ac:chgData name="Sanjana .G" userId="00e17b7a8692ec44" providerId="LiveId" clId="{631B272D-96CA-460A-94C6-73EE265F1D40}" dt="2024-09-07T13:53:54.600" v="113"/>
          <ac:spMkLst>
            <pc:docMk/>
            <pc:sldMk cId="4128285950" sldId="270"/>
            <ac:spMk id="3" creationId="{60568C87-0297-7E08-C496-CD5D970BF62B}"/>
          </ac:spMkLst>
        </pc:spChg>
      </pc:sldChg>
      <pc:sldChg chg="addSp delSp modSp new mod setBg">
        <pc:chgData name="Sanjana .G" userId="00e17b7a8692ec44" providerId="LiveId" clId="{631B272D-96CA-460A-94C6-73EE265F1D40}" dt="2024-09-07T16:59:01.626" v="2934"/>
        <pc:sldMkLst>
          <pc:docMk/>
          <pc:sldMk cId="182480865" sldId="271"/>
        </pc:sldMkLst>
        <pc:spChg chg="del">
          <ac:chgData name="Sanjana .G" userId="00e17b7a8692ec44" providerId="LiveId" clId="{631B272D-96CA-460A-94C6-73EE265F1D40}" dt="2024-09-07T14:00:17.975" v="131"/>
          <ac:spMkLst>
            <pc:docMk/>
            <pc:sldMk cId="182480865" sldId="271"/>
            <ac:spMk id="2" creationId="{14F02965-6D39-33AE-1494-5135E51300C9}"/>
          </ac:spMkLst>
        </pc:spChg>
        <pc:spChg chg="add mod">
          <ac:chgData name="Sanjana .G" userId="00e17b7a8692ec44" providerId="LiveId" clId="{631B272D-96CA-460A-94C6-73EE265F1D40}" dt="2024-09-07T15:00:05.604" v="1035" actId="404"/>
          <ac:spMkLst>
            <pc:docMk/>
            <pc:sldMk cId="182480865" sldId="271"/>
            <ac:spMk id="3" creationId="{7749A86E-7310-B677-0BC9-A4C86F75C03C}"/>
          </ac:spMkLst>
        </pc:spChg>
        <pc:spChg chg="add mod">
          <ac:chgData name="Sanjana .G" userId="00e17b7a8692ec44" providerId="LiveId" clId="{631B272D-96CA-460A-94C6-73EE265F1D40}" dt="2024-09-07T15:00:14.619" v="1036" actId="1076"/>
          <ac:spMkLst>
            <pc:docMk/>
            <pc:sldMk cId="182480865" sldId="271"/>
            <ac:spMk id="4" creationId="{EB6BF4E2-CCE7-392D-881C-F849B84DE573}"/>
          </ac:spMkLst>
        </pc:spChg>
        <pc:spChg chg="add mod">
          <ac:chgData name="Sanjana .G" userId="00e17b7a8692ec44" providerId="LiveId" clId="{631B272D-96CA-460A-94C6-73EE265F1D40}" dt="2024-09-07T16:59:01.626" v="2934"/>
          <ac:spMkLst>
            <pc:docMk/>
            <pc:sldMk cId="182480865" sldId="271"/>
            <ac:spMk id="6" creationId="{32C85CC0-B2A8-DC98-7146-36197F92C11A}"/>
          </ac:spMkLst>
        </pc:spChg>
        <pc:picChg chg="add del mod">
          <ac:chgData name="Sanjana .G" userId="00e17b7a8692ec44" providerId="LiveId" clId="{631B272D-96CA-460A-94C6-73EE265F1D40}" dt="2024-09-07T16:58:45.552" v="2933" actId="21"/>
          <ac:picMkLst>
            <pc:docMk/>
            <pc:sldMk cId="182480865" sldId="271"/>
            <ac:picMk id="5" creationId="{487A925E-8D87-348F-FB4F-984B3FDDC274}"/>
          </ac:picMkLst>
        </pc:picChg>
      </pc:sldChg>
      <pc:sldChg chg="add del">
        <pc:chgData name="Sanjana .G" userId="00e17b7a8692ec44" providerId="LiveId" clId="{631B272D-96CA-460A-94C6-73EE265F1D40}" dt="2024-09-07T14:02:32.120" v="139" actId="2890"/>
        <pc:sldMkLst>
          <pc:docMk/>
          <pc:sldMk cId="882672723" sldId="272"/>
        </pc:sldMkLst>
      </pc:sldChg>
      <pc:sldChg chg="addSp delSp modSp add mod">
        <pc:chgData name="Sanjana .G" userId="00e17b7a8692ec44" providerId="LiveId" clId="{631B272D-96CA-460A-94C6-73EE265F1D40}" dt="2024-09-07T17:02:48.763" v="3020" actId="2711"/>
        <pc:sldMkLst>
          <pc:docMk/>
          <pc:sldMk cId="1163564461" sldId="272"/>
        </pc:sldMkLst>
        <pc:spChg chg="add del mod">
          <ac:chgData name="Sanjana .G" userId="00e17b7a8692ec44" providerId="LiveId" clId="{631B272D-96CA-460A-94C6-73EE265F1D40}" dt="2024-09-07T14:56:54.267" v="1007" actId="21"/>
          <ac:spMkLst>
            <pc:docMk/>
            <pc:sldMk cId="1163564461" sldId="272"/>
            <ac:spMk id="2" creationId="{95093F70-A988-C119-49FD-0A4AE5F363F8}"/>
          </ac:spMkLst>
        </pc:spChg>
        <pc:spChg chg="add mod">
          <ac:chgData name="Sanjana .G" userId="00e17b7a8692ec44" providerId="LiveId" clId="{631B272D-96CA-460A-94C6-73EE265F1D40}" dt="2024-09-07T17:02:04.134" v="2997" actId="207"/>
          <ac:spMkLst>
            <pc:docMk/>
            <pc:sldMk cId="1163564461" sldId="272"/>
            <ac:spMk id="3" creationId="{0DF0E0D0-C857-FDC6-FC8B-8E846C4FE45A}"/>
          </ac:spMkLst>
        </pc:spChg>
        <pc:spChg chg="add del mod">
          <ac:chgData name="Sanjana .G" userId="00e17b7a8692ec44" providerId="LiveId" clId="{631B272D-96CA-460A-94C6-73EE265F1D40}" dt="2024-09-07T14:58:09.724" v="1020" actId="21"/>
          <ac:spMkLst>
            <pc:docMk/>
            <pc:sldMk cId="1163564461" sldId="272"/>
            <ac:spMk id="4" creationId="{D55ADE35-C35B-07C1-F5AA-C33B3DDB802E}"/>
          </ac:spMkLst>
        </pc:spChg>
        <pc:spChg chg="add mod">
          <ac:chgData name="Sanjana .G" userId="00e17b7a8692ec44" providerId="LiveId" clId="{631B272D-96CA-460A-94C6-73EE265F1D40}" dt="2024-09-07T17:02:48.763" v="3020" actId="2711"/>
          <ac:spMkLst>
            <pc:docMk/>
            <pc:sldMk cId="1163564461" sldId="272"/>
            <ac:spMk id="5" creationId="{74B44E2E-7326-81F5-EA9F-E148E2B41A1B}"/>
          </ac:spMkLst>
        </pc:spChg>
        <pc:spChg chg="mod">
          <ac:chgData name="Sanjana .G" userId="00e17b7a8692ec44" providerId="LiveId" clId="{631B272D-96CA-460A-94C6-73EE265F1D40}" dt="2024-09-07T16:59:28.959" v="2942" actId="403"/>
          <ac:spMkLst>
            <pc:docMk/>
            <pc:sldMk cId="1163564461" sldId="272"/>
            <ac:spMk id="11" creationId="{00000000-0000-0000-0000-000000000000}"/>
          </ac:spMkLst>
        </pc:spChg>
        <pc:spChg chg="del">
          <ac:chgData name="Sanjana .G" userId="00e17b7a8692ec44" providerId="LiveId" clId="{631B272D-96CA-460A-94C6-73EE265F1D40}" dt="2024-09-07T14:58:04.346" v="1018" actId="21"/>
          <ac:spMkLst>
            <pc:docMk/>
            <pc:sldMk cId="1163564461" sldId="272"/>
            <ac:spMk id="14" creationId="{D55ADE35-C35B-07C1-F5AA-C33B3DDB802E}"/>
          </ac:spMkLst>
        </pc:spChg>
        <pc:spChg chg="del">
          <ac:chgData name="Sanjana .G" userId="00e17b7a8692ec44" providerId="LiveId" clId="{631B272D-96CA-460A-94C6-73EE265F1D40}" dt="2024-09-07T14:56:47.938" v="1005" actId="21"/>
          <ac:spMkLst>
            <pc:docMk/>
            <pc:sldMk cId="1163564461" sldId="272"/>
            <ac:spMk id="16" creationId="{95093F70-A988-C119-49FD-0A4AE5F363F8}"/>
          </ac:spMkLst>
        </pc:spChg>
        <pc:spChg chg="del mod">
          <ac:chgData name="Sanjana .G" userId="00e17b7a8692ec44" providerId="LiveId" clId="{631B272D-96CA-460A-94C6-73EE265F1D40}" dt="2024-09-07T14:57:31.458" v="1014" actId="21"/>
          <ac:spMkLst>
            <pc:docMk/>
            <pc:sldMk cId="1163564461" sldId="272"/>
            <ac:spMk id="22" creationId="{0E18F63F-E13E-5A74-5774-D007C265A278}"/>
          </ac:spMkLst>
        </pc:spChg>
      </pc:sldChg>
      <pc:sldChg chg="addSp delSp modSp add mod">
        <pc:chgData name="Sanjana .G" userId="00e17b7a8692ec44" providerId="LiveId" clId="{631B272D-96CA-460A-94C6-73EE265F1D40}" dt="2024-09-07T17:03:15.444" v="3024" actId="207"/>
        <pc:sldMkLst>
          <pc:docMk/>
          <pc:sldMk cId="2522419026" sldId="273"/>
        </pc:sldMkLst>
        <pc:spChg chg="add del mod">
          <ac:chgData name="Sanjana .G" userId="00e17b7a8692ec44" providerId="LiveId" clId="{631B272D-96CA-460A-94C6-73EE265F1D40}" dt="2024-09-07T15:16:09.442" v="1352" actId="21"/>
          <ac:spMkLst>
            <pc:docMk/>
            <pc:sldMk cId="2522419026" sldId="273"/>
            <ac:spMk id="2" creationId="{739DA354-3756-AC6E-BF25-EB624BE063AF}"/>
          </ac:spMkLst>
        </pc:spChg>
        <pc:spChg chg="add mod">
          <ac:chgData name="Sanjana .G" userId="00e17b7a8692ec44" providerId="LiveId" clId="{631B272D-96CA-460A-94C6-73EE265F1D40}" dt="2024-09-07T17:03:15.444" v="3024" actId="207"/>
          <ac:spMkLst>
            <pc:docMk/>
            <pc:sldMk cId="2522419026" sldId="273"/>
            <ac:spMk id="4" creationId="{69D6F9B5-BB74-9CA0-809E-942027D09609}"/>
          </ac:spMkLst>
        </pc:spChg>
        <pc:spChg chg="mod">
          <ac:chgData name="Sanjana .G" userId="00e17b7a8692ec44" providerId="LiveId" clId="{631B272D-96CA-460A-94C6-73EE265F1D40}" dt="2024-09-07T16:38:57.094" v="2005" actId="2711"/>
          <ac:spMkLst>
            <pc:docMk/>
            <pc:sldMk cId="2522419026" sldId="273"/>
            <ac:spMk id="7" creationId="{00000000-0000-0000-0000-000000000000}"/>
          </ac:spMkLst>
        </pc:spChg>
        <pc:spChg chg="del mod">
          <ac:chgData name="Sanjana .G" userId="00e17b7a8692ec44" providerId="LiveId" clId="{631B272D-96CA-460A-94C6-73EE265F1D40}" dt="2024-09-07T15:16:00.875" v="1350" actId="21"/>
          <ac:spMkLst>
            <pc:docMk/>
            <pc:sldMk cId="2522419026" sldId="273"/>
            <ac:spMk id="15" creationId="{B04C7AC8-0E0D-CC4E-367B-61D69527BCF4}"/>
          </ac:spMkLst>
        </pc:spChg>
        <pc:graphicFrameChg chg="add del mod modGraphic">
          <ac:chgData name="Sanjana .G" userId="00e17b7a8692ec44" providerId="LiveId" clId="{631B272D-96CA-460A-94C6-73EE265F1D40}" dt="2024-09-07T15:18:29.691" v="1369" actId="21"/>
          <ac:graphicFrameMkLst>
            <pc:docMk/>
            <pc:sldMk cId="2522419026" sldId="273"/>
            <ac:graphicFrameMk id="5" creationId="{51047801-D8C9-5EF8-CCA8-98E11B4C2542}"/>
          </ac:graphicFrameMkLst>
        </pc:graphicFrameChg>
        <pc:picChg chg="add mod">
          <ac:chgData name="Sanjana .G" userId="00e17b7a8692ec44" providerId="LiveId" clId="{631B272D-96CA-460A-94C6-73EE265F1D40}" dt="2024-09-07T15:25:31.556" v="1431" actId="14100"/>
          <ac:picMkLst>
            <pc:docMk/>
            <pc:sldMk cId="2522419026" sldId="273"/>
            <ac:picMk id="9" creationId="{8B5DC376-4BA9-635B-02CC-A3478909671B}"/>
          </ac:picMkLst>
        </pc:picChg>
        <pc:picChg chg="del">
          <ac:chgData name="Sanjana .G" userId="00e17b7a8692ec44" providerId="LiveId" clId="{631B272D-96CA-460A-94C6-73EE265F1D40}" dt="2024-09-07T15:16:35.078" v="1356" actId="21"/>
          <ac:picMkLst>
            <pc:docMk/>
            <pc:sldMk cId="2522419026" sldId="273"/>
            <ac:picMk id="12" creationId="{1C2F86FC-739B-46C2-6DFE-C09FC344B245}"/>
          </ac:picMkLst>
        </pc:picChg>
        <pc:picChg chg="add mod">
          <ac:chgData name="Sanjana .G" userId="00e17b7a8692ec44" providerId="LiveId" clId="{631B272D-96CA-460A-94C6-73EE265F1D40}" dt="2024-09-07T15:25:22.181" v="1427" actId="14100"/>
          <ac:picMkLst>
            <pc:docMk/>
            <pc:sldMk cId="2522419026" sldId="273"/>
            <ac:picMk id="13" creationId="{B25FFE1B-B3F3-44C8-9C5C-45AEFE26C549}"/>
          </ac:picMkLst>
        </pc:picChg>
        <pc:picChg chg="add del mod">
          <ac:chgData name="Sanjana .G" userId="00e17b7a8692ec44" providerId="LiveId" clId="{631B272D-96CA-460A-94C6-73EE265F1D40}" dt="2024-09-07T15:22:50.229" v="1414" actId="21"/>
          <ac:picMkLst>
            <pc:docMk/>
            <pc:sldMk cId="2522419026" sldId="273"/>
            <ac:picMk id="16" creationId="{A8921872-9DAF-0019-7033-05FC2B1ACF34}"/>
          </ac:picMkLst>
        </pc:picChg>
        <pc:picChg chg="add del mod">
          <ac:chgData name="Sanjana .G" userId="00e17b7a8692ec44" providerId="LiveId" clId="{631B272D-96CA-460A-94C6-73EE265F1D40}" dt="2024-09-07T15:22:50.229" v="1414" actId="21"/>
          <ac:picMkLst>
            <pc:docMk/>
            <pc:sldMk cId="2522419026" sldId="273"/>
            <ac:picMk id="18" creationId="{50384A0A-DE1A-3E48-C7D2-051F1FA704F6}"/>
          </ac:picMkLst>
        </pc:picChg>
        <pc:picChg chg="add mod">
          <ac:chgData name="Sanjana .G" userId="00e17b7a8692ec44" providerId="LiveId" clId="{631B272D-96CA-460A-94C6-73EE265F1D40}" dt="2024-09-07T15:25:28.956" v="1430" actId="1076"/>
          <ac:picMkLst>
            <pc:docMk/>
            <pc:sldMk cId="2522419026" sldId="273"/>
            <ac:picMk id="20" creationId="{40A42CF9-886D-F4E1-3D4D-F9C4F56C921A}"/>
          </ac:picMkLst>
        </pc:picChg>
      </pc:sldChg>
      <pc:sldChg chg="add del">
        <pc:chgData name="Sanjana .G" userId="00e17b7a8692ec44" providerId="LiveId" clId="{631B272D-96CA-460A-94C6-73EE265F1D40}" dt="2024-09-07T15:09:57.070" v="1306" actId="2696"/>
        <pc:sldMkLst>
          <pc:docMk/>
          <pc:sldMk cId="3494106353" sldId="273"/>
        </pc:sldMkLst>
      </pc:sldChg>
      <pc:sldChg chg="addSp delSp modSp add mod">
        <pc:chgData name="Sanjana .G" userId="00e17b7a8692ec44" providerId="LiveId" clId="{631B272D-96CA-460A-94C6-73EE265F1D40}" dt="2024-09-07T16:59:57.100" v="2943"/>
        <pc:sldMkLst>
          <pc:docMk/>
          <pc:sldMk cId="1248640520" sldId="274"/>
        </pc:sldMkLst>
        <pc:spChg chg="add del mod">
          <ac:chgData name="Sanjana .G" userId="00e17b7a8692ec44" providerId="LiveId" clId="{631B272D-96CA-460A-94C6-73EE265F1D40}" dt="2024-09-07T15:26:44.485" v="1438"/>
          <ac:spMkLst>
            <pc:docMk/>
            <pc:sldMk cId="1248640520" sldId="274"/>
            <ac:spMk id="2" creationId="{3FF3C15A-4161-A42E-184A-CFEC04B6C20B}"/>
          </ac:spMkLst>
        </pc:spChg>
        <pc:spChg chg="add del mod">
          <ac:chgData name="Sanjana .G" userId="00e17b7a8692ec44" providerId="LiveId" clId="{631B272D-96CA-460A-94C6-73EE265F1D40}" dt="2024-09-07T15:26:44.469" v="1436" actId="21"/>
          <ac:spMkLst>
            <pc:docMk/>
            <pc:sldMk cId="1248640520" sldId="274"/>
            <ac:spMk id="3" creationId="{69D6F9B5-BB74-9CA0-809E-942027D09609}"/>
          </ac:spMkLst>
        </pc:spChg>
        <pc:spChg chg="del">
          <ac:chgData name="Sanjana .G" userId="00e17b7a8692ec44" providerId="LiveId" clId="{631B272D-96CA-460A-94C6-73EE265F1D40}" dt="2024-09-07T15:26:31.477" v="1433" actId="21"/>
          <ac:spMkLst>
            <pc:docMk/>
            <pc:sldMk cId="1248640520" sldId="274"/>
            <ac:spMk id="4" creationId="{69D6F9B5-BB74-9CA0-809E-942027D09609}"/>
          </ac:spMkLst>
        </pc:spChg>
        <pc:spChg chg="add del mod">
          <ac:chgData name="Sanjana .G" userId="00e17b7a8692ec44" providerId="LiveId" clId="{631B272D-96CA-460A-94C6-73EE265F1D40}" dt="2024-09-07T15:31:55.462" v="1567" actId="21"/>
          <ac:spMkLst>
            <pc:docMk/>
            <pc:sldMk cId="1248640520" sldId="274"/>
            <ac:spMk id="5" creationId="{CC5EA81C-39B3-5F08-2D19-8533D2420FDA}"/>
          </ac:spMkLst>
        </pc:spChg>
        <pc:spChg chg="mod">
          <ac:chgData name="Sanjana .G" userId="00e17b7a8692ec44" providerId="LiveId" clId="{631B272D-96CA-460A-94C6-73EE265F1D40}" dt="2024-09-07T16:39:13.228" v="2007" actId="2711"/>
          <ac:spMkLst>
            <pc:docMk/>
            <pc:sldMk cId="1248640520" sldId="274"/>
            <ac:spMk id="7" creationId="{00000000-0000-0000-0000-000000000000}"/>
          </ac:spMkLst>
        </pc:spChg>
        <pc:spChg chg="del">
          <ac:chgData name="Sanjana .G" userId="00e17b7a8692ec44" providerId="LiveId" clId="{631B272D-96CA-460A-94C6-73EE265F1D40}" dt="2024-09-07T15:27:50.627" v="1459" actId="21"/>
          <ac:spMkLst>
            <pc:docMk/>
            <pc:sldMk cId="1248640520" sldId="274"/>
            <ac:spMk id="10" creationId="{00000000-0000-0000-0000-000000000000}"/>
          </ac:spMkLst>
        </pc:spChg>
        <pc:spChg chg="add mod">
          <ac:chgData name="Sanjana .G" userId="00e17b7a8692ec44" providerId="LiveId" clId="{631B272D-96CA-460A-94C6-73EE265F1D40}" dt="2024-09-07T16:59:57.100" v="2943"/>
          <ac:spMkLst>
            <pc:docMk/>
            <pc:sldMk cId="1248640520" sldId="274"/>
            <ac:spMk id="37" creationId="{24CE35C0-92E5-3EA5-2DA4-54B8B99E5FDB}"/>
          </ac:spMkLst>
        </pc:spChg>
        <pc:graphicFrameChg chg="add mod modGraphic">
          <ac:chgData name="Sanjana .G" userId="00e17b7a8692ec44" providerId="LiveId" clId="{631B272D-96CA-460A-94C6-73EE265F1D40}" dt="2024-09-07T15:45:36.336" v="1671" actId="113"/>
          <ac:graphicFrameMkLst>
            <pc:docMk/>
            <pc:sldMk cId="1248640520" sldId="274"/>
            <ac:graphicFrameMk id="8" creationId="{1CE84B1F-181C-5AB6-F4DB-6B8EF30B334E}"/>
          </ac:graphicFrameMkLst>
        </pc:graphicFrameChg>
        <pc:picChg chg="del">
          <ac:chgData name="Sanjana .G" userId="00e17b7a8692ec44" providerId="LiveId" clId="{631B272D-96CA-460A-94C6-73EE265F1D40}" dt="2024-09-07T15:27:40.792" v="1457" actId="21"/>
          <ac:picMkLst>
            <pc:docMk/>
            <pc:sldMk cId="1248640520" sldId="274"/>
            <ac:picMk id="9" creationId="{8B5DC376-4BA9-635B-02CC-A3478909671B}"/>
          </ac:picMkLst>
        </pc:picChg>
        <pc:picChg chg="add mod">
          <ac:chgData name="Sanjana .G" userId="00e17b7a8692ec44" providerId="LiveId" clId="{631B272D-96CA-460A-94C6-73EE265F1D40}" dt="2024-09-07T15:35:14.633" v="1590" actId="1076"/>
          <ac:picMkLst>
            <pc:docMk/>
            <pc:sldMk cId="1248640520" sldId="274"/>
            <ac:picMk id="12" creationId="{CFFC3492-7DF8-C184-9F1C-330A54288F7C}"/>
          </ac:picMkLst>
        </pc:picChg>
        <pc:picChg chg="del">
          <ac:chgData name="Sanjana .G" userId="00e17b7a8692ec44" providerId="LiveId" clId="{631B272D-96CA-460A-94C6-73EE265F1D40}" dt="2024-09-07T15:27:38.043" v="1456" actId="21"/>
          <ac:picMkLst>
            <pc:docMk/>
            <pc:sldMk cId="1248640520" sldId="274"/>
            <ac:picMk id="13" creationId="{B25FFE1B-B3F3-44C8-9C5C-45AEFE26C549}"/>
          </ac:picMkLst>
        </pc:picChg>
        <pc:picChg chg="add mod">
          <ac:chgData name="Sanjana .G" userId="00e17b7a8692ec44" providerId="LiveId" clId="{631B272D-96CA-460A-94C6-73EE265F1D40}" dt="2024-09-07T15:37:02.132" v="1615" actId="1076"/>
          <ac:picMkLst>
            <pc:docMk/>
            <pc:sldMk cId="1248640520" sldId="274"/>
            <ac:picMk id="15" creationId="{1E6C32E9-420C-5E92-0F49-1B9BA8BAB158}"/>
          </ac:picMkLst>
        </pc:picChg>
        <pc:picChg chg="add mod">
          <ac:chgData name="Sanjana .G" userId="00e17b7a8692ec44" providerId="LiveId" clId="{631B272D-96CA-460A-94C6-73EE265F1D40}" dt="2024-09-07T15:35:25.582" v="1592" actId="1076"/>
          <ac:picMkLst>
            <pc:docMk/>
            <pc:sldMk cId="1248640520" sldId="274"/>
            <ac:picMk id="17" creationId="{24FCE08E-6BCA-4D9F-7979-F48880AE8459}"/>
          </ac:picMkLst>
        </pc:picChg>
        <pc:picChg chg="add mod">
          <ac:chgData name="Sanjana .G" userId="00e17b7a8692ec44" providerId="LiveId" clId="{631B272D-96CA-460A-94C6-73EE265F1D40}" dt="2024-09-07T15:37:08.301" v="1616" actId="1076"/>
          <ac:picMkLst>
            <pc:docMk/>
            <pc:sldMk cId="1248640520" sldId="274"/>
            <ac:picMk id="19" creationId="{0F692E59-79D1-2A0C-39B7-A20ABAA488CB}"/>
          </ac:picMkLst>
        </pc:picChg>
        <pc:picChg chg="del">
          <ac:chgData name="Sanjana .G" userId="00e17b7a8692ec44" providerId="LiveId" clId="{631B272D-96CA-460A-94C6-73EE265F1D40}" dt="2024-09-07T15:27:43.958" v="1458" actId="21"/>
          <ac:picMkLst>
            <pc:docMk/>
            <pc:sldMk cId="1248640520" sldId="274"/>
            <ac:picMk id="20" creationId="{40A42CF9-886D-F4E1-3D4D-F9C4F56C921A}"/>
          </ac:picMkLst>
        </pc:picChg>
        <pc:picChg chg="add mod">
          <ac:chgData name="Sanjana .G" userId="00e17b7a8692ec44" providerId="LiveId" clId="{631B272D-96CA-460A-94C6-73EE265F1D40}" dt="2024-09-07T15:37:49.566" v="1622" actId="1076"/>
          <ac:picMkLst>
            <pc:docMk/>
            <pc:sldMk cId="1248640520" sldId="274"/>
            <ac:picMk id="22" creationId="{4A458FB0-AE8E-B35A-64FD-495ECBD91D7D}"/>
          </ac:picMkLst>
        </pc:picChg>
        <pc:picChg chg="add mod">
          <ac:chgData name="Sanjana .G" userId="00e17b7a8692ec44" providerId="LiveId" clId="{631B272D-96CA-460A-94C6-73EE265F1D40}" dt="2024-09-07T15:38:43.281" v="1627" actId="1076"/>
          <ac:picMkLst>
            <pc:docMk/>
            <pc:sldMk cId="1248640520" sldId="274"/>
            <ac:picMk id="24" creationId="{66619808-200F-D9B0-04C7-CBA6E71ED11C}"/>
          </ac:picMkLst>
        </pc:picChg>
        <pc:picChg chg="add mod">
          <ac:chgData name="Sanjana .G" userId="00e17b7a8692ec44" providerId="LiveId" clId="{631B272D-96CA-460A-94C6-73EE265F1D40}" dt="2024-09-07T15:41:15.906" v="1640" actId="1076"/>
          <ac:picMkLst>
            <pc:docMk/>
            <pc:sldMk cId="1248640520" sldId="274"/>
            <ac:picMk id="26" creationId="{F9E9F738-9652-3C8E-192F-C20D65A453AA}"/>
          </ac:picMkLst>
        </pc:picChg>
        <pc:picChg chg="add mod">
          <ac:chgData name="Sanjana .G" userId="00e17b7a8692ec44" providerId="LiveId" clId="{631B272D-96CA-460A-94C6-73EE265F1D40}" dt="2024-09-07T15:41:21.098" v="1641" actId="1076"/>
          <ac:picMkLst>
            <pc:docMk/>
            <pc:sldMk cId="1248640520" sldId="274"/>
            <ac:picMk id="28" creationId="{CE736E24-5B62-270A-8F5A-2B1BE520D970}"/>
          </ac:picMkLst>
        </pc:picChg>
        <pc:picChg chg="add mod">
          <ac:chgData name="Sanjana .G" userId="00e17b7a8692ec44" providerId="LiveId" clId="{631B272D-96CA-460A-94C6-73EE265F1D40}" dt="2024-09-07T15:42:05.470" v="1648" actId="14100"/>
          <ac:picMkLst>
            <pc:docMk/>
            <pc:sldMk cId="1248640520" sldId="274"/>
            <ac:picMk id="30" creationId="{F54B625E-3A63-98BD-7CC1-83D6A68580D2}"/>
          </ac:picMkLst>
        </pc:picChg>
        <pc:picChg chg="add mod">
          <ac:chgData name="Sanjana .G" userId="00e17b7a8692ec44" providerId="LiveId" clId="{631B272D-96CA-460A-94C6-73EE265F1D40}" dt="2024-09-07T15:43:10.289" v="1654" actId="1076"/>
          <ac:picMkLst>
            <pc:docMk/>
            <pc:sldMk cId="1248640520" sldId="274"/>
            <ac:picMk id="32" creationId="{D193F9E6-E50E-E0D4-6E15-27240530B50D}"/>
          </ac:picMkLst>
        </pc:picChg>
        <pc:picChg chg="add mod">
          <ac:chgData name="Sanjana .G" userId="00e17b7a8692ec44" providerId="LiveId" clId="{631B272D-96CA-460A-94C6-73EE265F1D40}" dt="2024-09-07T15:43:48.368" v="1659" actId="14100"/>
          <ac:picMkLst>
            <pc:docMk/>
            <pc:sldMk cId="1248640520" sldId="274"/>
            <ac:picMk id="34" creationId="{1392531A-118F-D04C-CEED-7C2479AE87BD}"/>
          </ac:picMkLst>
        </pc:picChg>
        <pc:picChg chg="add mod">
          <ac:chgData name="Sanjana .G" userId="00e17b7a8692ec44" providerId="LiveId" clId="{631B272D-96CA-460A-94C6-73EE265F1D40}" dt="2024-09-07T15:44:42.198" v="1664" actId="1076"/>
          <ac:picMkLst>
            <pc:docMk/>
            <pc:sldMk cId="1248640520" sldId="274"/>
            <ac:picMk id="36" creationId="{BF183423-7674-6F67-7C34-4B5F6AE90BEE}"/>
          </ac:picMkLst>
        </pc:picChg>
      </pc:sldChg>
      <pc:sldChg chg="modSp add mod">
        <pc:chgData name="Sanjana .G" userId="00e17b7a8692ec44" providerId="LiveId" clId="{631B272D-96CA-460A-94C6-73EE265F1D40}" dt="2024-09-07T17:04:18.092" v="3037" actId="1076"/>
        <pc:sldMkLst>
          <pc:docMk/>
          <pc:sldMk cId="578631192" sldId="275"/>
        </pc:sldMkLst>
        <pc:spChg chg="mod">
          <ac:chgData name="Sanjana .G" userId="00e17b7a8692ec44" providerId="LiveId" clId="{631B272D-96CA-460A-94C6-73EE265F1D40}" dt="2024-09-07T17:04:18.092" v="3037" actId="1076"/>
          <ac:spMkLst>
            <pc:docMk/>
            <pc:sldMk cId="578631192" sldId="275"/>
            <ac:spMk id="10" creationId="{E0F272F6-0DF1-13EB-CE8E-3CD7AA02744B}"/>
          </ac:spMkLst>
        </pc:spChg>
      </pc:sldChg>
      <pc:sldChg chg="add del">
        <pc:chgData name="Sanjana .G" userId="00e17b7a8692ec44" providerId="LiveId" clId="{631B272D-96CA-460A-94C6-73EE265F1D40}" dt="2024-09-07T16:09:41.551" v="1858" actId="2890"/>
        <pc:sldMkLst>
          <pc:docMk/>
          <pc:sldMk cId="856679313" sldId="276"/>
        </pc:sldMkLst>
      </pc:sldChg>
      <pc:sldChg chg="addSp delSp modSp add mod">
        <pc:chgData name="Sanjana .G" userId="00e17b7a8692ec44" providerId="LiveId" clId="{631B272D-96CA-460A-94C6-73EE265F1D40}" dt="2024-09-07T17:04:44.923" v="3042" actId="1076"/>
        <pc:sldMkLst>
          <pc:docMk/>
          <pc:sldMk cId="2033968815" sldId="276"/>
        </pc:sldMkLst>
        <pc:spChg chg="mod">
          <ac:chgData name="Sanjana .G" userId="00e17b7a8692ec44" providerId="LiveId" clId="{631B272D-96CA-460A-94C6-73EE265F1D40}" dt="2024-09-07T16:38:11.813" v="2001" actId="2711"/>
          <ac:spMkLst>
            <pc:docMk/>
            <pc:sldMk cId="2033968815" sldId="276"/>
            <ac:spMk id="7" creationId="{00000000-0000-0000-0000-000000000000}"/>
          </ac:spMkLst>
        </pc:spChg>
        <pc:picChg chg="add del mod">
          <ac:chgData name="Sanjana .G" userId="00e17b7a8692ec44" providerId="LiveId" clId="{631B272D-96CA-460A-94C6-73EE265F1D40}" dt="2024-09-07T16:28:02.850" v="1906" actId="21"/>
          <ac:picMkLst>
            <pc:docMk/>
            <pc:sldMk cId="2033968815" sldId="276"/>
            <ac:picMk id="2" creationId="{1B6AB32B-7831-50AD-DEFD-9EB8DE8E4373}"/>
          </ac:picMkLst>
        </pc:picChg>
        <pc:picChg chg="add mod">
          <ac:chgData name="Sanjana .G" userId="00e17b7a8692ec44" providerId="LiveId" clId="{631B272D-96CA-460A-94C6-73EE265F1D40}" dt="2024-09-07T17:04:43.150" v="3041" actId="1076"/>
          <ac:picMkLst>
            <pc:docMk/>
            <pc:sldMk cId="2033968815" sldId="276"/>
            <ac:picMk id="3" creationId="{B7027E34-014F-76BB-DAA7-4BF9182BAFE1}"/>
          </ac:picMkLst>
        </pc:picChg>
        <pc:picChg chg="add mod">
          <ac:chgData name="Sanjana .G" userId="00e17b7a8692ec44" providerId="LiveId" clId="{631B272D-96CA-460A-94C6-73EE265F1D40}" dt="2024-09-07T17:04:44.923" v="3042" actId="1076"/>
          <ac:picMkLst>
            <pc:docMk/>
            <pc:sldMk cId="2033968815" sldId="276"/>
            <ac:picMk id="4" creationId="{40374496-25E7-8ACB-6A45-06F03CD68110}"/>
          </ac:picMkLst>
        </pc:picChg>
      </pc:sldChg>
      <pc:sldChg chg="addSp delSp modSp add mod">
        <pc:chgData name="Sanjana .G" userId="00e17b7a8692ec44" providerId="LiveId" clId="{631B272D-96CA-460A-94C6-73EE265F1D40}" dt="2024-09-07T16:37:57.016" v="1998" actId="2711"/>
        <pc:sldMkLst>
          <pc:docMk/>
          <pc:sldMk cId="1765932694" sldId="277"/>
        </pc:sldMkLst>
        <pc:spChg chg="add mod">
          <ac:chgData name="Sanjana .G" userId="00e17b7a8692ec44" providerId="LiveId" clId="{631B272D-96CA-460A-94C6-73EE265F1D40}" dt="2024-09-07T16:30:51.155" v="1941" actId="403"/>
          <ac:spMkLst>
            <pc:docMk/>
            <pc:sldMk cId="1765932694" sldId="277"/>
            <ac:spMk id="5" creationId="{B4058C21-4F22-0372-27DC-D3321F716940}"/>
          </ac:spMkLst>
        </pc:spChg>
        <pc:spChg chg="mod">
          <ac:chgData name="Sanjana .G" userId="00e17b7a8692ec44" providerId="LiveId" clId="{631B272D-96CA-460A-94C6-73EE265F1D40}" dt="2024-09-07T16:37:57.016" v="1998" actId="2711"/>
          <ac:spMkLst>
            <pc:docMk/>
            <pc:sldMk cId="1765932694" sldId="277"/>
            <ac:spMk id="7" creationId="{00000000-0000-0000-0000-000000000000}"/>
          </ac:spMkLst>
        </pc:spChg>
        <pc:picChg chg="add mod">
          <ac:chgData name="Sanjana .G" userId="00e17b7a8692ec44" providerId="LiveId" clId="{631B272D-96CA-460A-94C6-73EE265F1D40}" dt="2024-09-07T16:30:55.203" v="1942" actId="1076"/>
          <ac:picMkLst>
            <pc:docMk/>
            <pc:sldMk cId="1765932694" sldId="277"/>
            <ac:picMk id="2" creationId="{2D5FB43D-2D18-9227-57E1-4EA27F2B7441}"/>
          </ac:picMkLst>
        </pc:picChg>
        <pc:picChg chg="del">
          <ac:chgData name="Sanjana .G" userId="00e17b7a8692ec44" providerId="LiveId" clId="{631B272D-96CA-460A-94C6-73EE265F1D40}" dt="2024-09-07T16:29:37.341" v="1918" actId="21"/>
          <ac:picMkLst>
            <pc:docMk/>
            <pc:sldMk cId="1765932694" sldId="277"/>
            <ac:picMk id="3" creationId="{B7027E34-014F-76BB-DAA7-4BF9182BAFE1}"/>
          </ac:picMkLst>
        </pc:picChg>
        <pc:picChg chg="del">
          <ac:chgData name="Sanjana .G" userId="00e17b7a8692ec44" providerId="LiveId" clId="{631B272D-96CA-460A-94C6-73EE265F1D40}" dt="2024-09-07T16:29:39.388" v="1919" actId="21"/>
          <ac:picMkLst>
            <pc:docMk/>
            <pc:sldMk cId="1765932694" sldId="277"/>
            <ac:picMk id="4" creationId="{40374496-25E7-8ACB-6A45-06F03CD68110}"/>
          </ac:picMkLst>
        </pc:picChg>
      </pc:sldChg>
      <pc:sldChg chg="addSp delSp modSp add mod">
        <pc:chgData name="Sanjana .G" userId="00e17b7a8692ec44" providerId="LiveId" clId="{631B272D-96CA-460A-94C6-73EE265F1D40}" dt="2024-09-07T17:01:43.012" v="2995" actId="403"/>
        <pc:sldMkLst>
          <pc:docMk/>
          <pc:sldMk cId="82566464" sldId="278"/>
        </pc:sldMkLst>
        <pc:spChg chg="del">
          <ac:chgData name="Sanjana .G" userId="00e17b7a8692ec44" providerId="LiveId" clId="{631B272D-96CA-460A-94C6-73EE265F1D40}" dt="2024-09-07T16:31:52.526" v="1947" actId="21"/>
          <ac:spMkLst>
            <pc:docMk/>
            <pc:sldMk cId="82566464" sldId="278"/>
            <ac:spMk id="5" creationId="{B4058C21-4F22-0372-27DC-D3321F716940}"/>
          </ac:spMkLst>
        </pc:spChg>
        <pc:spChg chg="mod">
          <ac:chgData name="Sanjana .G" userId="00e17b7a8692ec44" providerId="LiveId" clId="{631B272D-96CA-460A-94C6-73EE265F1D40}" dt="2024-09-07T16:37:34.752" v="1995" actId="2711"/>
          <ac:spMkLst>
            <pc:docMk/>
            <pc:sldMk cId="82566464" sldId="278"/>
            <ac:spMk id="7" creationId="{00000000-0000-0000-0000-000000000000}"/>
          </ac:spMkLst>
        </pc:spChg>
        <pc:spChg chg="mod">
          <ac:chgData name="Sanjana .G" userId="00e17b7a8692ec44" providerId="LiveId" clId="{631B272D-96CA-460A-94C6-73EE265F1D40}" dt="2024-09-07T17:01:43.012" v="2995" actId="403"/>
          <ac:spMkLst>
            <pc:docMk/>
            <pc:sldMk cId="82566464" sldId="278"/>
            <ac:spMk id="9" creationId="{00000000-0000-0000-0000-000000000000}"/>
          </ac:spMkLst>
        </pc:spChg>
        <pc:picChg chg="del">
          <ac:chgData name="Sanjana .G" userId="00e17b7a8692ec44" providerId="LiveId" clId="{631B272D-96CA-460A-94C6-73EE265F1D40}" dt="2024-09-07T16:31:13.795" v="1944" actId="21"/>
          <ac:picMkLst>
            <pc:docMk/>
            <pc:sldMk cId="82566464" sldId="278"/>
            <ac:picMk id="2" creationId="{2D5FB43D-2D18-9227-57E1-4EA27F2B7441}"/>
          </ac:picMkLst>
        </pc:picChg>
        <pc:picChg chg="add mod">
          <ac:chgData name="Sanjana .G" userId="00e17b7a8692ec44" providerId="LiveId" clId="{631B272D-96CA-460A-94C6-73EE265F1D40}" dt="2024-09-07T16:32:10.583" v="1955" actId="14100"/>
          <ac:picMkLst>
            <pc:docMk/>
            <pc:sldMk cId="82566464" sldId="278"/>
            <ac:picMk id="3" creationId="{E007F9BA-7CC2-AB94-E343-6EBEB8AC61EA}"/>
          </ac:picMkLst>
        </pc:picChg>
        <pc:picChg chg="add mod">
          <ac:chgData name="Sanjana .G" userId="00e17b7a8692ec44" providerId="LiveId" clId="{631B272D-96CA-460A-94C6-73EE265F1D40}" dt="2024-09-07T16:32:25.146" v="1958" actId="1076"/>
          <ac:picMkLst>
            <pc:docMk/>
            <pc:sldMk cId="82566464" sldId="278"/>
            <ac:picMk id="4" creationId="{321C2F3D-80E3-D9F4-A4B8-F98663092553}"/>
          </ac:picMkLst>
        </pc:picChg>
      </pc:sldChg>
      <pc:sldChg chg="addSp delSp modSp add mod">
        <pc:chgData name="Sanjana .G" userId="00e17b7a8692ec44" providerId="LiveId" clId="{631B272D-96CA-460A-94C6-73EE265F1D40}" dt="2024-09-07T16:37:41.632" v="1996" actId="2711"/>
        <pc:sldMkLst>
          <pc:docMk/>
          <pc:sldMk cId="4022031420" sldId="279"/>
        </pc:sldMkLst>
        <pc:spChg chg="del">
          <ac:chgData name="Sanjana .G" userId="00e17b7a8692ec44" providerId="LiveId" clId="{631B272D-96CA-460A-94C6-73EE265F1D40}" dt="2024-09-07T16:32:42.698" v="1961" actId="21"/>
          <ac:spMkLst>
            <pc:docMk/>
            <pc:sldMk cId="4022031420" sldId="279"/>
            <ac:spMk id="5" creationId="{B4058C21-4F22-0372-27DC-D3321F716940}"/>
          </ac:spMkLst>
        </pc:spChg>
        <pc:spChg chg="mod">
          <ac:chgData name="Sanjana .G" userId="00e17b7a8692ec44" providerId="LiveId" clId="{631B272D-96CA-460A-94C6-73EE265F1D40}" dt="2024-09-07T16:37:41.632" v="1996" actId="2711"/>
          <ac:spMkLst>
            <pc:docMk/>
            <pc:sldMk cId="4022031420" sldId="279"/>
            <ac:spMk id="7" creationId="{00000000-0000-0000-0000-000000000000}"/>
          </ac:spMkLst>
        </pc:spChg>
        <pc:picChg chg="del">
          <ac:chgData name="Sanjana .G" userId="00e17b7a8692ec44" providerId="LiveId" clId="{631B272D-96CA-460A-94C6-73EE265F1D40}" dt="2024-09-07T16:32:38.270" v="1960" actId="21"/>
          <ac:picMkLst>
            <pc:docMk/>
            <pc:sldMk cId="4022031420" sldId="279"/>
            <ac:picMk id="2" creationId="{2D5FB43D-2D18-9227-57E1-4EA27F2B7441}"/>
          </ac:picMkLst>
        </pc:picChg>
        <pc:picChg chg="add mod">
          <ac:chgData name="Sanjana .G" userId="00e17b7a8692ec44" providerId="LiveId" clId="{631B272D-96CA-460A-94C6-73EE265F1D40}" dt="2024-09-07T16:33:26.734" v="1965" actId="1076"/>
          <ac:picMkLst>
            <pc:docMk/>
            <pc:sldMk cId="4022031420" sldId="279"/>
            <ac:picMk id="3" creationId="{69E03D91-73A8-F26C-9ED7-9A6D1AFF03F5}"/>
          </ac:picMkLst>
        </pc:picChg>
        <pc:picChg chg="add mod">
          <ac:chgData name="Sanjana .G" userId="00e17b7a8692ec44" providerId="LiveId" clId="{631B272D-96CA-460A-94C6-73EE265F1D40}" dt="2024-09-07T16:33:43.030" v="1968" actId="1076"/>
          <ac:picMkLst>
            <pc:docMk/>
            <pc:sldMk cId="4022031420" sldId="279"/>
            <ac:picMk id="4" creationId="{E7C1015C-5483-4E53-8E60-EA12F1302A6F}"/>
          </ac:picMkLst>
        </pc:picChg>
      </pc:sldChg>
      <pc:sldChg chg="addSp delSp modSp add mod">
        <pc:chgData name="Sanjana .G" userId="00e17b7a8692ec44" providerId="LiveId" clId="{631B272D-96CA-460A-94C6-73EE265F1D40}" dt="2024-09-07T16:37:48.128" v="1997" actId="2711"/>
        <pc:sldMkLst>
          <pc:docMk/>
          <pc:sldMk cId="879212915" sldId="280"/>
        </pc:sldMkLst>
        <pc:spChg chg="del">
          <ac:chgData name="Sanjana .G" userId="00e17b7a8692ec44" providerId="LiveId" clId="{631B272D-96CA-460A-94C6-73EE265F1D40}" dt="2024-09-07T16:33:58.389" v="1971" actId="21"/>
          <ac:spMkLst>
            <pc:docMk/>
            <pc:sldMk cId="879212915" sldId="280"/>
            <ac:spMk id="5" creationId="{B4058C21-4F22-0372-27DC-D3321F716940}"/>
          </ac:spMkLst>
        </pc:spChg>
        <pc:spChg chg="mod">
          <ac:chgData name="Sanjana .G" userId="00e17b7a8692ec44" providerId="LiveId" clId="{631B272D-96CA-460A-94C6-73EE265F1D40}" dt="2024-09-07T16:37:48.128" v="1997" actId="2711"/>
          <ac:spMkLst>
            <pc:docMk/>
            <pc:sldMk cId="879212915" sldId="280"/>
            <ac:spMk id="7" creationId="{00000000-0000-0000-0000-000000000000}"/>
          </ac:spMkLst>
        </pc:spChg>
        <pc:picChg chg="del">
          <ac:chgData name="Sanjana .G" userId="00e17b7a8692ec44" providerId="LiveId" clId="{631B272D-96CA-460A-94C6-73EE265F1D40}" dt="2024-09-07T16:33:53.658" v="1970" actId="21"/>
          <ac:picMkLst>
            <pc:docMk/>
            <pc:sldMk cId="879212915" sldId="280"/>
            <ac:picMk id="2" creationId="{2D5FB43D-2D18-9227-57E1-4EA27F2B7441}"/>
          </ac:picMkLst>
        </pc:picChg>
        <pc:picChg chg="add mod">
          <ac:chgData name="Sanjana .G" userId="00e17b7a8692ec44" providerId="LiveId" clId="{631B272D-96CA-460A-94C6-73EE265F1D40}" dt="2024-09-07T16:34:38.567" v="1975" actId="1076"/>
          <ac:picMkLst>
            <pc:docMk/>
            <pc:sldMk cId="879212915" sldId="280"/>
            <ac:picMk id="3" creationId="{F248A019-4F1B-4101-30A0-F1D1400187D0}"/>
          </ac:picMkLst>
        </pc:picChg>
        <pc:picChg chg="add mod">
          <ac:chgData name="Sanjana .G" userId="00e17b7a8692ec44" providerId="LiveId" clId="{631B272D-96CA-460A-94C6-73EE265F1D40}" dt="2024-09-07T16:34:57.980" v="1978" actId="14100"/>
          <ac:picMkLst>
            <pc:docMk/>
            <pc:sldMk cId="879212915" sldId="280"/>
            <ac:picMk id="4" creationId="{B707C6C8-EAB9-ACFA-D2BC-258E7ECE8458}"/>
          </ac:picMkLst>
        </pc:picChg>
      </pc:sldChg>
      <pc:sldMasterChg chg="setBg">
        <pc:chgData name="Sanjana .G" userId="00e17b7a8692ec44" providerId="LiveId" clId="{631B272D-96CA-460A-94C6-73EE265F1D40}" dt="2024-09-07T14:27:28.467" v="372"/>
        <pc:sldMasterMkLst>
          <pc:docMk/>
          <pc:sldMasterMk cId="4242825403" sldId="2147484006"/>
        </pc:sldMasterMkLst>
      </pc:sldMasterChg>
      <pc:sldMasterChg chg="setBg">
        <pc:chgData name="Sanjana .G" userId="00e17b7a8692ec44" providerId="LiveId" clId="{631B272D-96CA-460A-94C6-73EE265F1D40}" dt="2024-09-07T14:28:03.650" v="374"/>
        <pc:sldMasterMkLst>
          <pc:docMk/>
          <pc:sldMasterMk cId="1418216787" sldId="2147484025"/>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EEE73-E7FD-4124-AEF4-9DADE9804C5B}"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056FBCAE-5513-48DA-A79D-02A5CEFDA346}">
      <dgm:prSet phldrT="[Text]"/>
      <dgm:spPr/>
      <dgm:t>
        <a:bodyPr/>
        <a:lstStyle/>
        <a:p>
          <a:r>
            <a:rPr lang="en-IN" b="1" dirty="0"/>
            <a:t>DATA COLLECETION</a:t>
          </a:r>
        </a:p>
      </dgm:t>
    </dgm:pt>
    <dgm:pt modelId="{28E56BA4-35BE-43C4-AC9B-E9AD899E07D1}" type="parTrans" cxnId="{77DD4B1D-6E2F-4354-9999-4A2175BF019F}">
      <dgm:prSet/>
      <dgm:spPr/>
      <dgm:t>
        <a:bodyPr/>
        <a:lstStyle/>
        <a:p>
          <a:endParaRPr lang="en-IN"/>
        </a:p>
      </dgm:t>
    </dgm:pt>
    <dgm:pt modelId="{2BB00D3D-82C3-4071-88CE-E884CD14F189}" type="sibTrans" cxnId="{77DD4B1D-6E2F-4354-9999-4A2175BF019F}">
      <dgm:prSet/>
      <dgm:spPr/>
      <dgm:t>
        <a:bodyPr/>
        <a:lstStyle/>
        <a:p>
          <a:endParaRPr lang="en-IN"/>
        </a:p>
      </dgm:t>
    </dgm:pt>
    <dgm:pt modelId="{71C59DEE-9416-4174-A142-6C9B3E26C6E2}">
      <dgm:prSet phldrT="[Text]"/>
      <dgm:spPr/>
      <dgm:t>
        <a:bodyPr/>
        <a:lstStyle/>
        <a:p>
          <a:r>
            <a:rPr lang="en-IN" b="1" dirty="0"/>
            <a:t>DATA PREPARATION</a:t>
          </a:r>
        </a:p>
      </dgm:t>
    </dgm:pt>
    <dgm:pt modelId="{C974239E-48BE-4A9C-B8BD-B4503077D93C}" type="parTrans" cxnId="{7C1212FC-73FC-403D-913F-222F816C87C1}">
      <dgm:prSet/>
      <dgm:spPr/>
      <dgm:t>
        <a:bodyPr/>
        <a:lstStyle/>
        <a:p>
          <a:endParaRPr lang="en-IN"/>
        </a:p>
      </dgm:t>
    </dgm:pt>
    <dgm:pt modelId="{6FBC05F4-718C-4D5A-A1F7-447D3FDFFA25}" type="sibTrans" cxnId="{7C1212FC-73FC-403D-913F-222F816C87C1}">
      <dgm:prSet/>
      <dgm:spPr/>
      <dgm:t>
        <a:bodyPr/>
        <a:lstStyle/>
        <a:p>
          <a:endParaRPr lang="en-IN"/>
        </a:p>
      </dgm:t>
    </dgm:pt>
    <dgm:pt modelId="{C0528D74-57F5-4552-80AF-D69BF4AE64DD}">
      <dgm:prSet phldrT="[Text]"/>
      <dgm:spPr/>
      <dgm:t>
        <a:bodyPr/>
        <a:lstStyle/>
        <a:p>
          <a:r>
            <a:rPr lang="en-IN" b="1" dirty="0"/>
            <a:t>DATA ANALYSIS</a:t>
          </a:r>
        </a:p>
      </dgm:t>
    </dgm:pt>
    <dgm:pt modelId="{521FA1F9-00B5-4732-8BDD-7581C0DD02D6}" type="parTrans" cxnId="{B3E5382A-5FB5-44EF-964C-4F820DBCC718}">
      <dgm:prSet/>
      <dgm:spPr/>
      <dgm:t>
        <a:bodyPr/>
        <a:lstStyle/>
        <a:p>
          <a:endParaRPr lang="en-IN"/>
        </a:p>
      </dgm:t>
    </dgm:pt>
    <dgm:pt modelId="{5435FAEF-517F-4848-81FB-359EE7682160}" type="sibTrans" cxnId="{B3E5382A-5FB5-44EF-964C-4F820DBCC718}">
      <dgm:prSet/>
      <dgm:spPr/>
      <dgm:t>
        <a:bodyPr/>
        <a:lstStyle/>
        <a:p>
          <a:endParaRPr lang="en-IN"/>
        </a:p>
      </dgm:t>
    </dgm:pt>
    <dgm:pt modelId="{58A12CC5-49FB-48D4-A6DD-82C96D24DF7B}">
      <dgm:prSet/>
      <dgm:spPr/>
      <dgm:t>
        <a:bodyPr/>
        <a:lstStyle/>
        <a:p>
          <a:r>
            <a:rPr lang="en-IN" b="1" dirty="0"/>
            <a:t>VISUALIZATION</a:t>
          </a:r>
        </a:p>
      </dgm:t>
    </dgm:pt>
    <dgm:pt modelId="{CE944713-D7F8-4CB3-8215-5DD2323FD8F8}" type="parTrans" cxnId="{16192D26-B7F2-48D0-A4CC-0BA5FF2D3CCA}">
      <dgm:prSet/>
      <dgm:spPr/>
      <dgm:t>
        <a:bodyPr/>
        <a:lstStyle/>
        <a:p>
          <a:endParaRPr lang="en-IN"/>
        </a:p>
      </dgm:t>
    </dgm:pt>
    <dgm:pt modelId="{D3B0DA5A-B017-4A17-A182-259C6F1839F9}" type="sibTrans" cxnId="{16192D26-B7F2-48D0-A4CC-0BA5FF2D3CCA}">
      <dgm:prSet/>
      <dgm:spPr/>
      <dgm:t>
        <a:bodyPr/>
        <a:lstStyle/>
        <a:p>
          <a:endParaRPr lang="en-IN"/>
        </a:p>
      </dgm:t>
    </dgm:pt>
    <dgm:pt modelId="{C8242FA2-D067-4AC3-A77B-8FFAB50A8FBD}">
      <dgm:prSet/>
      <dgm:spPr/>
      <dgm:t>
        <a:bodyPr/>
        <a:lstStyle/>
        <a:p>
          <a:r>
            <a:rPr lang="en-IN" b="1" dirty="0"/>
            <a:t>INTERPRETATION</a:t>
          </a:r>
        </a:p>
      </dgm:t>
    </dgm:pt>
    <dgm:pt modelId="{B2F41E56-C552-446F-AE66-8E0EF2072B64}" type="parTrans" cxnId="{F98F9FD4-AE98-49C1-9F49-345F6CA189BA}">
      <dgm:prSet/>
      <dgm:spPr/>
      <dgm:t>
        <a:bodyPr/>
        <a:lstStyle/>
        <a:p>
          <a:endParaRPr lang="en-IN"/>
        </a:p>
      </dgm:t>
    </dgm:pt>
    <dgm:pt modelId="{6F255079-3219-4D03-9193-11D851721254}" type="sibTrans" cxnId="{F98F9FD4-AE98-49C1-9F49-345F6CA189BA}">
      <dgm:prSet/>
      <dgm:spPr/>
      <dgm:t>
        <a:bodyPr/>
        <a:lstStyle/>
        <a:p>
          <a:endParaRPr lang="en-IN"/>
        </a:p>
      </dgm:t>
    </dgm:pt>
    <dgm:pt modelId="{745802C6-1D78-486A-A48F-A3EA62E6F4D1}">
      <dgm:prSet/>
      <dgm:spPr/>
      <dgm:t>
        <a:bodyPr/>
        <a:lstStyle/>
        <a:p>
          <a:r>
            <a:rPr lang="en-IN" b="1" dirty="0"/>
            <a:t>RECOMMENDATION</a:t>
          </a:r>
        </a:p>
      </dgm:t>
    </dgm:pt>
    <dgm:pt modelId="{68D82448-2222-40D2-A7FF-E5B420B1775E}" type="parTrans" cxnId="{79E5BF72-4B19-4508-93D2-3F705C016316}">
      <dgm:prSet/>
      <dgm:spPr/>
      <dgm:t>
        <a:bodyPr/>
        <a:lstStyle/>
        <a:p>
          <a:endParaRPr lang="en-IN"/>
        </a:p>
      </dgm:t>
    </dgm:pt>
    <dgm:pt modelId="{54405645-30EE-4E8E-A823-79F02B97FA75}" type="sibTrans" cxnId="{79E5BF72-4B19-4508-93D2-3F705C016316}">
      <dgm:prSet/>
      <dgm:spPr/>
      <dgm:t>
        <a:bodyPr/>
        <a:lstStyle/>
        <a:p>
          <a:endParaRPr lang="en-IN"/>
        </a:p>
      </dgm:t>
    </dgm:pt>
    <dgm:pt modelId="{F4358E87-51DF-43CD-8267-396FF769F90F}" type="pres">
      <dgm:prSet presAssocID="{F3BEEE73-E7FD-4124-AEF4-9DADE9804C5B}" presName="rootnode" presStyleCnt="0">
        <dgm:presLayoutVars>
          <dgm:chMax/>
          <dgm:chPref/>
          <dgm:dir/>
          <dgm:animLvl val="lvl"/>
        </dgm:presLayoutVars>
      </dgm:prSet>
      <dgm:spPr/>
    </dgm:pt>
    <dgm:pt modelId="{A4996856-37A5-4E8F-82D5-B8D50FE7E49F}" type="pres">
      <dgm:prSet presAssocID="{056FBCAE-5513-48DA-A79D-02A5CEFDA346}" presName="composite" presStyleCnt="0"/>
      <dgm:spPr/>
    </dgm:pt>
    <dgm:pt modelId="{AFDA88D0-C59E-4015-B8C9-6D0D8318BB93}" type="pres">
      <dgm:prSet presAssocID="{056FBCAE-5513-48DA-A79D-02A5CEFDA346}" presName="LShape" presStyleLbl="alignNode1" presStyleIdx="0" presStyleCnt="11"/>
      <dgm:spPr/>
    </dgm:pt>
    <dgm:pt modelId="{F927F798-C0B2-4D38-BA36-E4186E7B1B53}" type="pres">
      <dgm:prSet presAssocID="{056FBCAE-5513-48DA-A79D-02A5CEFDA346}" presName="ParentText" presStyleLbl="revTx" presStyleIdx="0" presStyleCnt="6">
        <dgm:presLayoutVars>
          <dgm:chMax val="0"/>
          <dgm:chPref val="0"/>
          <dgm:bulletEnabled val="1"/>
        </dgm:presLayoutVars>
      </dgm:prSet>
      <dgm:spPr/>
    </dgm:pt>
    <dgm:pt modelId="{3DBA8519-8B72-4530-B82E-225B40312AB5}" type="pres">
      <dgm:prSet presAssocID="{056FBCAE-5513-48DA-A79D-02A5CEFDA346}" presName="Triangle" presStyleLbl="alignNode1" presStyleIdx="1" presStyleCnt="11"/>
      <dgm:spPr/>
    </dgm:pt>
    <dgm:pt modelId="{09C2682C-ABA2-4544-8E2A-04300ED6E9DB}" type="pres">
      <dgm:prSet presAssocID="{2BB00D3D-82C3-4071-88CE-E884CD14F189}" presName="sibTrans" presStyleCnt="0"/>
      <dgm:spPr/>
    </dgm:pt>
    <dgm:pt modelId="{4C256F2A-6521-4E51-9D85-D97FB7E04B2C}" type="pres">
      <dgm:prSet presAssocID="{2BB00D3D-82C3-4071-88CE-E884CD14F189}" presName="space" presStyleCnt="0"/>
      <dgm:spPr/>
    </dgm:pt>
    <dgm:pt modelId="{DFB96D94-8812-496D-84C3-8C68A9AF6E3D}" type="pres">
      <dgm:prSet presAssocID="{71C59DEE-9416-4174-A142-6C9B3E26C6E2}" presName="composite" presStyleCnt="0"/>
      <dgm:spPr/>
    </dgm:pt>
    <dgm:pt modelId="{620DC8B5-5497-4143-975F-71CC4346C6D9}" type="pres">
      <dgm:prSet presAssocID="{71C59DEE-9416-4174-A142-6C9B3E26C6E2}" presName="LShape" presStyleLbl="alignNode1" presStyleIdx="2" presStyleCnt="11"/>
      <dgm:spPr/>
    </dgm:pt>
    <dgm:pt modelId="{7A0108FC-17A9-48D0-B29C-11975E14D63D}" type="pres">
      <dgm:prSet presAssocID="{71C59DEE-9416-4174-A142-6C9B3E26C6E2}" presName="ParentText" presStyleLbl="revTx" presStyleIdx="1" presStyleCnt="6">
        <dgm:presLayoutVars>
          <dgm:chMax val="0"/>
          <dgm:chPref val="0"/>
          <dgm:bulletEnabled val="1"/>
        </dgm:presLayoutVars>
      </dgm:prSet>
      <dgm:spPr/>
    </dgm:pt>
    <dgm:pt modelId="{D8D2D27B-0D19-4CD6-ACB9-C714584A831B}" type="pres">
      <dgm:prSet presAssocID="{71C59DEE-9416-4174-A142-6C9B3E26C6E2}" presName="Triangle" presStyleLbl="alignNode1" presStyleIdx="3" presStyleCnt="11"/>
      <dgm:spPr/>
    </dgm:pt>
    <dgm:pt modelId="{E60562EC-B4E0-4E35-B577-6619FB20CD5E}" type="pres">
      <dgm:prSet presAssocID="{6FBC05F4-718C-4D5A-A1F7-447D3FDFFA25}" presName="sibTrans" presStyleCnt="0"/>
      <dgm:spPr/>
    </dgm:pt>
    <dgm:pt modelId="{7981B467-AE2A-4394-8D58-314288E8DAC5}" type="pres">
      <dgm:prSet presAssocID="{6FBC05F4-718C-4D5A-A1F7-447D3FDFFA25}" presName="space" presStyleCnt="0"/>
      <dgm:spPr/>
    </dgm:pt>
    <dgm:pt modelId="{D101E6C1-77D5-4361-B08B-7A193196624B}" type="pres">
      <dgm:prSet presAssocID="{C0528D74-57F5-4552-80AF-D69BF4AE64DD}" presName="composite" presStyleCnt="0"/>
      <dgm:spPr/>
    </dgm:pt>
    <dgm:pt modelId="{7E71FD57-6FDB-4965-947D-40101E7901C6}" type="pres">
      <dgm:prSet presAssocID="{C0528D74-57F5-4552-80AF-D69BF4AE64DD}" presName="LShape" presStyleLbl="alignNode1" presStyleIdx="4" presStyleCnt="11"/>
      <dgm:spPr/>
    </dgm:pt>
    <dgm:pt modelId="{22195573-83F9-43E2-899F-E2A7900FF45D}" type="pres">
      <dgm:prSet presAssocID="{C0528D74-57F5-4552-80AF-D69BF4AE64DD}" presName="ParentText" presStyleLbl="revTx" presStyleIdx="2" presStyleCnt="6">
        <dgm:presLayoutVars>
          <dgm:chMax val="0"/>
          <dgm:chPref val="0"/>
          <dgm:bulletEnabled val="1"/>
        </dgm:presLayoutVars>
      </dgm:prSet>
      <dgm:spPr/>
    </dgm:pt>
    <dgm:pt modelId="{93CC2595-3FD6-4FB5-B2A9-3C64DAD710B2}" type="pres">
      <dgm:prSet presAssocID="{C0528D74-57F5-4552-80AF-D69BF4AE64DD}" presName="Triangle" presStyleLbl="alignNode1" presStyleIdx="5" presStyleCnt="11"/>
      <dgm:spPr/>
    </dgm:pt>
    <dgm:pt modelId="{ABAE6343-C64A-4B5E-9366-C5B47620FE03}" type="pres">
      <dgm:prSet presAssocID="{5435FAEF-517F-4848-81FB-359EE7682160}" presName="sibTrans" presStyleCnt="0"/>
      <dgm:spPr/>
    </dgm:pt>
    <dgm:pt modelId="{6D405077-9774-4268-A6EC-0363E1137D1B}" type="pres">
      <dgm:prSet presAssocID="{5435FAEF-517F-4848-81FB-359EE7682160}" presName="space" presStyleCnt="0"/>
      <dgm:spPr/>
    </dgm:pt>
    <dgm:pt modelId="{FD758A96-260E-4877-B92D-318AC64F8A12}" type="pres">
      <dgm:prSet presAssocID="{58A12CC5-49FB-48D4-A6DD-82C96D24DF7B}" presName="composite" presStyleCnt="0"/>
      <dgm:spPr/>
    </dgm:pt>
    <dgm:pt modelId="{A7BCE8F6-61D2-40FB-A405-53EACDF2484E}" type="pres">
      <dgm:prSet presAssocID="{58A12CC5-49FB-48D4-A6DD-82C96D24DF7B}" presName="LShape" presStyleLbl="alignNode1" presStyleIdx="6" presStyleCnt="11"/>
      <dgm:spPr/>
    </dgm:pt>
    <dgm:pt modelId="{2A1C27C6-E69A-45DA-93B8-BB5A6055131B}" type="pres">
      <dgm:prSet presAssocID="{58A12CC5-49FB-48D4-A6DD-82C96D24DF7B}" presName="ParentText" presStyleLbl="revTx" presStyleIdx="3" presStyleCnt="6">
        <dgm:presLayoutVars>
          <dgm:chMax val="0"/>
          <dgm:chPref val="0"/>
          <dgm:bulletEnabled val="1"/>
        </dgm:presLayoutVars>
      </dgm:prSet>
      <dgm:spPr/>
    </dgm:pt>
    <dgm:pt modelId="{23A199DF-EB1C-4A0B-9C23-D6C83E16A40D}" type="pres">
      <dgm:prSet presAssocID="{58A12CC5-49FB-48D4-A6DD-82C96D24DF7B}" presName="Triangle" presStyleLbl="alignNode1" presStyleIdx="7" presStyleCnt="11"/>
      <dgm:spPr/>
    </dgm:pt>
    <dgm:pt modelId="{2511BC9B-362F-4094-B629-26F5B23A1AD8}" type="pres">
      <dgm:prSet presAssocID="{D3B0DA5A-B017-4A17-A182-259C6F1839F9}" presName="sibTrans" presStyleCnt="0"/>
      <dgm:spPr/>
    </dgm:pt>
    <dgm:pt modelId="{2EBFE9A0-9540-4731-A8DB-6511AEA001E1}" type="pres">
      <dgm:prSet presAssocID="{D3B0DA5A-B017-4A17-A182-259C6F1839F9}" presName="space" presStyleCnt="0"/>
      <dgm:spPr/>
    </dgm:pt>
    <dgm:pt modelId="{23DE27CC-4BE6-469F-ACCD-933640CCD168}" type="pres">
      <dgm:prSet presAssocID="{C8242FA2-D067-4AC3-A77B-8FFAB50A8FBD}" presName="composite" presStyleCnt="0"/>
      <dgm:spPr/>
    </dgm:pt>
    <dgm:pt modelId="{80A516B2-07A1-4491-8444-EF7D5A406227}" type="pres">
      <dgm:prSet presAssocID="{C8242FA2-D067-4AC3-A77B-8FFAB50A8FBD}" presName="LShape" presStyleLbl="alignNode1" presStyleIdx="8" presStyleCnt="11"/>
      <dgm:spPr/>
    </dgm:pt>
    <dgm:pt modelId="{A3DAC261-98B5-4B7E-8932-D15B1C7886BA}" type="pres">
      <dgm:prSet presAssocID="{C8242FA2-D067-4AC3-A77B-8FFAB50A8FBD}" presName="ParentText" presStyleLbl="revTx" presStyleIdx="4" presStyleCnt="6">
        <dgm:presLayoutVars>
          <dgm:chMax val="0"/>
          <dgm:chPref val="0"/>
          <dgm:bulletEnabled val="1"/>
        </dgm:presLayoutVars>
      </dgm:prSet>
      <dgm:spPr/>
    </dgm:pt>
    <dgm:pt modelId="{839A0B21-199D-46E7-975F-120D138F81F8}" type="pres">
      <dgm:prSet presAssocID="{C8242FA2-D067-4AC3-A77B-8FFAB50A8FBD}" presName="Triangle" presStyleLbl="alignNode1" presStyleIdx="9" presStyleCnt="11"/>
      <dgm:spPr/>
    </dgm:pt>
    <dgm:pt modelId="{E8A3661E-D228-4CD5-A1BD-8F956E1D1C84}" type="pres">
      <dgm:prSet presAssocID="{6F255079-3219-4D03-9193-11D851721254}" presName="sibTrans" presStyleCnt="0"/>
      <dgm:spPr/>
    </dgm:pt>
    <dgm:pt modelId="{8DD086D8-F173-43F9-8393-2ADDAA18DBBF}" type="pres">
      <dgm:prSet presAssocID="{6F255079-3219-4D03-9193-11D851721254}" presName="space" presStyleCnt="0"/>
      <dgm:spPr/>
    </dgm:pt>
    <dgm:pt modelId="{582C0469-E805-470C-BC09-DB6FB8C7C8EE}" type="pres">
      <dgm:prSet presAssocID="{745802C6-1D78-486A-A48F-A3EA62E6F4D1}" presName="composite" presStyleCnt="0"/>
      <dgm:spPr/>
    </dgm:pt>
    <dgm:pt modelId="{A19D8245-77B6-44BD-931D-BA51F3025AA4}" type="pres">
      <dgm:prSet presAssocID="{745802C6-1D78-486A-A48F-A3EA62E6F4D1}" presName="LShape" presStyleLbl="alignNode1" presStyleIdx="10" presStyleCnt="11"/>
      <dgm:spPr/>
    </dgm:pt>
    <dgm:pt modelId="{931AE6F5-3B26-43E3-8467-1BE041E57FFA}" type="pres">
      <dgm:prSet presAssocID="{745802C6-1D78-486A-A48F-A3EA62E6F4D1}" presName="ParentText" presStyleLbl="revTx" presStyleIdx="5" presStyleCnt="6">
        <dgm:presLayoutVars>
          <dgm:chMax val="0"/>
          <dgm:chPref val="0"/>
          <dgm:bulletEnabled val="1"/>
        </dgm:presLayoutVars>
      </dgm:prSet>
      <dgm:spPr/>
    </dgm:pt>
  </dgm:ptLst>
  <dgm:cxnLst>
    <dgm:cxn modelId="{AC993801-B114-4A10-B7D4-F28995CB6935}" type="presOf" srcId="{C0528D74-57F5-4552-80AF-D69BF4AE64DD}" destId="{22195573-83F9-43E2-899F-E2A7900FF45D}" srcOrd="0" destOrd="0" presId="urn:microsoft.com/office/officeart/2009/3/layout/StepUpProcess"/>
    <dgm:cxn modelId="{A9F08506-690F-49F9-B279-5DAB4E497F90}" type="presOf" srcId="{71C59DEE-9416-4174-A142-6C9B3E26C6E2}" destId="{7A0108FC-17A9-48D0-B29C-11975E14D63D}" srcOrd="0" destOrd="0" presId="urn:microsoft.com/office/officeart/2009/3/layout/StepUpProcess"/>
    <dgm:cxn modelId="{77DD4B1D-6E2F-4354-9999-4A2175BF019F}" srcId="{F3BEEE73-E7FD-4124-AEF4-9DADE9804C5B}" destId="{056FBCAE-5513-48DA-A79D-02A5CEFDA346}" srcOrd="0" destOrd="0" parTransId="{28E56BA4-35BE-43C4-AC9B-E9AD899E07D1}" sibTransId="{2BB00D3D-82C3-4071-88CE-E884CD14F189}"/>
    <dgm:cxn modelId="{16192D26-B7F2-48D0-A4CC-0BA5FF2D3CCA}" srcId="{F3BEEE73-E7FD-4124-AEF4-9DADE9804C5B}" destId="{58A12CC5-49FB-48D4-A6DD-82C96D24DF7B}" srcOrd="3" destOrd="0" parTransId="{CE944713-D7F8-4CB3-8215-5DD2323FD8F8}" sibTransId="{D3B0DA5A-B017-4A17-A182-259C6F1839F9}"/>
    <dgm:cxn modelId="{B3E5382A-5FB5-44EF-964C-4F820DBCC718}" srcId="{F3BEEE73-E7FD-4124-AEF4-9DADE9804C5B}" destId="{C0528D74-57F5-4552-80AF-D69BF4AE64DD}" srcOrd="2" destOrd="0" parTransId="{521FA1F9-00B5-4732-8BDD-7581C0DD02D6}" sibTransId="{5435FAEF-517F-4848-81FB-359EE7682160}"/>
    <dgm:cxn modelId="{52787C3A-E6FB-46E1-8ECF-C23B037FA09B}" type="presOf" srcId="{745802C6-1D78-486A-A48F-A3EA62E6F4D1}" destId="{931AE6F5-3B26-43E3-8467-1BE041E57FFA}" srcOrd="0" destOrd="0" presId="urn:microsoft.com/office/officeart/2009/3/layout/StepUpProcess"/>
    <dgm:cxn modelId="{2C9E954F-9CC9-4C3E-B674-2274C7773051}" type="presOf" srcId="{C8242FA2-D067-4AC3-A77B-8FFAB50A8FBD}" destId="{A3DAC261-98B5-4B7E-8932-D15B1C7886BA}" srcOrd="0" destOrd="0" presId="urn:microsoft.com/office/officeart/2009/3/layout/StepUpProcess"/>
    <dgm:cxn modelId="{79E5BF72-4B19-4508-93D2-3F705C016316}" srcId="{F3BEEE73-E7FD-4124-AEF4-9DADE9804C5B}" destId="{745802C6-1D78-486A-A48F-A3EA62E6F4D1}" srcOrd="5" destOrd="0" parTransId="{68D82448-2222-40D2-A7FF-E5B420B1775E}" sibTransId="{54405645-30EE-4E8E-A823-79F02B97FA75}"/>
    <dgm:cxn modelId="{36751554-65E6-47AC-8462-6AA0E1993DDA}" type="presOf" srcId="{F3BEEE73-E7FD-4124-AEF4-9DADE9804C5B}" destId="{F4358E87-51DF-43CD-8267-396FF769F90F}" srcOrd="0" destOrd="0" presId="urn:microsoft.com/office/officeart/2009/3/layout/StepUpProcess"/>
    <dgm:cxn modelId="{4820C35A-FC8C-4D31-B5B2-B221A8BA59E5}" type="presOf" srcId="{056FBCAE-5513-48DA-A79D-02A5CEFDA346}" destId="{F927F798-C0B2-4D38-BA36-E4186E7B1B53}" srcOrd="0" destOrd="0" presId="urn:microsoft.com/office/officeart/2009/3/layout/StepUpProcess"/>
    <dgm:cxn modelId="{6AAC7AC3-C247-4071-A42B-76A7058A2326}" type="presOf" srcId="{58A12CC5-49FB-48D4-A6DD-82C96D24DF7B}" destId="{2A1C27C6-E69A-45DA-93B8-BB5A6055131B}" srcOrd="0" destOrd="0" presId="urn:microsoft.com/office/officeart/2009/3/layout/StepUpProcess"/>
    <dgm:cxn modelId="{F98F9FD4-AE98-49C1-9F49-345F6CA189BA}" srcId="{F3BEEE73-E7FD-4124-AEF4-9DADE9804C5B}" destId="{C8242FA2-D067-4AC3-A77B-8FFAB50A8FBD}" srcOrd="4" destOrd="0" parTransId="{B2F41E56-C552-446F-AE66-8E0EF2072B64}" sibTransId="{6F255079-3219-4D03-9193-11D851721254}"/>
    <dgm:cxn modelId="{7C1212FC-73FC-403D-913F-222F816C87C1}" srcId="{F3BEEE73-E7FD-4124-AEF4-9DADE9804C5B}" destId="{71C59DEE-9416-4174-A142-6C9B3E26C6E2}" srcOrd="1" destOrd="0" parTransId="{C974239E-48BE-4A9C-B8BD-B4503077D93C}" sibTransId="{6FBC05F4-718C-4D5A-A1F7-447D3FDFFA25}"/>
    <dgm:cxn modelId="{E560BBA4-BF9F-413D-9987-B4A61BA08698}" type="presParOf" srcId="{F4358E87-51DF-43CD-8267-396FF769F90F}" destId="{A4996856-37A5-4E8F-82D5-B8D50FE7E49F}" srcOrd="0" destOrd="0" presId="urn:microsoft.com/office/officeart/2009/3/layout/StepUpProcess"/>
    <dgm:cxn modelId="{71AF6DD8-7229-4521-8050-71337347E488}" type="presParOf" srcId="{A4996856-37A5-4E8F-82D5-B8D50FE7E49F}" destId="{AFDA88D0-C59E-4015-B8C9-6D0D8318BB93}" srcOrd="0" destOrd="0" presId="urn:microsoft.com/office/officeart/2009/3/layout/StepUpProcess"/>
    <dgm:cxn modelId="{FB3272B2-7809-4340-81BD-C8CAE29BA70E}" type="presParOf" srcId="{A4996856-37A5-4E8F-82D5-B8D50FE7E49F}" destId="{F927F798-C0B2-4D38-BA36-E4186E7B1B53}" srcOrd="1" destOrd="0" presId="urn:microsoft.com/office/officeart/2009/3/layout/StepUpProcess"/>
    <dgm:cxn modelId="{D0D0F969-7E8C-4C1B-B00D-E76DD6B62FE3}" type="presParOf" srcId="{A4996856-37A5-4E8F-82D5-B8D50FE7E49F}" destId="{3DBA8519-8B72-4530-B82E-225B40312AB5}" srcOrd="2" destOrd="0" presId="urn:microsoft.com/office/officeart/2009/3/layout/StepUpProcess"/>
    <dgm:cxn modelId="{22796487-9675-432D-A578-EDC4851FCCAA}" type="presParOf" srcId="{F4358E87-51DF-43CD-8267-396FF769F90F}" destId="{09C2682C-ABA2-4544-8E2A-04300ED6E9DB}" srcOrd="1" destOrd="0" presId="urn:microsoft.com/office/officeart/2009/3/layout/StepUpProcess"/>
    <dgm:cxn modelId="{7AF8BF1C-7AA1-4CB5-9946-A35EE735381C}" type="presParOf" srcId="{09C2682C-ABA2-4544-8E2A-04300ED6E9DB}" destId="{4C256F2A-6521-4E51-9D85-D97FB7E04B2C}" srcOrd="0" destOrd="0" presId="urn:microsoft.com/office/officeart/2009/3/layout/StepUpProcess"/>
    <dgm:cxn modelId="{ECE5A81B-662F-494D-827C-EEBC3823E970}" type="presParOf" srcId="{F4358E87-51DF-43CD-8267-396FF769F90F}" destId="{DFB96D94-8812-496D-84C3-8C68A9AF6E3D}" srcOrd="2" destOrd="0" presId="urn:microsoft.com/office/officeart/2009/3/layout/StepUpProcess"/>
    <dgm:cxn modelId="{943EA40E-3F06-4E7B-A75F-EEA9A8E47EB4}" type="presParOf" srcId="{DFB96D94-8812-496D-84C3-8C68A9AF6E3D}" destId="{620DC8B5-5497-4143-975F-71CC4346C6D9}" srcOrd="0" destOrd="0" presId="urn:microsoft.com/office/officeart/2009/3/layout/StepUpProcess"/>
    <dgm:cxn modelId="{3A9481E7-7285-4D2C-869F-5BA3CA9D5ABE}" type="presParOf" srcId="{DFB96D94-8812-496D-84C3-8C68A9AF6E3D}" destId="{7A0108FC-17A9-48D0-B29C-11975E14D63D}" srcOrd="1" destOrd="0" presId="urn:microsoft.com/office/officeart/2009/3/layout/StepUpProcess"/>
    <dgm:cxn modelId="{4A0DCC8A-7F2C-47BA-9C44-A8A198C671ED}" type="presParOf" srcId="{DFB96D94-8812-496D-84C3-8C68A9AF6E3D}" destId="{D8D2D27B-0D19-4CD6-ACB9-C714584A831B}" srcOrd="2" destOrd="0" presId="urn:microsoft.com/office/officeart/2009/3/layout/StepUpProcess"/>
    <dgm:cxn modelId="{3C2BFA1D-4487-414F-A372-7C7B8432308A}" type="presParOf" srcId="{F4358E87-51DF-43CD-8267-396FF769F90F}" destId="{E60562EC-B4E0-4E35-B577-6619FB20CD5E}" srcOrd="3" destOrd="0" presId="urn:microsoft.com/office/officeart/2009/3/layout/StepUpProcess"/>
    <dgm:cxn modelId="{B7538E04-E3C3-4D2C-9084-4CE9A8A31CF5}" type="presParOf" srcId="{E60562EC-B4E0-4E35-B577-6619FB20CD5E}" destId="{7981B467-AE2A-4394-8D58-314288E8DAC5}" srcOrd="0" destOrd="0" presId="urn:microsoft.com/office/officeart/2009/3/layout/StepUpProcess"/>
    <dgm:cxn modelId="{FF532C75-B687-467C-9C10-6B76592EA7C3}" type="presParOf" srcId="{F4358E87-51DF-43CD-8267-396FF769F90F}" destId="{D101E6C1-77D5-4361-B08B-7A193196624B}" srcOrd="4" destOrd="0" presId="urn:microsoft.com/office/officeart/2009/3/layout/StepUpProcess"/>
    <dgm:cxn modelId="{277A5ACA-BD18-44BC-88F4-C4DDEA61621C}" type="presParOf" srcId="{D101E6C1-77D5-4361-B08B-7A193196624B}" destId="{7E71FD57-6FDB-4965-947D-40101E7901C6}" srcOrd="0" destOrd="0" presId="urn:microsoft.com/office/officeart/2009/3/layout/StepUpProcess"/>
    <dgm:cxn modelId="{5A1BEF0D-47F1-4DED-A6B9-8AAC7ABB521A}" type="presParOf" srcId="{D101E6C1-77D5-4361-B08B-7A193196624B}" destId="{22195573-83F9-43E2-899F-E2A7900FF45D}" srcOrd="1" destOrd="0" presId="urn:microsoft.com/office/officeart/2009/3/layout/StepUpProcess"/>
    <dgm:cxn modelId="{E9537066-2293-43AE-8DE2-B4B88A554DFE}" type="presParOf" srcId="{D101E6C1-77D5-4361-B08B-7A193196624B}" destId="{93CC2595-3FD6-4FB5-B2A9-3C64DAD710B2}" srcOrd="2" destOrd="0" presId="urn:microsoft.com/office/officeart/2009/3/layout/StepUpProcess"/>
    <dgm:cxn modelId="{89C6D7B0-348A-4C22-AE8C-9EAF9FDA700D}" type="presParOf" srcId="{F4358E87-51DF-43CD-8267-396FF769F90F}" destId="{ABAE6343-C64A-4B5E-9366-C5B47620FE03}" srcOrd="5" destOrd="0" presId="urn:microsoft.com/office/officeart/2009/3/layout/StepUpProcess"/>
    <dgm:cxn modelId="{22B9B0DA-2596-463B-9BEC-819C6AE75334}" type="presParOf" srcId="{ABAE6343-C64A-4B5E-9366-C5B47620FE03}" destId="{6D405077-9774-4268-A6EC-0363E1137D1B}" srcOrd="0" destOrd="0" presId="urn:microsoft.com/office/officeart/2009/3/layout/StepUpProcess"/>
    <dgm:cxn modelId="{DD24AF59-CF72-4393-B0E2-A43C22EDB173}" type="presParOf" srcId="{F4358E87-51DF-43CD-8267-396FF769F90F}" destId="{FD758A96-260E-4877-B92D-318AC64F8A12}" srcOrd="6" destOrd="0" presId="urn:microsoft.com/office/officeart/2009/3/layout/StepUpProcess"/>
    <dgm:cxn modelId="{E6722EF9-AE84-4C14-94C2-B3DD54C538B2}" type="presParOf" srcId="{FD758A96-260E-4877-B92D-318AC64F8A12}" destId="{A7BCE8F6-61D2-40FB-A405-53EACDF2484E}" srcOrd="0" destOrd="0" presId="urn:microsoft.com/office/officeart/2009/3/layout/StepUpProcess"/>
    <dgm:cxn modelId="{F0B1ED56-A5B0-4467-A5A1-92377901EE18}" type="presParOf" srcId="{FD758A96-260E-4877-B92D-318AC64F8A12}" destId="{2A1C27C6-E69A-45DA-93B8-BB5A6055131B}" srcOrd="1" destOrd="0" presId="urn:microsoft.com/office/officeart/2009/3/layout/StepUpProcess"/>
    <dgm:cxn modelId="{67B93704-DEC4-498B-AE87-CEDDBF181D0B}" type="presParOf" srcId="{FD758A96-260E-4877-B92D-318AC64F8A12}" destId="{23A199DF-EB1C-4A0B-9C23-D6C83E16A40D}" srcOrd="2" destOrd="0" presId="urn:microsoft.com/office/officeart/2009/3/layout/StepUpProcess"/>
    <dgm:cxn modelId="{B15148C7-7F64-40AF-804B-4782E4F2A867}" type="presParOf" srcId="{F4358E87-51DF-43CD-8267-396FF769F90F}" destId="{2511BC9B-362F-4094-B629-26F5B23A1AD8}" srcOrd="7" destOrd="0" presId="urn:microsoft.com/office/officeart/2009/3/layout/StepUpProcess"/>
    <dgm:cxn modelId="{A10F6C3A-841D-4BFB-B38C-E1FAEBA8B10E}" type="presParOf" srcId="{2511BC9B-362F-4094-B629-26F5B23A1AD8}" destId="{2EBFE9A0-9540-4731-A8DB-6511AEA001E1}" srcOrd="0" destOrd="0" presId="urn:microsoft.com/office/officeart/2009/3/layout/StepUpProcess"/>
    <dgm:cxn modelId="{281AFECE-DC89-4347-9ADB-58F4F8B4F9EE}" type="presParOf" srcId="{F4358E87-51DF-43CD-8267-396FF769F90F}" destId="{23DE27CC-4BE6-469F-ACCD-933640CCD168}" srcOrd="8" destOrd="0" presId="urn:microsoft.com/office/officeart/2009/3/layout/StepUpProcess"/>
    <dgm:cxn modelId="{274E6E3E-0B95-44D5-8BBB-40A9F55B2C22}" type="presParOf" srcId="{23DE27CC-4BE6-469F-ACCD-933640CCD168}" destId="{80A516B2-07A1-4491-8444-EF7D5A406227}" srcOrd="0" destOrd="0" presId="urn:microsoft.com/office/officeart/2009/3/layout/StepUpProcess"/>
    <dgm:cxn modelId="{DE6D570A-F4A5-47ED-AB47-D4274ECE5568}" type="presParOf" srcId="{23DE27CC-4BE6-469F-ACCD-933640CCD168}" destId="{A3DAC261-98B5-4B7E-8932-D15B1C7886BA}" srcOrd="1" destOrd="0" presId="urn:microsoft.com/office/officeart/2009/3/layout/StepUpProcess"/>
    <dgm:cxn modelId="{329C78CC-D7CB-406E-8017-E826730257F7}" type="presParOf" srcId="{23DE27CC-4BE6-469F-ACCD-933640CCD168}" destId="{839A0B21-199D-46E7-975F-120D138F81F8}" srcOrd="2" destOrd="0" presId="urn:microsoft.com/office/officeart/2009/3/layout/StepUpProcess"/>
    <dgm:cxn modelId="{BE188B4C-253A-42BC-8CC0-685D0174041F}" type="presParOf" srcId="{F4358E87-51DF-43CD-8267-396FF769F90F}" destId="{E8A3661E-D228-4CD5-A1BD-8F956E1D1C84}" srcOrd="9" destOrd="0" presId="urn:microsoft.com/office/officeart/2009/3/layout/StepUpProcess"/>
    <dgm:cxn modelId="{5FC06C3E-2744-4EAF-B054-F6F6E76396AF}" type="presParOf" srcId="{E8A3661E-D228-4CD5-A1BD-8F956E1D1C84}" destId="{8DD086D8-F173-43F9-8393-2ADDAA18DBBF}" srcOrd="0" destOrd="0" presId="urn:microsoft.com/office/officeart/2009/3/layout/StepUpProcess"/>
    <dgm:cxn modelId="{87CA1399-6609-45F1-9488-A4169546A730}" type="presParOf" srcId="{F4358E87-51DF-43CD-8267-396FF769F90F}" destId="{582C0469-E805-470C-BC09-DB6FB8C7C8EE}" srcOrd="10" destOrd="0" presId="urn:microsoft.com/office/officeart/2009/3/layout/StepUpProcess"/>
    <dgm:cxn modelId="{199C649C-8F93-4D84-9566-F3DCDFC34CC0}" type="presParOf" srcId="{582C0469-E805-470C-BC09-DB6FB8C7C8EE}" destId="{A19D8245-77B6-44BD-931D-BA51F3025AA4}" srcOrd="0" destOrd="0" presId="urn:microsoft.com/office/officeart/2009/3/layout/StepUpProcess"/>
    <dgm:cxn modelId="{DCF4517F-C6D9-4C1C-942E-D9F26D14C88C}" type="presParOf" srcId="{582C0469-E805-470C-BC09-DB6FB8C7C8EE}" destId="{931AE6F5-3B26-43E3-8467-1BE041E57FF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A88D0-C59E-4015-B8C9-6D0D8318BB93}">
      <dsp:nvSpPr>
        <dsp:cNvPr id="0" name=""/>
        <dsp:cNvSpPr/>
      </dsp:nvSpPr>
      <dsp:spPr>
        <a:xfrm rot="5400000">
          <a:off x="360359" y="2592282"/>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27F798-C0B2-4D38-BA36-E4186E7B1B53}">
      <dsp:nvSpPr>
        <dsp:cNvPr id="0" name=""/>
        <dsp:cNvSpPr/>
      </dsp:nvSpPr>
      <dsp:spPr>
        <a:xfrm>
          <a:off x="180086" y="3129208"/>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DATA COLLECETION</a:t>
          </a:r>
        </a:p>
      </dsp:txBody>
      <dsp:txXfrm>
        <a:off x="180086" y="3129208"/>
        <a:ext cx="1622374" cy="1422106"/>
      </dsp:txXfrm>
    </dsp:sp>
    <dsp:sp modelId="{3DBA8519-8B72-4530-B82E-225B40312AB5}">
      <dsp:nvSpPr>
        <dsp:cNvPr id="0" name=""/>
        <dsp:cNvSpPr/>
      </dsp:nvSpPr>
      <dsp:spPr>
        <a:xfrm>
          <a:off x="1496352" y="2459982"/>
          <a:ext cx="306108" cy="306108"/>
        </a:xfrm>
        <a:prstGeom prst="triangle">
          <a:avLst>
            <a:gd name="adj" fmla="val 10000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0DC8B5-5497-4143-975F-71CC4346C6D9}">
      <dsp:nvSpPr>
        <dsp:cNvPr id="0" name=""/>
        <dsp:cNvSpPr/>
      </dsp:nvSpPr>
      <dsp:spPr>
        <a:xfrm rot="5400000">
          <a:off x="2346462" y="2100818"/>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108FC-17A9-48D0-B29C-11975E14D63D}">
      <dsp:nvSpPr>
        <dsp:cNvPr id="0" name=""/>
        <dsp:cNvSpPr/>
      </dsp:nvSpPr>
      <dsp:spPr>
        <a:xfrm>
          <a:off x="2166189" y="2637745"/>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DATA PREPARATION</a:t>
          </a:r>
        </a:p>
      </dsp:txBody>
      <dsp:txXfrm>
        <a:off x="2166189" y="2637745"/>
        <a:ext cx="1622374" cy="1422106"/>
      </dsp:txXfrm>
    </dsp:sp>
    <dsp:sp modelId="{D8D2D27B-0D19-4CD6-ACB9-C714584A831B}">
      <dsp:nvSpPr>
        <dsp:cNvPr id="0" name=""/>
        <dsp:cNvSpPr/>
      </dsp:nvSpPr>
      <dsp:spPr>
        <a:xfrm>
          <a:off x="3482455" y="1968519"/>
          <a:ext cx="306108" cy="306108"/>
        </a:xfrm>
        <a:prstGeom prst="triangle">
          <a:avLst>
            <a:gd name="adj" fmla="val 10000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1FD57-6FDB-4965-947D-40101E7901C6}">
      <dsp:nvSpPr>
        <dsp:cNvPr id="0" name=""/>
        <dsp:cNvSpPr/>
      </dsp:nvSpPr>
      <dsp:spPr>
        <a:xfrm rot="5400000">
          <a:off x="4332565" y="1609355"/>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95573-83F9-43E2-899F-E2A7900FF45D}">
      <dsp:nvSpPr>
        <dsp:cNvPr id="0" name=""/>
        <dsp:cNvSpPr/>
      </dsp:nvSpPr>
      <dsp:spPr>
        <a:xfrm>
          <a:off x="4152292" y="2146282"/>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DATA ANALYSIS</a:t>
          </a:r>
        </a:p>
      </dsp:txBody>
      <dsp:txXfrm>
        <a:off x="4152292" y="2146282"/>
        <a:ext cx="1622374" cy="1422106"/>
      </dsp:txXfrm>
    </dsp:sp>
    <dsp:sp modelId="{93CC2595-3FD6-4FB5-B2A9-3C64DAD710B2}">
      <dsp:nvSpPr>
        <dsp:cNvPr id="0" name=""/>
        <dsp:cNvSpPr/>
      </dsp:nvSpPr>
      <dsp:spPr>
        <a:xfrm>
          <a:off x="5468558" y="1477055"/>
          <a:ext cx="306108" cy="306108"/>
        </a:xfrm>
        <a:prstGeom prst="triangle">
          <a:avLst>
            <a:gd name="adj" fmla="val 10000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CE8F6-61D2-40FB-A405-53EACDF2484E}">
      <dsp:nvSpPr>
        <dsp:cNvPr id="0" name=""/>
        <dsp:cNvSpPr/>
      </dsp:nvSpPr>
      <dsp:spPr>
        <a:xfrm rot="5400000">
          <a:off x="6318668" y="1117892"/>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1C27C6-E69A-45DA-93B8-BB5A6055131B}">
      <dsp:nvSpPr>
        <dsp:cNvPr id="0" name=""/>
        <dsp:cNvSpPr/>
      </dsp:nvSpPr>
      <dsp:spPr>
        <a:xfrm>
          <a:off x="6138395" y="1654819"/>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VISUALIZATION</a:t>
          </a:r>
        </a:p>
      </dsp:txBody>
      <dsp:txXfrm>
        <a:off x="6138395" y="1654819"/>
        <a:ext cx="1622374" cy="1422106"/>
      </dsp:txXfrm>
    </dsp:sp>
    <dsp:sp modelId="{23A199DF-EB1C-4A0B-9C23-D6C83E16A40D}">
      <dsp:nvSpPr>
        <dsp:cNvPr id="0" name=""/>
        <dsp:cNvSpPr/>
      </dsp:nvSpPr>
      <dsp:spPr>
        <a:xfrm>
          <a:off x="7454662" y="985592"/>
          <a:ext cx="306108" cy="306108"/>
        </a:xfrm>
        <a:prstGeom prst="triangle">
          <a:avLst>
            <a:gd name="adj" fmla="val 10000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A516B2-07A1-4491-8444-EF7D5A406227}">
      <dsp:nvSpPr>
        <dsp:cNvPr id="0" name=""/>
        <dsp:cNvSpPr/>
      </dsp:nvSpPr>
      <dsp:spPr>
        <a:xfrm rot="5400000">
          <a:off x="8304772" y="626429"/>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AC261-98B5-4B7E-8932-D15B1C7886BA}">
      <dsp:nvSpPr>
        <dsp:cNvPr id="0" name=""/>
        <dsp:cNvSpPr/>
      </dsp:nvSpPr>
      <dsp:spPr>
        <a:xfrm>
          <a:off x="8124499" y="1163355"/>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INTERPRETATION</a:t>
          </a:r>
        </a:p>
      </dsp:txBody>
      <dsp:txXfrm>
        <a:off x="8124499" y="1163355"/>
        <a:ext cx="1622374" cy="1422106"/>
      </dsp:txXfrm>
    </dsp:sp>
    <dsp:sp modelId="{839A0B21-199D-46E7-975F-120D138F81F8}">
      <dsp:nvSpPr>
        <dsp:cNvPr id="0" name=""/>
        <dsp:cNvSpPr/>
      </dsp:nvSpPr>
      <dsp:spPr>
        <a:xfrm>
          <a:off x="9440765" y="494129"/>
          <a:ext cx="306108" cy="306108"/>
        </a:xfrm>
        <a:prstGeom prst="triangle">
          <a:avLst>
            <a:gd name="adj" fmla="val 10000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9D8245-77B6-44BD-931D-BA51F3025AA4}">
      <dsp:nvSpPr>
        <dsp:cNvPr id="0" name=""/>
        <dsp:cNvSpPr/>
      </dsp:nvSpPr>
      <dsp:spPr>
        <a:xfrm rot="5400000">
          <a:off x="10290875" y="134965"/>
          <a:ext cx="1079964" cy="1797036"/>
        </a:xfrm>
        <a:prstGeom prst="corner">
          <a:avLst>
            <a:gd name="adj1" fmla="val 16120"/>
            <a:gd name="adj2" fmla="val 16110"/>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AE6F5-3B26-43E3-8467-1BE041E57FFA}">
      <dsp:nvSpPr>
        <dsp:cNvPr id="0" name=""/>
        <dsp:cNvSpPr/>
      </dsp:nvSpPr>
      <dsp:spPr>
        <a:xfrm>
          <a:off x="10110602" y="671892"/>
          <a:ext cx="1622374" cy="1422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RECOMMENDATION</a:t>
          </a:r>
        </a:p>
      </dsp:txBody>
      <dsp:txXfrm>
        <a:off x="10110602" y="671892"/>
        <a:ext cx="1622374" cy="142210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58005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828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363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7270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919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8616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64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9832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108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575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553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602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725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7183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62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006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9/7/2024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46743755"/>
      </p:ext>
    </p:extLst>
  </p:cSld>
  <p:clrMap bg1="dk1" tx1="lt1" bg2="dk2" tx2="lt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 id="2147484369" r:id="rId12"/>
    <p:sldLayoutId id="2147484370" r:id="rId13"/>
    <p:sldLayoutId id="2147484371" r:id="rId14"/>
    <p:sldLayoutId id="2147484372"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26" Type="http://schemas.openxmlformats.org/officeDocument/2006/relationships/image" Target="../media/image29.svg"/><Relationship Id="rId3" Type="http://schemas.openxmlformats.org/officeDocument/2006/relationships/diagramLayout" Target="../diagrams/layout1.xml"/><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diagramData" Target="../diagrams/data1.xml"/><Relationship Id="rId16" Type="http://schemas.openxmlformats.org/officeDocument/2006/relationships/image" Target="../media/image19.svg"/><Relationship Id="rId20" Type="http://schemas.openxmlformats.org/officeDocument/2006/relationships/image" Target="../media/image23.svg"/><Relationship Id="rId29" Type="http://schemas.openxmlformats.org/officeDocument/2006/relationships/image" Target="../media/image32.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24" Type="http://schemas.openxmlformats.org/officeDocument/2006/relationships/image" Target="../media/image27.svg"/><Relationship Id="rId5" Type="http://schemas.openxmlformats.org/officeDocument/2006/relationships/diagramColors" Target="../diagrams/colors1.xml"/><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5.svg"/><Relationship Id="rId27" Type="http://schemas.openxmlformats.org/officeDocument/2006/relationships/image" Target="../media/image30.png"/><Relationship Id="rId30" Type="http://schemas.openxmlformats.org/officeDocument/2006/relationships/image" Target="../media/image3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76278" y="2998155"/>
            <a:ext cx="10515600" cy="2308324"/>
          </a:xfrm>
          <a:prstGeom prst="rect">
            <a:avLst/>
          </a:prstGeom>
          <a:noFill/>
        </p:spPr>
        <p:txBody>
          <a:bodyPr wrap="square" rtlCol="0">
            <a:spAutoFit/>
          </a:bodyPr>
          <a:lstStyle/>
          <a:p>
            <a:pPr algn="just"/>
            <a:r>
              <a:rPr lang="en-US" sz="2800" b="1" dirty="0">
                <a:solidFill>
                  <a:srgbClr val="F5F5DC"/>
                </a:solidFill>
                <a:latin typeface="Times New Roman" panose="02020603050405020304" pitchFamily="18" charset="0"/>
                <a:cs typeface="Times New Roman" panose="02020603050405020304" pitchFamily="18" charset="0"/>
              </a:rPr>
              <a:t>STUDENT NAME </a:t>
            </a:r>
            <a:r>
              <a:rPr lang="en-US" sz="2800" b="1" dirty="0">
                <a:solidFill>
                  <a:srgbClr val="B496C7"/>
                </a:solidFill>
                <a:latin typeface="Times New Roman" panose="02020603050405020304" pitchFamily="18" charset="0"/>
                <a:cs typeface="Times New Roman" panose="02020603050405020304" pitchFamily="18" charset="0"/>
              </a:rPr>
              <a:t>: SANJANA. G</a:t>
            </a:r>
          </a:p>
          <a:p>
            <a:pPr algn="just"/>
            <a:r>
              <a:rPr lang="en-US" sz="2800" b="1" dirty="0">
                <a:solidFill>
                  <a:srgbClr val="F5F5DC"/>
                </a:solidFill>
                <a:latin typeface="Times New Roman" panose="02020603050405020304" pitchFamily="18" charset="0"/>
                <a:cs typeface="Times New Roman" panose="02020603050405020304" pitchFamily="18" charset="0"/>
              </a:rPr>
              <a:t>REGISTER NO      </a:t>
            </a:r>
            <a:r>
              <a:rPr lang="en-US" sz="2800" b="1" dirty="0">
                <a:solidFill>
                  <a:srgbClr val="B496C7"/>
                </a:solidFill>
                <a:latin typeface="Times New Roman" panose="02020603050405020304" pitchFamily="18" charset="0"/>
                <a:cs typeface="Times New Roman" panose="02020603050405020304" pitchFamily="18" charset="0"/>
              </a:rPr>
              <a:t>: 312209232 {</a:t>
            </a:r>
            <a:r>
              <a:rPr lang="en-IN" sz="2800" b="1" i="0" dirty="0">
                <a:solidFill>
                  <a:srgbClr val="B496C7"/>
                </a:solidFill>
                <a:effectLst/>
                <a:latin typeface="Plus Jakarta Display"/>
              </a:rPr>
              <a:t>asunm1353312209232</a:t>
            </a:r>
            <a:r>
              <a:rPr lang="en-US" sz="2800" b="1" dirty="0">
                <a:solidFill>
                  <a:srgbClr val="B496C7"/>
                </a:solidFill>
                <a:latin typeface="Times New Roman" panose="02020603050405020304" pitchFamily="18" charset="0"/>
                <a:cs typeface="Times New Roman" panose="02020603050405020304" pitchFamily="18" charset="0"/>
              </a:rPr>
              <a:t>}</a:t>
            </a:r>
          </a:p>
          <a:p>
            <a:pPr algn="just"/>
            <a:r>
              <a:rPr lang="en-US" sz="2800" b="1" dirty="0">
                <a:solidFill>
                  <a:srgbClr val="F5F5DC"/>
                </a:solidFill>
                <a:latin typeface="Times New Roman" panose="02020603050405020304" pitchFamily="18" charset="0"/>
                <a:cs typeface="Times New Roman" panose="02020603050405020304" pitchFamily="18" charset="0"/>
              </a:rPr>
              <a:t>DEPARTMENT</a:t>
            </a:r>
            <a:r>
              <a:rPr lang="en-US" sz="2800" b="1" dirty="0">
                <a:solidFill>
                  <a:srgbClr val="B496C7"/>
                </a:solidFill>
                <a:latin typeface="Times New Roman" panose="02020603050405020304" pitchFamily="18" charset="0"/>
                <a:cs typeface="Times New Roman" panose="02020603050405020304" pitchFamily="18" charset="0"/>
              </a:rPr>
              <a:t>      : B.COM BANKMANAGEMENT</a:t>
            </a:r>
          </a:p>
          <a:p>
            <a:pPr algn="just"/>
            <a:r>
              <a:rPr lang="en-US" sz="2800" b="1" dirty="0">
                <a:solidFill>
                  <a:srgbClr val="F5F5DC"/>
                </a:solidFill>
                <a:latin typeface="Times New Roman" panose="02020603050405020304" pitchFamily="18" charset="0"/>
                <a:cs typeface="Times New Roman" panose="02020603050405020304" pitchFamily="18" charset="0"/>
              </a:rPr>
              <a:t>COLLEGE   </a:t>
            </a:r>
            <a:r>
              <a:rPr lang="en-US" sz="2800" b="1" dirty="0">
                <a:solidFill>
                  <a:srgbClr val="B496C7"/>
                </a:solidFill>
                <a:latin typeface="Times New Roman" panose="02020603050405020304" pitchFamily="18" charset="0"/>
                <a:cs typeface="Times New Roman" panose="02020603050405020304" pitchFamily="18" charset="0"/>
              </a:rPr>
              <a:t>           : ANNA ADARSH COLLEGE FOR WOMEN</a:t>
            </a:r>
          </a:p>
          <a:p>
            <a:pPr algn="just"/>
            <a:r>
              <a:rPr lang="en-US" sz="3200" dirty="0">
                <a:solidFill>
                  <a:srgbClr val="B496C7"/>
                </a:solidFill>
                <a:latin typeface="Times New Roman" panose="02020603050405020304" pitchFamily="18" charset="0"/>
                <a:cs typeface="Times New Roman" panose="02020603050405020304" pitchFamily="18" charset="0"/>
              </a:rPr>
              <a:t>           </a:t>
            </a:r>
            <a:endParaRPr lang="en-IN" sz="3200" dirty="0">
              <a:solidFill>
                <a:srgbClr val="B496C7"/>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5093F70-A988-C119-49FD-0A4AE5F363F8}"/>
              </a:ext>
            </a:extLst>
          </p:cNvPr>
          <p:cNvSpPr txBox="1"/>
          <p:nvPr/>
        </p:nvSpPr>
        <p:spPr>
          <a:xfrm>
            <a:off x="2438400" y="304320"/>
            <a:ext cx="7777163" cy="1446550"/>
          </a:xfrm>
          <a:prstGeom prst="rect">
            <a:avLst/>
          </a:prstGeom>
          <a:noFill/>
        </p:spPr>
        <p:txBody>
          <a:bodyPr wrap="square" rtlCol="0">
            <a:spAutoFit/>
          </a:bodyPr>
          <a:lstStyle/>
          <a:p>
            <a:r>
              <a:rPr lang="en-IN" sz="4400" dirty="0">
                <a:solidFill>
                  <a:srgbClr val="F5F5DC"/>
                </a:solidFill>
                <a:effectLst>
                  <a:glow rad="101600">
                    <a:schemeClr val="accent3">
                      <a:satMod val="175000"/>
                      <a:alpha val="40000"/>
                    </a:schemeClr>
                  </a:glow>
                </a:effectLst>
                <a:latin typeface="ADLaM Display" panose="02010000000000000000" pitchFamily="2" charset="0"/>
                <a:ea typeface="ADLaM Display" panose="02010000000000000000" pitchFamily="2" charset="0"/>
                <a:cs typeface="ADLaM Display" panose="02010000000000000000" pitchFamily="2" charset="0"/>
              </a:rPr>
              <a:t>EMPLOYEE PERFORMANCE ANALYSIS USING EXCEL</a:t>
            </a:r>
          </a:p>
        </p:txBody>
      </p:sp>
      <p:sp>
        <p:nvSpPr>
          <p:cNvPr id="20" name="Oval 19">
            <a:extLst>
              <a:ext uri="{FF2B5EF4-FFF2-40B4-BE49-F238E27FC236}">
                <a16:creationId xmlns:a16="http://schemas.microsoft.com/office/drawing/2014/main" id="{A0B74C76-AF58-0557-A77E-584BA2FFE3C5}"/>
              </a:ext>
            </a:extLst>
          </p:cNvPr>
          <p:cNvSpPr/>
          <p:nvPr/>
        </p:nvSpPr>
        <p:spPr>
          <a:xfrm>
            <a:off x="10412849" y="544143"/>
            <a:ext cx="1447800" cy="1446550"/>
          </a:xfrm>
          <a:prstGeom prst="ellipse">
            <a:avLst/>
          </a:prstGeom>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DC93E23-B2FC-D731-9BE8-5185BCBC8383}"/>
              </a:ext>
            </a:extLst>
          </p:cNvPr>
          <p:cNvSpPr/>
          <p:nvPr/>
        </p:nvSpPr>
        <p:spPr>
          <a:xfrm>
            <a:off x="8927558" y="2089640"/>
            <a:ext cx="902241" cy="882571"/>
          </a:xfrm>
          <a:prstGeom prst="ellipse">
            <a:avLst/>
          </a:prstGeom>
          <a:effectLst>
            <a:softEdge rad="139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BE18B1E-F4D3-4BB4-3AAD-DCDD013FBE7E}"/>
              </a:ext>
            </a:extLst>
          </p:cNvPr>
          <p:cNvSpPr/>
          <p:nvPr/>
        </p:nvSpPr>
        <p:spPr>
          <a:xfrm>
            <a:off x="9689560" y="1132405"/>
            <a:ext cx="526003" cy="490599"/>
          </a:xfrm>
          <a:prstGeom prst="ellipse">
            <a:avLst/>
          </a:prstGeom>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73CD34B-8F7B-1C5C-9AFF-FDA1E94B5324}"/>
              </a:ext>
            </a:extLst>
          </p:cNvPr>
          <p:cNvSpPr/>
          <p:nvPr/>
        </p:nvSpPr>
        <p:spPr>
          <a:xfrm>
            <a:off x="8292838" y="5883682"/>
            <a:ext cx="609599" cy="592925"/>
          </a:xfrm>
          <a:prstGeom prst="ellipse">
            <a:avLst/>
          </a:prstGeom>
          <a:effectLst>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31E04071-CF2B-0049-51B1-BDDA20940148}"/>
              </a:ext>
            </a:extLst>
          </p:cNvPr>
          <p:cNvSpPr/>
          <p:nvPr/>
        </p:nvSpPr>
        <p:spPr>
          <a:xfrm>
            <a:off x="11620240" y="152630"/>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B94C5F-80BF-FA72-4052-F8C3B8639A55}"/>
              </a:ext>
            </a:extLst>
          </p:cNvPr>
          <p:cNvSpPr/>
          <p:nvPr/>
        </p:nvSpPr>
        <p:spPr>
          <a:xfrm>
            <a:off x="9470712" y="3167967"/>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D33CB848-4569-0061-84D2-2B69E63080D5}"/>
              </a:ext>
            </a:extLst>
          </p:cNvPr>
          <p:cNvSpPr/>
          <p:nvPr/>
        </p:nvSpPr>
        <p:spPr>
          <a:xfrm>
            <a:off x="11015751" y="2313688"/>
            <a:ext cx="793191" cy="814937"/>
          </a:xfrm>
          <a:prstGeom prst="ellipse">
            <a:avLst/>
          </a:prstGeom>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52F709C-A773-A7DC-526C-623C809F3AF5}"/>
              </a:ext>
            </a:extLst>
          </p:cNvPr>
          <p:cNvSpPr/>
          <p:nvPr/>
        </p:nvSpPr>
        <p:spPr>
          <a:xfrm>
            <a:off x="11015751" y="4873503"/>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6BF4A3A0-E4AB-3220-4A6C-6007DAD1AF81}"/>
              </a:ext>
            </a:extLst>
          </p:cNvPr>
          <p:cNvSpPr/>
          <p:nvPr/>
        </p:nvSpPr>
        <p:spPr>
          <a:xfrm>
            <a:off x="10364005" y="926251"/>
            <a:ext cx="704745" cy="736565"/>
          </a:xfrm>
          <a:prstGeom prst="ellipse">
            <a:avLst/>
          </a:prstGeom>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20F74147-0903-75F9-68E9-815C0CAB0038}"/>
              </a:ext>
            </a:extLst>
          </p:cNvPr>
          <p:cNvSpPr/>
          <p:nvPr/>
        </p:nvSpPr>
        <p:spPr>
          <a:xfrm>
            <a:off x="8877888" y="2063696"/>
            <a:ext cx="540581" cy="467229"/>
          </a:xfrm>
          <a:prstGeom prst="ellipse">
            <a:avLst/>
          </a:prstGeom>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E0F272F6-0DF1-13EB-CE8E-3CD7AA02744B}"/>
              </a:ext>
            </a:extLst>
          </p:cNvPr>
          <p:cNvSpPr txBox="1"/>
          <p:nvPr/>
        </p:nvSpPr>
        <p:spPr>
          <a:xfrm>
            <a:off x="228600" y="2370469"/>
            <a:ext cx="11145450" cy="4031873"/>
          </a:xfrm>
          <a:prstGeom prst="rect">
            <a:avLst/>
          </a:prstGeom>
          <a:noFill/>
        </p:spPr>
        <p:txBody>
          <a:bodyPr wrap="square" rtlCol="0">
            <a:spAutoFit/>
          </a:bodyPr>
          <a:lstStyle/>
          <a:p>
            <a:r>
              <a:rPr lang="en-US" sz="2000" b="1" dirty="0">
                <a:solidFill>
                  <a:srgbClr val="00B0F0"/>
                </a:solidFill>
              </a:rPr>
              <a:t>VALUE PROPOSITION:</a:t>
            </a:r>
            <a:br>
              <a:rPr lang="en-US" sz="2000" b="1" dirty="0">
                <a:solidFill>
                  <a:srgbClr val="00B0F0"/>
                </a:solidFill>
              </a:rPr>
            </a:br>
            <a:endParaRPr lang="en-US" sz="2000" b="1" dirty="0">
              <a:solidFill>
                <a:srgbClr val="00B0F0"/>
              </a:solidFill>
            </a:endParaRPr>
          </a:p>
          <a:p>
            <a:pPr>
              <a:buFont typeface="+mj-lt"/>
              <a:buAutoNum type="arabicPeriod"/>
            </a:pPr>
            <a:r>
              <a:rPr lang="en-US" b="1" dirty="0">
                <a:solidFill>
                  <a:schemeClr val="accent1">
                    <a:lumMod val="60000"/>
                    <a:lumOff val="40000"/>
                  </a:schemeClr>
                </a:solidFill>
              </a:rPr>
              <a:t>Fair Compensation Practices</a:t>
            </a:r>
            <a:r>
              <a:rPr lang="en-US" dirty="0">
                <a:solidFill>
                  <a:schemeClr val="accent1">
                    <a:lumMod val="60000"/>
                    <a:lumOff val="40000"/>
                  </a:schemeClr>
                </a:solidFill>
              </a:rPr>
              <a:t>: </a:t>
            </a:r>
            <a:r>
              <a:rPr lang="en-US" dirty="0"/>
              <a:t>Identifies and addresses discrepancies in bonus distribution, ensuring equitable reward systems across different management levels.</a:t>
            </a:r>
          </a:p>
          <a:p>
            <a:pPr>
              <a:buFont typeface="+mj-lt"/>
              <a:buAutoNum type="arabicPeriod"/>
            </a:pPr>
            <a:r>
              <a:rPr lang="en-US" b="1" dirty="0">
                <a:solidFill>
                  <a:schemeClr val="accent1">
                    <a:lumMod val="60000"/>
                    <a:lumOff val="40000"/>
                  </a:schemeClr>
                </a:solidFill>
              </a:rPr>
              <a:t>Enhanced Employee Retention</a:t>
            </a:r>
            <a:r>
              <a:rPr lang="en-US" dirty="0">
                <a:solidFill>
                  <a:schemeClr val="accent1">
                    <a:lumMod val="60000"/>
                    <a:lumOff val="40000"/>
                  </a:schemeClr>
                </a:solidFill>
              </a:rPr>
              <a:t>: </a:t>
            </a:r>
            <a:r>
              <a:rPr lang="en-US" dirty="0"/>
              <a:t>By aligning bonus policies with employee performance and fairness, the organization can improve employee satisfaction and retention.</a:t>
            </a:r>
          </a:p>
          <a:p>
            <a:pPr>
              <a:buFont typeface="+mj-lt"/>
              <a:buAutoNum type="arabicPeriod"/>
            </a:pPr>
            <a:r>
              <a:rPr lang="en-US" b="1" dirty="0">
                <a:solidFill>
                  <a:schemeClr val="accent1">
                    <a:lumMod val="60000"/>
                    <a:lumOff val="40000"/>
                  </a:schemeClr>
                </a:solidFill>
              </a:rPr>
              <a:t>Informed Decision-Making</a:t>
            </a:r>
            <a:r>
              <a:rPr lang="en-US" dirty="0">
                <a:solidFill>
                  <a:schemeClr val="accent1">
                    <a:lumMod val="60000"/>
                    <a:lumOff val="40000"/>
                  </a:schemeClr>
                </a:solidFill>
              </a:rPr>
              <a:t>: </a:t>
            </a:r>
            <a:r>
              <a:rPr lang="en-US" dirty="0"/>
              <a:t>Senior management and HR can make data-driven decisions about compensation policies, helping to attract and retain top talent.</a:t>
            </a:r>
          </a:p>
          <a:p>
            <a:pPr>
              <a:buFont typeface="+mj-lt"/>
              <a:buAutoNum type="arabicPeriod"/>
            </a:pPr>
            <a:r>
              <a:rPr lang="en-US" b="1" dirty="0">
                <a:solidFill>
                  <a:schemeClr val="accent1">
                    <a:lumMod val="60000"/>
                    <a:lumOff val="40000"/>
                  </a:schemeClr>
                </a:solidFill>
              </a:rPr>
              <a:t>Budget Optimization</a:t>
            </a:r>
            <a:r>
              <a:rPr lang="en-US" dirty="0">
                <a:solidFill>
                  <a:schemeClr val="accent1">
                    <a:lumMod val="60000"/>
                    <a:lumOff val="40000"/>
                  </a:schemeClr>
                </a:solidFill>
              </a:rPr>
              <a:t>: </a:t>
            </a:r>
            <a:r>
              <a:rPr lang="en-US" dirty="0"/>
              <a:t>Provides insights that help the finance team allocate bonuses efficiently while maintaining financial sustainability.</a:t>
            </a:r>
          </a:p>
          <a:p>
            <a:pPr>
              <a:buFont typeface="+mj-lt"/>
              <a:buAutoNum type="arabicPeriod"/>
            </a:pPr>
            <a:r>
              <a:rPr lang="en-US" b="1" dirty="0">
                <a:solidFill>
                  <a:schemeClr val="accent1">
                    <a:lumMod val="60000"/>
                    <a:lumOff val="40000"/>
                  </a:schemeClr>
                </a:solidFill>
              </a:rPr>
              <a:t>Improved Employee Engagement</a:t>
            </a:r>
            <a:r>
              <a:rPr lang="en-US" dirty="0">
                <a:solidFill>
                  <a:schemeClr val="accent1">
                    <a:lumMod val="60000"/>
                    <a:lumOff val="40000"/>
                  </a:schemeClr>
                </a:solidFill>
              </a:rPr>
              <a:t>: </a:t>
            </a:r>
            <a:r>
              <a:rPr lang="en-US" dirty="0"/>
              <a:t>Transparent and fair bonus distribution boosts employee morale, motivation, and productivity.</a:t>
            </a:r>
          </a:p>
          <a:p>
            <a:pPr>
              <a:buFont typeface="+mj-lt"/>
              <a:buAutoNum type="arabicPeriod"/>
            </a:pPr>
            <a:r>
              <a:rPr lang="en-US" b="1" dirty="0">
                <a:solidFill>
                  <a:schemeClr val="accent1">
                    <a:lumMod val="60000"/>
                    <a:lumOff val="40000"/>
                  </a:schemeClr>
                </a:solidFill>
              </a:rPr>
              <a:t>Compliance and Legal Assurance</a:t>
            </a:r>
            <a:r>
              <a:rPr lang="en-US" dirty="0">
                <a:solidFill>
                  <a:schemeClr val="accent1">
                    <a:lumMod val="60000"/>
                    <a:lumOff val="40000"/>
                  </a:schemeClr>
                </a:solidFill>
              </a:rPr>
              <a:t>: </a:t>
            </a:r>
            <a:r>
              <a:rPr lang="en-US" dirty="0"/>
              <a:t>Ensures that compensation practices align with legal requirements and company policies, reducing the risk of legal disputes.</a:t>
            </a:r>
          </a:p>
        </p:txBody>
      </p:sp>
    </p:spTree>
    <p:extLst>
      <p:ext uri="{BB962C8B-B14F-4D97-AF65-F5344CB8AC3E}">
        <p14:creationId xmlns:p14="http://schemas.microsoft.com/office/powerpoint/2010/main" val="57863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35BD7B5-4040-A3E3-4EF9-448EC3F9286D}"/>
              </a:ext>
            </a:extLst>
          </p:cNvPr>
          <p:cNvSpPr txBox="1"/>
          <p:nvPr/>
        </p:nvSpPr>
        <p:spPr>
          <a:xfrm>
            <a:off x="381000" y="2124334"/>
            <a:ext cx="10924798" cy="830997"/>
          </a:xfrm>
          <a:prstGeom prst="rect">
            <a:avLst/>
          </a:prstGeom>
          <a:noFill/>
        </p:spPr>
        <p:txBody>
          <a:bodyPr wrap="square">
            <a:spAutoFit/>
          </a:bodyPr>
          <a:lstStyle/>
          <a:p>
            <a:r>
              <a:rPr lang="en-US" sz="1600" b="1" dirty="0">
                <a:solidFill>
                  <a:srgbClr val="00B0F0"/>
                </a:solidFill>
                <a:latin typeface="Times New Roman" panose="02020603050405020304" pitchFamily="18" charset="0"/>
                <a:cs typeface="Times New Roman" panose="02020603050405020304" pitchFamily="18" charset="0"/>
              </a:rPr>
              <a:t>The dataset used for the analysis includes the following key variables:</a:t>
            </a:r>
            <a:br>
              <a:rPr lang="en-US" sz="1600" b="1" dirty="0">
                <a:solidFill>
                  <a:srgbClr val="00B0F0"/>
                </a:solidFill>
                <a:latin typeface="Times New Roman" panose="02020603050405020304" pitchFamily="18" charset="0"/>
                <a:cs typeface="Times New Roman" panose="02020603050405020304" pitchFamily="18" charset="0"/>
              </a:rPr>
            </a:br>
            <a:br>
              <a:rPr lang="en-US" sz="1600" b="1" dirty="0">
                <a:solidFill>
                  <a:srgbClr val="00B0F0"/>
                </a:solidFill>
                <a:latin typeface="Times New Roman" panose="02020603050405020304" pitchFamily="18" charset="0"/>
                <a:cs typeface="Times New Roman" panose="02020603050405020304" pitchFamily="18" charset="0"/>
              </a:rPr>
            </a:br>
            <a:endParaRPr lang="en-US" sz="1600" b="1" dirty="0">
              <a:solidFill>
                <a:srgbClr val="00B0F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6FDE91-782A-3BFE-EC50-DD3F81ACF919}"/>
              </a:ext>
            </a:extLst>
          </p:cNvPr>
          <p:cNvSpPr txBox="1"/>
          <p:nvPr/>
        </p:nvSpPr>
        <p:spPr>
          <a:xfrm>
            <a:off x="1371600" y="2955331"/>
            <a:ext cx="4267200" cy="2585323"/>
          </a:xfrm>
          <a:prstGeom prst="rect">
            <a:avLst/>
          </a:prstGeom>
          <a:noFill/>
        </p:spPr>
        <p:txBody>
          <a:bodyPr wrap="square" rtlCol="0">
            <a:spAutoFit/>
          </a:bodyPr>
          <a:lstStyle/>
          <a:p>
            <a:r>
              <a:rPr lang="en-IN" b="1" dirty="0">
                <a:solidFill>
                  <a:schemeClr val="accent1">
                    <a:lumMod val="60000"/>
                    <a:lumOff val="40000"/>
                  </a:schemeClr>
                </a:solidFill>
              </a:rPr>
              <a:t>DATASET :</a:t>
            </a:r>
            <a:r>
              <a:rPr lang="en-IN" dirty="0"/>
              <a:t> KAGGLE</a:t>
            </a:r>
            <a:br>
              <a:rPr lang="en-IN" dirty="0"/>
            </a:br>
            <a:r>
              <a:rPr lang="en-IN" b="1" dirty="0">
                <a:solidFill>
                  <a:schemeClr val="accent1">
                    <a:lumMod val="60000"/>
                    <a:lumOff val="40000"/>
                  </a:schemeClr>
                </a:solidFill>
              </a:rPr>
              <a:t>FEATURES: </a:t>
            </a:r>
            <a:r>
              <a:rPr lang="en-IN" dirty="0"/>
              <a:t>6</a:t>
            </a:r>
            <a:br>
              <a:rPr lang="en-IN" dirty="0"/>
            </a:br>
            <a:br>
              <a:rPr lang="en-IN" dirty="0"/>
            </a:br>
            <a:r>
              <a:rPr lang="en-IN" dirty="0"/>
              <a:t>     1: EMPLOYEE NAME-TEXT</a:t>
            </a:r>
            <a:br>
              <a:rPr lang="en-IN" dirty="0"/>
            </a:br>
            <a:r>
              <a:rPr lang="en-IN" dirty="0"/>
              <a:t>     2: GENDER-FEMALE, MALE</a:t>
            </a:r>
            <a:br>
              <a:rPr lang="en-IN" dirty="0"/>
            </a:br>
            <a:r>
              <a:rPr lang="en-IN" dirty="0"/>
              <a:t>     3: SALARY-NUMERIC</a:t>
            </a:r>
            <a:br>
              <a:rPr lang="en-IN" dirty="0"/>
            </a:br>
            <a:r>
              <a:rPr lang="en-IN" dirty="0"/>
              <a:t>    4: BONUS-NUMERIC</a:t>
            </a:r>
            <a:br>
              <a:rPr lang="en-IN" dirty="0"/>
            </a:br>
            <a:r>
              <a:rPr lang="en-IN" dirty="0"/>
              <a:t>    5: DEPARTMENT-TEXT</a:t>
            </a:r>
            <a:br>
              <a:rPr lang="en-IN" dirty="0"/>
            </a:br>
            <a:r>
              <a:rPr lang="en-IN" dirty="0"/>
              <a:t>    6: MANAGEMENT LEVEL-TEXT</a:t>
            </a:r>
          </a:p>
        </p:txBody>
      </p:sp>
      <p:sp>
        <p:nvSpPr>
          <p:cNvPr id="8" name="TextBox 7">
            <a:extLst>
              <a:ext uri="{FF2B5EF4-FFF2-40B4-BE49-F238E27FC236}">
                <a16:creationId xmlns:a16="http://schemas.microsoft.com/office/drawing/2014/main" id="{57E6963E-CB52-B17E-8F0D-2CC1B5A99979}"/>
              </a:ext>
            </a:extLst>
          </p:cNvPr>
          <p:cNvSpPr txBox="1"/>
          <p:nvPr/>
        </p:nvSpPr>
        <p:spPr>
          <a:xfrm>
            <a:off x="10591800" y="6172200"/>
            <a:ext cx="673510" cy="369332"/>
          </a:xfrm>
          <a:prstGeom prst="rect">
            <a:avLst/>
          </a:prstGeom>
          <a:noFill/>
        </p:spPr>
        <p:txBody>
          <a:bodyPr wrap="square">
            <a:spAutoFit/>
          </a:bodyPr>
          <a:lstStyle/>
          <a:p>
            <a:pPr algn="r"/>
            <a:fld id="{81D60167-4931-47E6-BA6A-407CBD079E47}" type="slidenum">
              <a:rPr lang="en-IN" spc="10" smtClean="0">
                <a:solidFill>
                  <a:schemeClr val="accent1">
                    <a:lumMod val="60000"/>
                    <a:lumOff val="40000"/>
                  </a:schemeClr>
                </a:solidFill>
              </a:rPr>
              <a:pPr algn="r"/>
              <a:t>11</a:t>
            </a:fld>
            <a:endParaRPr lang="en-IN" dirty="0">
              <a:solidFill>
                <a:schemeClr val="accent1">
                  <a:lumMod val="60000"/>
                  <a:lumOff val="4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125200" y="6172200"/>
            <a:ext cx="837436"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000" spc="10" dirty="0">
                <a:solidFill>
                  <a:srgbClr val="2D936B"/>
                </a:solidFill>
                <a:latin typeface="Trebuchet MS"/>
                <a:cs typeface="Trebuchet MS"/>
              </a:rPr>
              <a:t>12</a:t>
            </a:fld>
            <a:endParaRPr sz="2000" dirty="0">
              <a:latin typeface="Trebuchet MS"/>
              <a:cs typeface="Trebuchet MS"/>
            </a:endParaRPr>
          </a:p>
        </p:txBody>
      </p:sp>
      <p:sp>
        <p:nvSpPr>
          <p:cNvPr id="12" name="TextBox 11">
            <a:extLst>
              <a:ext uri="{FF2B5EF4-FFF2-40B4-BE49-F238E27FC236}">
                <a16:creationId xmlns:a16="http://schemas.microsoft.com/office/drawing/2014/main" id="{58B9CFAB-B3D6-6B4F-F603-80C18453E737}"/>
              </a:ext>
            </a:extLst>
          </p:cNvPr>
          <p:cNvSpPr txBox="1"/>
          <p:nvPr/>
        </p:nvSpPr>
        <p:spPr>
          <a:xfrm>
            <a:off x="1143000" y="2828835"/>
            <a:ext cx="10591036"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IFS(A2 &gt; 80000, "High", A2 &gt; 50000, "Medium", TRUE, "Low").</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IF(A2="Manager", "Director", A2).</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REPLACE(</a:t>
            </a:r>
            <a:r>
              <a:rPr lang="en-US" dirty="0" err="1">
                <a:latin typeface="Times New Roman" panose="02020603050405020304" pitchFamily="18" charset="0"/>
                <a:cs typeface="Times New Roman" panose="02020603050405020304" pitchFamily="18" charset="0"/>
              </a:rPr>
              <a:t>old_text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start_num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num_chars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new_text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609600"/>
            <a:ext cx="4121468" cy="1244571"/>
          </a:xfrm>
          <a:prstGeom prst="rect">
            <a:avLst/>
          </a:prstGeom>
          <a:ln>
            <a:noFill/>
          </a:ln>
        </p:spPr>
        <p:txBody>
          <a:bodyPr vert="horz" wrap="square" lIns="0" tIns="13335" rIns="0" bIns="0" rtlCol="0">
            <a:spAutoFit/>
          </a:bodyPr>
          <a:lstStyle/>
          <a:p>
            <a:pPr marL="12700">
              <a:spcBef>
                <a:spcPts val="105"/>
              </a:spcBef>
            </a:pPr>
            <a:r>
              <a:rPr lang="en-IN" sz="4000" b="1" spc="15" dirty="0">
                <a:latin typeface="ADLaM Display" panose="02010000000000000000" pitchFamily="2" charset="0"/>
                <a:ea typeface="ADLaM Display" panose="02010000000000000000" pitchFamily="2" charset="0"/>
                <a:cs typeface="ADLaM Display" panose="02010000000000000000" pitchFamily="2" charset="0"/>
              </a:rPr>
              <a:t>M</a:t>
            </a:r>
            <a:r>
              <a:rPr lang="en-IN" sz="4000" b="1" dirty="0">
                <a:latin typeface="ADLaM Display" panose="02010000000000000000" pitchFamily="2" charset="0"/>
                <a:ea typeface="ADLaM Display" panose="02010000000000000000" pitchFamily="2" charset="0"/>
                <a:cs typeface="ADLaM Display" panose="02010000000000000000" pitchFamily="2" charset="0"/>
              </a:rPr>
              <a:t>O</a:t>
            </a:r>
            <a:r>
              <a:rPr lang="en-IN" sz="4000" b="1" spc="-15" dirty="0">
                <a:latin typeface="ADLaM Display" panose="02010000000000000000" pitchFamily="2" charset="0"/>
                <a:ea typeface="ADLaM Display" panose="02010000000000000000" pitchFamily="2" charset="0"/>
                <a:cs typeface="ADLaM Display" panose="02010000000000000000" pitchFamily="2" charset="0"/>
              </a:rPr>
              <a:t>D</a:t>
            </a:r>
            <a:r>
              <a:rPr lang="en-IN" sz="4000" b="1" spc="-35" dirty="0">
                <a:latin typeface="ADLaM Display" panose="02010000000000000000" pitchFamily="2" charset="0"/>
                <a:ea typeface="ADLaM Display" panose="02010000000000000000" pitchFamily="2" charset="0"/>
                <a:cs typeface="ADLaM Display" panose="02010000000000000000" pitchFamily="2" charset="0"/>
              </a:rPr>
              <a:t>E</a:t>
            </a:r>
            <a:r>
              <a:rPr lang="en-IN" sz="4000" b="1" spc="-30" dirty="0">
                <a:latin typeface="ADLaM Display" panose="02010000000000000000" pitchFamily="2" charset="0"/>
                <a:ea typeface="ADLaM Display" panose="02010000000000000000" pitchFamily="2" charset="0"/>
                <a:cs typeface="ADLaM Display" panose="02010000000000000000" pitchFamily="2" charset="0"/>
              </a:rPr>
              <a:t>LL</a:t>
            </a:r>
            <a:r>
              <a:rPr lang="en-IN" sz="4000" b="1" spc="-5" dirty="0">
                <a:latin typeface="ADLaM Display" panose="02010000000000000000" pitchFamily="2" charset="0"/>
                <a:ea typeface="ADLaM Display" panose="02010000000000000000" pitchFamily="2" charset="0"/>
                <a:cs typeface="ADLaM Display" panose="02010000000000000000" pitchFamily="2" charset="0"/>
              </a:rPr>
              <a:t>I</a:t>
            </a:r>
            <a:r>
              <a:rPr lang="en-IN" sz="4000" b="1" spc="30" dirty="0">
                <a:latin typeface="ADLaM Display" panose="02010000000000000000" pitchFamily="2" charset="0"/>
                <a:ea typeface="ADLaM Display" panose="02010000000000000000" pitchFamily="2" charset="0"/>
                <a:cs typeface="ADLaM Display" panose="02010000000000000000" pitchFamily="2" charset="0"/>
              </a:rPr>
              <a:t>N</a:t>
            </a:r>
            <a:r>
              <a:rPr lang="en-IN" sz="4000" b="1" spc="5" dirty="0">
                <a:latin typeface="ADLaM Display" panose="02010000000000000000" pitchFamily="2" charset="0"/>
                <a:ea typeface="ADLaM Display" panose="02010000000000000000" pitchFamily="2" charset="0"/>
                <a:cs typeface="ADLaM Display" panose="02010000000000000000" pitchFamily="2" charset="0"/>
              </a:rPr>
              <a:t>G</a:t>
            </a:r>
            <a:br>
              <a:rPr lang="en-IN" sz="4000" dirty="0">
                <a:latin typeface="Trebuchet MS"/>
                <a:cs typeface="Trebuchet MS"/>
              </a:rPr>
            </a:br>
            <a:endParaRPr dirty="0"/>
          </a:p>
        </p:txBody>
      </p:sp>
      <p:sp>
        <p:nvSpPr>
          <p:cNvPr id="9" name="object 9"/>
          <p:cNvSpPr txBox="1"/>
          <p:nvPr/>
        </p:nvSpPr>
        <p:spPr>
          <a:xfrm>
            <a:off x="11277218" y="6473336"/>
            <a:ext cx="609982"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000" spc="10" dirty="0">
                <a:solidFill>
                  <a:srgbClr val="2D936B"/>
                </a:solidFill>
                <a:latin typeface="Trebuchet MS"/>
                <a:cs typeface="Trebuchet MS"/>
              </a:rPr>
              <a:t>13</a:t>
            </a:fld>
            <a:endParaRPr sz="2000" dirty="0">
              <a:latin typeface="Trebuchet MS"/>
              <a:cs typeface="Trebuchet MS"/>
            </a:endParaRPr>
          </a:p>
        </p:txBody>
      </p:sp>
      <p:sp>
        <p:nvSpPr>
          <p:cNvPr id="15" name="TextBox 14">
            <a:extLst>
              <a:ext uri="{FF2B5EF4-FFF2-40B4-BE49-F238E27FC236}">
                <a16:creationId xmlns:a16="http://schemas.microsoft.com/office/drawing/2014/main" id="{A0448CC3-B2E3-2803-071B-E57CC6C6854C}"/>
              </a:ext>
            </a:extLst>
          </p:cNvPr>
          <p:cNvSpPr txBox="1"/>
          <p:nvPr/>
        </p:nvSpPr>
        <p:spPr>
          <a:xfrm>
            <a:off x="536734" y="2514600"/>
            <a:ext cx="11502866" cy="3970318"/>
          </a:xfrm>
          <a:prstGeom prst="rect">
            <a:avLst/>
          </a:prstGeom>
          <a:noFill/>
        </p:spPr>
        <p:txBody>
          <a:bodyPr wrap="square" rtlCol="0">
            <a:spAutoFit/>
          </a:bodyPr>
          <a:lstStyle/>
          <a:p>
            <a:r>
              <a:rPr lang="en-IN" b="1" dirty="0">
                <a:solidFill>
                  <a:schemeClr val="accent1">
                    <a:lumMod val="60000"/>
                    <a:lumOff val="40000"/>
                  </a:schemeClr>
                </a:solidFill>
              </a:rPr>
              <a:t>DATASET : </a:t>
            </a:r>
            <a:r>
              <a:rPr lang="en-IN" dirty="0"/>
              <a:t>dataset is taken from Kaggle.com, the name of the dataset is employee bonus and salary information. Data is downloaded in excel.</a:t>
            </a:r>
            <a:br>
              <a:rPr lang="en-IN" dirty="0"/>
            </a:br>
            <a:br>
              <a:rPr lang="en-IN" dirty="0"/>
            </a:br>
            <a:r>
              <a:rPr lang="en-IN" b="1" dirty="0">
                <a:solidFill>
                  <a:schemeClr val="accent1">
                    <a:lumMod val="60000"/>
                    <a:lumOff val="40000"/>
                  </a:schemeClr>
                </a:solidFill>
              </a:rPr>
              <a:t>FILTERATION: </a:t>
            </a:r>
            <a:r>
              <a:rPr lang="en-IN" dirty="0"/>
              <a:t>The data is filtered thorough filtering formula.</a:t>
            </a:r>
            <a:br>
              <a:rPr lang="en-IN" dirty="0"/>
            </a:br>
            <a:br>
              <a:rPr lang="en-IN" dirty="0"/>
            </a:br>
            <a:r>
              <a:rPr lang="en-IN" b="1" dirty="0">
                <a:solidFill>
                  <a:schemeClr val="accent1">
                    <a:lumMod val="60000"/>
                    <a:lumOff val="40000"/>
                  </a:schemeClr>
                </a:solidFill>
              </a:rPr>
              <a:t>ANALYSIS: </a:t>
            </a:r>
            <a:r>
              <a:rPr lang="en-IN" dirty="0"/>
              <a:t>The data is analysed through various tools.</a:t>
            </a:r>
            <a:br>
              <a:rPr lang="en-IN" dirty="0"/>
            </a:br>
            <a:br>
              <a:rPr lang="en-IN" dirty="0"/>
            </a:br>
            <a:r>
              <a:rPr lang="en-IN" b="1" dirty="0">
                <a:solidFill>
                  <a:schemeClr val="accent1">
                    <a:lumMod val="60000"/>
                    <a:lumOff val="40000"/>
                  </a:schemeClr>
                </a:solidFill>
              </a:rPr>
              <a:t>SUMMARY: </a:t>
            </a:r>
            <a:r>
              <a:rPr lang="en-IN" dirty="0"/>
              <a:t>The data is summarized through pivot table.</a:t>
            </a:r>
          </a:p>
          <a:p>
            <a:br>
              <a:rPr lang="en-IN" dirty="0"/>
            </a:br>
            <a:r>
              <a:rPr lang="en-IN" b="1" dirty="0">
                <a:solidFill>
                  <a:schemeClr val="accent1">
                    <a:lumMod val="60000"/>
                    <a:lumOff val="40000"/>
                  </a:schemeClr>
                </a:solidFill>
              </a:rPr>
              <a:t>PRESENTATION: </a:t>
            </a:r>
            <a:r>
              <a:rPr lang="en-IN" dirty="0"/>
              <a:t>The data is presented by pivot table and various charts like pie chart, bar chart, histogram, and heat map , etc,..</a:t>
            </a:r>
            <a:br>
              <a:rPr lang="en-IN" dirty="0"/>
            </a:br>
            <a:endParaRPr lang="en-IN" dirty="0"/>
          </a:p>
          <a:p>
            <a:br>
              <a:rPr lang="en-IN" dirty="0"/>
            </a:b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514616"/>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ADLaM Display" panose="02010000000000000000" pitchFamily="2" charset="0"/>
                <a:ea typeface="ADLaM Display" panose="02010000000000000000" pitchFamily="2" charset="0"/>
                <a:cs typeface="ADLaM Display" panose="02010000000000000000" pitchFamily="2" charset="0"/>
              </a:rPr>
              <a:t>R</a:t>
            </a:r>
            <a:r>
              <a:rPr spc="-40" dirty="0">
                <a:latin typeface="ADLaM Display" panose="02010000000000000000" pitchFamily="2" charset="0"/>
                <a:ea typeface="ADLaM Display" panose="02010000000000000000" pitchFamily="2" charset="0"/>
                <a:cs typeface="ADLaM Display" panose="02010000000000000000" pitchFamily="2" charset="0"/>
              </a:rPr>
              <a:t>E</a:t>
            </a:r>
            <a:r>
              <a:rPr spc="15" dirty="0">
                <a:latin typeface="ADLaM Display" panose="02010000000000000000" pitchFamily="2" charset="0"/>
                <a:ea typeface="ADLaM Display" panose="02010000000000000000" pitchFamily="2" charset="0"/>
                <a:cs typeface="ADLaM Display" panose="02010000000000000000" pitchFamily="2" charset="0"/>
              </a:rPr>
              <a:t>S</a:t>
            </a:r>
            <a:r>
              <a:rPr spc="-30" dirty="0">
                <a:latin typeface="ADLaM Display" panose="02010000000000000000" pitchFamily="2" charset="0"/>
                <a:ea typeface="ADLaM Display" panose="02010000000000000000" pitchFamily="2" charset="0"/>
                <a:cs typeface="ADLaM Display" panose="02010000000000000000" pitchFamily="2" charset="0"/>
              </a:rPr>
              <a:t>U</a:t>
            </a:r>
            <a:r>
              <a:rPr spc="-405" dirty="0">
                <a:latin typeface="ADLaM Display" panose="02010000000000000000" pitchFamily="2" charset="0"/>
                <a:ea typeface="ADLaM Display" panose="02010000000000000000" pitchFamily="2" charset="0"/>
                <a:cs typeface="ADLaM Display" panose="02010000000000000000" pitchFamily="2" charset="0"/>
              </a:rPr>
              <a:t>L</a:t>
            </a:r>
            <a:r>
              <a:rPr dirty="0">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3" name="Picture 2">
            <a:extLst>
              <a:ext uri="{FF2B5EF4-FFF2-40B4-BE49-F238E27FC236}">
                <a16:creationId xmlns:a16="http://schemas.microsoft.com/office/drawing/2014/main" id="{B7027E34-014F-76BB-DAA7-4BF9182BAFE1}"/>
              </a:ext>
            </a:extLst>
          </p:cNvPr>
          <p:cNvPicPr>
            <a:picLocks noChangeAspect="1"/>
          </p:cNvPicPr>
          <p:nvPr/>
        </p:nvPicPr>
        <p:blipFill>
          <a:blip r:embed="rId2"/>
          <a:stretch>
            <a:fillRect/>
          </a:stretch>
        </p:blipFill>
        <p:spPr>
          <a:xfrm>
            <a:off x="609600" y="3581400"/>
            <a:ext cx="3971062" cy="2194560"/>
          </a:xfrm>
          <a:prstGeom prst="rect">
            <a:avLst/>
          </a:prstGeom>
        </p:spPr>
      </p:pic>
      <p:pic>
        <p:nvPicPr>
          <p:cNvPr id="4" name="Picture 3">
            <a:extLst>
              <a:ext uri="{FF2B5EF4-FFF2-40B4-BE49-F238E27FC236}">
                <a16:creationId xmlns:a16="http://schemas.microsoft.com/office/drawing/2014/main" id="{40374496-25E7-8ACB-6A45-06F03CD68110}"/>
              </a:ext>
            </a:extLst>
          </p:cNvPr>
          <p:cNvPicPr>
            <a:picLocks noChangeAspect="1"/>
          </p:cNvPicPr>
          <p:nvPr/>
        </p:nvPicPr>
        <p:blipFill>
          <a:blip r:embed="rId3"/>
          <a:stretch>
            <a:fillRect/>
          </a:stretch>
        </p:blipFill>
        <p:spPr>
          <a:xfrm>
            <a:off x="5334000" y="2667000"/>
            <a:ext cx="6450959" cy="3657600"/>
          </a:xfrm>
          <a:prstGeom prst="rect">
            <a:avLst/>
          </a:prstGeom>
        </p:spPr>
      </p:pic>
    </p:spTree>
    <p:extLst>
      <p:ext uri="{BB962C8B-B14F-4D97-AF65-F5344CB8AC3E}">
        <p14:creationId xmlns:p14="http://schemas.microsoft.com/office/powerpoint/2010/main" val="203396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514616"/>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ADLaM Display" panose="02010000000000000000" pitchFamily="2" charset="0"/>
                <a:ea typeface="ADLaM Display" panose="02010000000000000000" pitchFamily="2" charset="0"/>
                <a:cs typeface="ADLaM Display" panose="02010000000000000000" pitchFamily="2" charset="0"/>
              </a:rPr>
              <a:t>R</a:t>
            </a:r>
            <a:r>
              <a:rPr spc="-40" dirty="0">
                <a:latin typeface="ADLaM Display" panose="02010000000000000000" pitchFamily="2" charset="0"/>
                <a:ea typeface="ADLaM Display" panose="02010000000000000000" pitchFamily="2" charset="0"/>
                <a:cs typeface="ADLaM Display" panose="02010000000000000000" pitchFamily="2" charset="0"/>
              </a:rPr>
              <a:t>E</a:t>
            </a:r>
            <a:r>
              <a:rPr spc="15" dirty="0">
                <a:latin typeface="ADLaM Display" panose="02010000000000000000" pitchFamily="2" charset="0"/>
                <a:ea typeface="ADLaM Display" panose="02010000000000000000" pitchFamily="2" charset="0"/>
                <a:cs typeface="ADLaM Display" panose="02010000000000000000" pitchFamily="2" charset="0"/>
              </a:rPr>
              <a:t>S</a:t>
            </a:r>
            <a:r>
              <a:rPr spc="-30" dirty="0">
                <a:latin typeface="ADLaM Display" panose="02010000000000000000" pitchFamily="2" charset="0"/>
                <a:ea typeface="ADLaM Display" panose="02010000000000000000" pitchFamily="2" charset="0"/>
                <a:cs typeface="ADLaM Display" panose="02010000000000000000" pitchFamily="2" charset="0"/>
              </a:rPr>
              <a:t>U</a:t>
            </a:r>
            <a:r>
              <a:rPr spc="-405" dirty="0">
                <a:latin typeface="ADLaM Display" panose="02010000000000000000" pitchFamily="2" charset="0"/>
                <a:ea typeface="ADLaM Display" panose="02010000000000000000" pitchFamily="2" charset="0"/>
                <a:cs typeface="ADLaM Display" panose="02010000000000000000" pitchFamily="2" charset="0"/>
              </a:rPr>
              <a:t>L</a:t>
            </a:r>
            <a:r>
              <a:rPr dirty="0">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2" name="Picture 1">
            <a:extLst>
              <a:ext uri="{FF2B5EF4-FFF2-40B4-BE49-F238E27FC236}">
                <a16:creationId xmlns:a16="http://schemas.microsoft.com/office/drawing/2014/main" id="{2D5FB43D-2D18-9227-57E1-4EA27F2B7441}"/>
              </a:ext>
            </a:extLst>
          </p:cNvPr>
          <p:cNvPicPr>
            <a:picLocks noChangeAspect="1"/>
          </p:cNvPicPr>
          <p:nvPr/>
        </p:nvPicPr>
        <p:blipFill>
          <a:blip r:embed="rId2"/>
          <a:stretch>
            <a:fillRect/>
          </a:stretch>
        </p:blipFill>
        <p:spPr>
          <a:xfrm>
            <a:off x="3429000" y="3057385"/>
            <a:ext cx="4621530" cy="3482340"/>
          </a:xfrm>
          <a:prstGeom prst="rect">
            <a:avLst/>
          </a:prstGeom>
        </p:spPr>
      </p:pic>
      <p:sp>
        <p:nvSpPr>
          <p:cNvPr id="5" name="TextBox 4">
            <a:extLst>
              <a:ext uri="{FF2B5EF4-FFF2-40B4-BE49-F238E27FC236}">
                <a16:creationId xmlns:a16="http://schemas.microsoft.com/office/drawing/2014/main" id="{B4058C21-4F22-0372-27DC-D3321F716940}"/>
              </a:ext>
            </a:extLst>
          </p:cNvPr>
          <p:cNvSpPr txBox="1"/>
          <p:nvPr/>
        </p:nvSpPr>
        <p:spPr>
          <a:xfrm>
            <a:off x="3559277" y="2128684"/>
            <a:ext cx="3962400" cy="584775"/>
          </a:xfrm>
          <a:prstGeom prst="rect">
            <a:avLst/>
          </a:prstGeom>
          <a:noFill/>
        </p:spPr>
        <p:txBody>
          <a:bodyPr wrap="square" rtlCol="0">
            <a:spAutoFit/>
          </a:bodyPr>
          <a:lstStyle/>
          <a:p>
            <a:pPr algn="ctr"/>
            <a:r>
              <a:rPr lang="en-IN" sz="3200" dirty="0">
                <a:latin typeface="ADLaM Display" panose="02010000000000000000" pitchFamily="2" charset="0"/>
                <a:ea typeface="ADLaM Display" panose="02010000000000000000" pitchFamily="2" charset="0"/>
                <a:cs typeface="ADLaM Display" panose="02010000000000000000" pitchFamily="2" charset="0"/>
              </a:rPr>
              <a:t>HEAT MAP</a:t>
            </a:r>
          </a:p>
        </p:txBody>
      </p:sp>
    </p:spTree>
    <p:extLst>
      <p:ext uri="{BB962C8B-B14F-4D97-AF65-F5344CB8AC3E}">
        <p14:creationId xmlns:p14="http://schemas.microsoft.com/office/powerpoint/2010/main" val="1765932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514616"/>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ADLaM Display" panose="02010000000000000000" pitchFamily="2" charset="0"/>
                <a:ea typeface="ADLaM Display" panose="02010000000000000000" pitchFamily="2" charset="0"/>
                <a:cs typeface="ADLaM Display" panose="02010000000000000000" pitchFamily="2" charset="0"/>
              </a:rPr>
              <a:t>R</a:t>
            </a:r>
            <a:r>
              <a:rPr spc="-40" dirty="0">
                <a:latin typeface="ADLaM Display" panose="02010000000000000000" pitchFamily="2" charset="0"/>
                <a:ea typeface="ADLaM Display" panose="02010000000000000000" pitchFamily="2" charset="0"/>
                <a:cs typeface="ADLaM Display" panose="02010000000000000000" pitchFamily="2" charset="0"/>
              </a:rPr>
              <a:t>E</a:t>
            </a:r>
            <a:r>
              <a:rPr spc="15" dirty="0">
                <a:latin typeface="ADLaM Display" panose="02010000000000000000" pitchFamily="2" charset="0"/>
                <a:ea typeface="ADLaM Display" panose="02010000000000000000" pitchFamily="2" charset="0"/>
                <a:cs typeface="ADLaM Display" panose="02010000000000000000" pitchFamily="2" charset="0"/>
              </a:rPr>
              <a:t>S</a:t>
            </a:r>
            <a:r>
              <a:rPr spc="-30" dirty="0">
                <a:latin typeface="ADLaM Display" panose="02010000000000000000" pitchFamily="2" charset="0"/>
                <a:ea typeface="ADLaM Display" panose="02010000000000000000" pitchFamily="2" charset="0"/>
                <a:cs typeface="ADLaM Display" panose="02010000000000000000" pitchFamily="2" charset="0"/>
              </a:rPr>
              <a:t>U</a:t>
            </a:r>
            <a:r>
              <a:rPr spc="-405" dirty="0">
                <a:latin typeface="ADLaM Display" panose="02010000000000000000" pitchFamily="2" charset="0"/>
                <a:ea typeface="ADLaM Display" panose="02010000000000000000" pitchFamily="2" charset="0"/>
                <a:cs typeface="ADLaM Display" panose="02010000000000000000" pitchFamily="2" charset="0"/>
              </a:rPr>
              <a:t>L</a:t>
            </a:r>
            <a:r>
              <a:rPr dirty="0">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pic>
        <p:nvPicPr>
          <p:cNvPr id="3" name="Picture 2">
            <a:extLst>
              <a:ext uri="{FF2B5EF4-FFF2-40B4-BE49-F238E27FC236}">
                <a16:creationId xmlns:a16="http://schemas.microsoft.com/office/drawing/2014/main" id="{F248A019-4F1B-4101-30A0-F1D1400187D0}"/>
              </a:ext>
            </a:extLst>
          </p:cNvPr>
          <p:cNvPicPr>
            <a:picLocks noChangeAspect="1"/>
          </p:cNvPicPr>
          <p:nvPr/>
        </p:nvPicPr>
        <p:blipFill>
          <a:blip r:embed="rId2"/>
          <a:stretch>
            <a:fillRect/>
          </a:stretch>
        </p:blipFill>
        <p:spPr>
          <a:xfrm>
            <a:off x="381000" y="2590800"/>
            <a:ext cx="4485552" cy="3276600"/>
          </a:xfrm>
          <a:prstGeom prst="rect">
            <a:avLst/>
          </a:prstGeom>
        </p:spPr>
      </p:pic>
      <p:pic>
        <p:nvPicPr>
          <p:cNvPr id="4" name="Picture 3">
            <a:extLst>
              <a:ext uri="{FF2B5EF4-FFF2-40B4-BE49-F238E27FC236}">
                <a16:creationId xmlns:a16="http://schemas.microsoft.com/office/drawing/2014/main" id="{B707C6C8-EAB9-ACFA-D2BC-258E7ECE8458}"/>
              </a:ext>
            </a:extLst>
          </p:cNvPr>
          <p:cNvPicPr>
            <a:picLocks noChangeAspect="1"/>
          </p:cNvPicPr>
          <p:nvPr/>
        </p:nvPicPr>
        <p:blipFill>
          <a:blip r:embed="rId3"/>
          <a:stretch>
            <a:fillRect/>
          </a:stretch>
        </p:blipFill>
        <p:spPr>
          <a:xfrm>
            <a:off x="5486400" y="2291328"/>
            <a:ext cx="6145340" cy="4182009"/>
          </a:xfrm>
          <a:prstGeom prst="rect">
            <a:avLst/>
          </a:prstGeom>
        </p:spPr>
      </p:pic>
    </p:spTree>
    <p:extLst>
      <p:ext uri="{BB962C8B-B14F-4D97-AF65-F5344CB8AC3E}">
        <p14:creationId xmlns:p14="http://schemas.microsoft.com/office/powerpoint/2010/main" val="87921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514616"/>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ADLaM Display" panose="02010000000000000000" pitchFamily="2" charset="0"/>
                <a:ea typeface="ADLaM Display" panose="02010000000000000000" pitchFamily="2" charset="0"/>
                <a:cs typeface="ADLaM Display" panose="02010000000000000000" pitchFamily="2" charset="0"/>
              </a:rPr>
              <a:t>R</a:t>
            </a:r>
            <a:r>
              <a:rPr spc="-40" dirty="0">
                <a:latin typeface="ADLaM Display" panose="02010000000000000000" pitchFamily="2" charset="0"/>
                <a:ea typeface="ADLaM Display" panose="02010000000000000000" pitchFamily="2" charset="0"/>
                <a:cs typeface="ADLaM Display" panose="02010000000000000000" pitchFamily="2" charset="0"/>
              </a:rPr>
              <a:t>E</a:t>
            </a:r>
            <a:r>
              <a:rPr spc="15" dirty="0">
                <a:latin typeface="ADLaM Display" panose="02010000000000000000" pitchFamily="2" charset="0"/>
                <a:ea typeface="ADLaM Display" panose="02010000000000000000" pitchFamily="2" charset="0"/>
                <a:cs typeface="ADLaM Display" panose="02010000000000000000" pitchFamily="2" charset="0"/>
              </a:rPr>
              <a:t>S</a:t>
            </a:r>
            <a:r>
              <a:rPr spc="-30" dirty="0">
                <a:latin typeface="ADLaM Display" panose="02010000000000000000" pitchFamily="2" charset="0"/>
                <a:ea typeface="ADLaM Display" panose="02010000000000000000" pitchFamily="2" charset="0"/>
                <a:cs typeface="ADLaM Display" panose="02010000000000000000" pitchFamily="2" charset="0"/>
              </a:rPr>
              <a:t>U</a:t>
            </a:r>
            <a:r>
              <a:rPr spc="-405" dirty="0">
                <a:latin typeface="ADLaM Display" panose="02010000000000000000" pitchFamily="2" charset="0"/>
                <a:ea typeface="ADLaM Display" panose="02010000000000000000" pitchFamily="2" charset="0"/>
                <a:cs typeface="ADLaM Display" panose="02010000000000000000" pitchFamily="2" charset="0"/>
              </a:rPr>
              <a:t>L</a:t>
            </a:r>
            <a:r>
              <a:rPr dirty="0">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3" name="Picture 2">
            <a:extLst>
              <a:ext uri="{FF2B5EF4-FFF2-40B4-BE49-F238E27FC236}">
                <a16:creationId xmlns:a16="http://schemas.microsoft.com/office/drawing/2014/main" id="{69E03D91-73A8-F26C-9ED7-9A6D1AFF03F5}"/>
              </a:ext>
            </a:extLst>
          </p:cNvPr>
          <p:cNvPicPr>
            <a:picLocks noChangeAspect="1"/>
          </p:cNvPicPr>
          <p:nvPr/>
        </p:nvPicPr>
        <p:blipFill>
          <a:blip r:embed="rId2"/>
          <a:stretch>
            <a:fillRect/>
          </a:stretch>
        </p:blipFill>
        <p:spPr>
          <a:xfrm>
            <a:off x="755332" y="2971800"/>
            <a:ext cx="2392680" cy="1516380"/>
          </a:xfrm>
          <a:prstGeom prst="rect">
            <a:avLst/>
          </a:prstGeom>
        </p:spPr>
      </p:pic>
      <p:pic>
        <p:nvPicPr>
          <p:cNvPr id="4" name="Picture 3">
            <a:extLst>
              <a:ext uri="{FF2B5EF4-FFF2-40B4-BE49-F238E27FC236}">
                <a16:creationId xmlns:a16="http://schemas.microsoft.com/office/drawing/2014/main" id="{E7C1015C-5483-4E53-8E60-EA12F1302A6F}"/>
              </a:ext>
            </a:extLst>
          </p:cNvPr>
          <p:cNvPicPr>
            <a:picLocks noChangeAspect="1"/>
          </p:cNvPicPr>
          <p:nvPr/>
        </p:nvPicPr>
        <p:blipFill>
          <a:blip r:embed="rId3"/>
          <a:stretch>
            <a:fillRect/>
          </a:stretch>
        </p:blipFill>
        <p:spPr>
          <a:xfrm>
            <a:off x="4191000" y="2480140"/>
            <a:ext cx="6602652" cy="3968616"/>
          </a:xfrm>
          <a:prstGeom prst="rect">
            <a:avLst/>
          </a:prstGeom>
        </p:spPr>
      </p:pic>
    </p:spTree>
    <p:extLst>
      <p:ext uri="{BB962C8B-B14F-4D97-AF65-F5344CB8AC3E}">
        <p14:creationId xmlns:p14="http://schemas.microsoft.com/office/powerpoint/2010/main" val="402203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514616"/>
            <a:ext cx="2437130" cy="629018"/>
          </a:xfrm>
          <a:prstGeom prst="rect">
            <a:avLst/>
          </a:prstGeom>
        </p:spPr>
        <p:txBody>
          <a:bodyPr vert="horz" wrap="square" lIns="0" tIns="13335" rIns="0" bIns="0" rtlCol="0">
            <a:spAutoFit/>
          </a:bodyPr>
          <a:lstStyle/>
          <a:p>
            <a:pPr marL="12700">
              <a:lnSpc>
                <a:spcPct val="100000"/>
              </a:lnSpc>
              <a:spcBef>
                <a:spcPts val="105"/>
              </a:spcBef>
            </a:pPr>
            <a:r>
              <a:rPr dirty="0">
                <a:latin typeface="ADLaM Display" panose="02010000000000000000" pitchFamily="2" charset="0"/>
                <a:ea typeface="ADLaM Display" panose="02010000000000000000" pitchFamily="2" charset="0"/>
                <a:cs typeface="ADLaM Display" panose="02010000000000000000" pitchFamily="2" charset="0"/>
              </a:rPr>
              <a:t>R</a:t>
            </a:r>
            <a:r>
              <a:rPr spc="-40" dirty="0">
                <a:latin typeface="ADLaM Display" panose="02010000000000000000" pitchFamily="2" charset="0"/>
                <a:ea typeface="ADLaM Display" panose="02010000000000000000" pitchFamily="2" charset="0"/>
                <a:cs typeface="ADLaM Display" panose="02010000000000000000" pitchFamily="2" charset="0"/>
              </a:rPr>
              <a:t>E</a:t>
            </a:r>
            <a:r>
              <a:rPr spc="15" dirty="0">
                <a:latin typeface="ADLaM Display" panose="02010000000000000000" pitchFamily="2" charset="0"/>
                <a:ea typeface="ADLaM Display" panose="02010000000000000000" pitchFamily="2" charset="0"/>
                <a:cs typeface="ADLaM Display" panose="02010000000000000000" pitchFamily="2" charset="0"/>
              </a:rPr>
              <a:t>S</a:t>
            </a:r>
            <a:r>
              <a:rPr spc="-30" dirty="0">
                <a:latin typeface="ADLaM Display" panose="02010000000000000000" pitchFamily="2" charset="0"/>
                <a:ea typeface="ADLaM Display" panose="02010000000000000000" pitchFamily="2" charset="0"/>
                <a:cs typeface="ADLaM Display" panose="02010000000000000000" pitchFamily="2" charset="0"/>
              </a:rPr>
              <a:t>U</a:t>
            </a:r>
            <a:r>
              <a:rPr spc="-405" dirty="0">
                <a:latin typeface="ADLaM Display" panose="02010000000000000000" pitchFamily="2" charset="0"/>
                <a:ea typeface="ADLaM Display" panose="02010000000000000000" pitchFamily="2" charset="0"/>
                <a:cs typeface="ADLaM Display" panose="02010000000000000000" pitchFamily="2" charset="0"/>
              </a:rPr>
              <a:t>L</a:t>
            </a:r>
            <a:r>
              <a:rPr dirty="0">
                <a:latin typeface="ADLaM Display" panose="02010000000000000000" pitchFamily="2" charset="0"/>
                <a:ea typeface="ADLaM Display" panose="02010000000000000000" pitchFamily="2" charset="0"/>
                <a:cs typeface="ADLaM Display" panose="02010000000000000000" pitchFamily="2" charset="0"/>
              </a:rPr>
              <a:t>TS</a:t>
            </a:r>
          </a:p>
        </p:txBody>
      </p:sp>
      <p:sp>
        <p:nvSpPr>
          <p:cNvPr id="9" name="object 9"/>
          <p:cNvSpPr txBox="1"/>
          <p:nvPr/>
        </p:nvSpPr>
        <p:spPr>
          <a:xfrm>
            <a:off x="11277218" y="6172200"/>
            <a:ext cx="533782"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400" spc="10" dirty="0">
                <a:solidFill>
                  <a:srgbClr val="2D936B"/>
                </a:solidFill>
                <a:latin typeface="Trebuchet MS"/>
                <a:cs typeface="Trebuchet MS"/>
              </a:rPr>
              <a:t>18</a:t>
            </a:fld>
            <a:endParaRPr sz="1400" dirty="0">
              <a:latin typeface="Trebuchet MS"/>
              <a:cs typeface="Trebuchet MS"/>
            </a:endParaRPr>
          </a:p>
        </p:txBody>
      </p:sp>
      <p:pic>
        <p:nvPicPr>
          <p:cNvPr id="3" name="Picture 2">
            <a:extLst>
              <a:ext uri="{FF2B5EF4-FFF2-40B4-BE49-F238E27FC236}">
                <a16:creationId xmlns:a16="http://schemas.microsoft.com/office/drawing/2014/main" id="{E007F9BA-7CC2-AB94-E343-6EBEB8AC61EA}"/>
              </a:ext>
            </a:extLst>
          </p:cNvPr>
          <p:cNvPicPr>
            <a:picLocks noChangeAspect="1"/>
          </p:cNvPicPr>
          <p:nvPr/>
        </p:nvPicPr>
        <p:blipFill>
          <a:blip r:embed="rId2"/>
          <a:stretch>
            <a:fillRect/>
          </a:stretch>
        </p:blipFill>
        <p:spPr>
          <a:xfrm>
            <a:off x="152400" y="2438399"/>
            <a:ext cx="4648200" cy="4226707"/>
          </a:xfrm>
          <a:prstGeom prst="rect">
            <a:avLst/>
          </a:prstGeom>
        </p:spPr>
      </p:pic>
      <p:pic>
        <p:nvPicPr>
          <p:cNvPr id="4" name="Picture 3">
            <a:extLst>
              <a:ext uri="{FF2B5EF4-FFF2-40B4-BE49-F238E27FC236}">
                <a16:creationId xmlns:a16="http://schemas.microsoft.com/office/drawing/2014/main" id="{321C2F3D-80E3-D9F4-A4B8-F98663092553}"/>
              </a:ext>
            </a:extLst>
          </p:cNvPr>
          <p:cNvPicPr>
            <a:picLocks noChangeAspect="1"/>
          </p:cNvPicPr>
          <p:nvPr/>
        </p:nvPicPr>
        <p:blipFill>
          <a:blip r:embed="rId3"/>
          <a:stretch>
            <a:fillRect/>
          </a:stretch>
        </p:blipFill>
        <p:spPr>
          <a:xfrm>
            <a:off x="5867400" y="2670973"/>
            <a:ext cx="5102794" cy="3761558"/>
          </a:xfrm>
          <a:prstGeom prst="rect">
            <a:avLst/>
          </a:prstGeom>
        </p:spPr>
      </p:pic>
    </p:spTree>
    <p:extLst>
      <p:ext uri="{BB962C8B-B14F-4D97-AF65-F5344CB8AC3E}">
        <p14:creationId xmlns:p14="http://schemas.microsoft.com/office/powerpoint/2010/main" val="8256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conclusion</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Box 2">
            <a:extLst>
              <a:ext uri="{FF2B5EF4-FFF2-40B4-BE49-F238E27FC236}">
                <a16:creationId xmlns:a16="http://schemas.microsoft.com/office/drawing/2014/main" id="{32F464D9-56EC-E1EC-A637-55D467BFE70F}"/>
              </a:ext>
            </a:extLst>
          </p:cNvPr>
          <p:cNvSpPr txBox="1"/>
          <p:nvPr/>
        </p:nvSpPr>
        <p:spPr>
          <a:xfrm>
            <a:off x="685800" y="2440494"/>
            <a:ext cx="8077200"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The bonus distribution analysis reveals key insights into fairness and trends across management levels. By using statistical and visual methods, we can:</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chemeClr val="accent2"/>
                </a:solidFill>
                <a:latin typeface="Times New Roman" panose="02020603050405020304" pitchFamily="18" charset="0"/>
                <a:cs typeface="Times New Roman" panose="02020603050405020304" pitchFamily="18" charset="0"/>
              </a:rPr>
              <a:t>Ensure Fairness:</a:t>
            </a:r>
            <a:r>
              <a:rPr lang="en-US" sz="2000" dirty="0">
                <a:solidFill>
                  <a:schemeClr val="accent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Identify and address disparities in bonus allocation.</a:t>
            </a:r>
          </a:p>
          <a:p>
            <a:pPr>
              <a:buFont typeface="+mj-lt"/>
              <a:buAutoNum type="arabicPeriod"/>
            </a:pPr>
            <a:r>
              <a:rPr lang="en-US" sz="2000" b="1" dirty="0">
                <a:solidFill>
                  <a:schemeClr val="accent2"/>
                </a:solidFill>
                <a:latin typeface="Times New Roman" panose="02020603050405020304" pitchFamily="18" charset="0"/>
                <a:cs typeface="Times New Roman" panose="02020603050405020304" pitchFamily="18" charset="0"/>
              </a:rPr>
              <a:t>Spot Trends:</a:t>
            </a:r>
            <a:r>
              <a:rPr lang="en-US" sz="2000" dirty="0">
                <a:solidFill>
                  <a:schemeClr val="accent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Visualize patterns to guide adjustments.</a:t>
            </a:r>
          </a:p>
          <a:p>
            <a:pPr>
              <a:buFont typeface="+mj-lt"/>
              <a:buAutoNum type="arabicPeriod"/>
            </a:pPr>
            <a:r>
              <a:rPr lang="en-US" sz="2000" b="1" dirty="0">
                <a:solidFill>
                  <a:schemeClr val="accent2"/>
                </a:solidFill>
                <a:latin typeface="Times New Roman" panose="02020603050405020304" pitchFamily="18" charset="0"/>
                <a:cs typeface="Times New Roman" panose="02020603050405020304" pitchFamily="18" charset="0"/>
              </a:rPr>
              <a:t>Make Informed Decisions:</a:t>
            </a:r>
            <a:r>
              <a:rPr lang="en-US" sz="2000" dirty="0">
                <a:solidFill>
                  <a:schemeClr val="accent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 data-driven insights for better compensation policies.</a:t>
            </a:r>
          </a:p>
          <a:p>
            <a:pPr>
              <a:buFont typeface="+mj-lt"/>
              <a:buAutoNum type="arabicPeriod"/>
            </a:pPr>
            <a:r>
              <a:rPr lang="en-US" sz="2000" b="1" dirty="0">
                <a:solidFill>
                  <a:schemeClr val="accent2"/>
                </a:solidFill>
                <a:latin typeface="Times New Roman" panose="02020603050405020304" pitchFamily="18" charset="0"/>
                <a:cs typeface="Times New Roman" panose="02020603050405020304" pitchFamily="18" charset="0"/>
              </a:rPr>
              <a:t>Plan Ahead:</a:t>
            </a:r>
            <a:r>
              <a:rPr lang="en-US" sz="2000" dirty="0">
                <a:solidFill>
                  <a:schemeClr val="accent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Forecast future bonus distributions for effective budgeting.</a:t>
            </a:r>
          </a:p>
          <a:p>
            <a:pPr>
              <a:buFont typeface="+mj-lt"/>
              <a:buAutoNum type="arabicPeriod"/>
            </a:pPr>
            <a:r>
              <a:rPr lang="en-US" sz="2000" b="1" dirty="0">
                <a:solidFill>
                  <a:schemeClr val="accent2"/>
                </a:solidFill>
                <a:latin typeface="Times New Roman" panose="02020603050405020304" pitchFamily="18" charset="0"/>
                <a:cs typeface="Times New Roman" panose="02020603050405020304" pitchFamily="18" charset="0"/>
              </a:rPr>
              <a:t>Tailor Strategies:</a:t>
            </a:r>
            <a:r>
              <a:rPr lang="en-US" sz="2000" dirty="0">
                <a:solidFill>
                  <a:schemeClr val="accent2"/>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Develop targeted compensation plans based on employee groups.</a:t>
            </a:r>
          </a:p>
          <a:p>
            <a:r>
              <a:rPr lang="en-US" sz="2000" dirty="0">
                <a:latin typeface="Times New Roman" panose="02020603050405020304" pitchFamily="18" charset="0"/>
                <a:cs typeface="Times New Roman" panose="02020603050405020304" pitchFamily="18" charset="0"/>
              </a:rPr>
              <a:t>This approach ensures a fair, transparent, and strategic bonus distribution system.</a:t>
            </a:r>
          </a:p>
        </p:txBody>
      </p:sp>
      <p:sp>
        <p:nvSpPr>
          <p:cNvPr id="4" name="object 9">
            <a:extLst>
              <a:ext uri="{FF2B5EF4-FFF2-40B4-BE49-F238E27FC236}">
                <a16:creationId xmlns:a16="http://schemas.microsoft.com/office/drawing/2014/main" id="{6FFFBB73-80AA-0CFF-B6B4-4C3C38880B22}"/>
              </a:ext>
            </a:extLst>
          </p:cNvPr>
          <p:cNvSpPr txBox="1"/>
          <p:nvPr/>
        </p:nvSpPr>
        <p:spPr>
          <a:xfrm>
            <a:off x="11277218" y="6172200"/>
            <a:ext cx="533782"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400" spc="10" dirty="0">
                <a:solidFill>
                  <a:srgbClr val="2D936B"/>
                </a:solidFill>
                <a:latin typeface="Trebuchet MS"/>
                <a:cs typeface="Trebuchet MS"/>
              </a:rPr>
              <a:t>19</a:t>
            </a:fld>
            <a:endParaRPr sz="1400" dirty="0">
              <a:latin typeface="Trebuchet MS"/>
              <a:cs typeface="Trebuchet MS"/>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xfrm>
            <a:off x="10678331" y="5906991"/>
            <a:ext cx="1062155" cy="49949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3200" spc="10" dirty="0"/>
              <a:t>2</a:t>
            </a:fld>
            <a:endParaRPr sz="3200" spc="10" dirty="0"/>
          </a:p>
        </p:txBody>
      </p:sp>
      <p:sp>
        <p:nvSpPr>
          <p:cNvPr id="20" name="Oval 19">
            <a:extLst>
              <a:ext uri="{FF2B5EF4-FFF2-40B4-BE49-F238E27FC236}">
                <a16:creationId xmlns:a16="http://schemas.microsoft.com/office/drawing/2014/main" id="{A0B74C76-AF58-0557-A77E-584BA2FFE3C5}"/>
              </a:ext>
            </a:extLst>
          </p:cNvPr>
          <p:cNvSpPr/>
          <p:nvPr/>
        </p:nvSpPr>
        <p:spPr>
          <a:xfrm>
            <a:off x="10412849" y="544143"/>
            <a:ext cx="1447800" cy="1446550"/>
          </a:xfrm>
          <a:prstGeom prst="ellipse">
            <a:avLst/>
          </a:prstGeom>
          <a:effectLst>
            <a:softEdge rad="228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8DC93E23-B2FC-D731-9BE8-5185BCBC8383}"/>
              </a:ext>
            </a:extLst>
          </p:cNvPr>
          <p:cNvSpPr/>
          <p:nvPr/>
        </p:nvSpPr>
        <p:spPr>
          <a:xfrm>
            <a:off x="8927558" y="2089640"/>
            <a:ext cx="902241" cy="882571"/>
          </a:xfrm>
          <a:prstGeom prst="ellipse">
            <a:avLst/>
          </a:prstGeom>
          <a:effectLst>
            <a:softEdge rad="139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FBE18B1E-F4D3-4BB4-3AAD-DCDD013FBE7E}"/>
              </a:ext>
            </a:extLst>
          </p:cNvPr>
          <p:cNvSpPr/>
          <p:nvPr/>
        </p:nvSpPr>
        <p:spPr>
          <a:xfrm>
            <a:off x="9689560" y="1132405"/>
            <a:ext cx="526003" cy="490599"/>
          </a:xfrm>
          <a:prstGeom prst="ellipse">
            <a:avLst/>
          </a:prstGeom>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73CD34B-8F7B-1C5C-9AFF-FDA1E94B5324}"/>
              </a:ext>
            </a:extLst>
          </p:cNvPr>
          <p:cNvSpPr/>
          <p:nvPr/>
        </p:nvSpPr>
        <p:spPr>
          <a:xfrm>
            <a:off x="8292838" y="5883682"/>
            <a:ext cx="609599" cy="592925"/>
          </a:xfrm>
          <a:prstGeom prst="ellipse">
            <a:avLst/>
          </a:prstGeom>
          <a:effectLst>
            <a:softEdge rad="889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31E04071-CF2B-0049-51B1-BDDA20940148}"/>
              </a:ext>
            </a:extLst>
          </p:cNvPr>
          <p:cNvSpPr/>
          <p:nvPr/>
        </p:nvSpPr>
        <p:spPr>
          <a:xfrm>
            <a:off x="11620240" y="152630"/>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0FB94C5F-80BF-FA72-4052-F8C3B8639A55}"/>
              </a:ext>
            </a:extLst>
          </p:cNvPr>
          <p:cNvSpPr/>
          <p:nvPr/>
        </p:nvSpPr>
        <p:spPr>
          <a:xfrm>
            <a:off x="9470712" y="3167967"/>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D33CB848-4569-0061-84D2-2B69E63080D5}"/>
              </a:ext>
            </a:extLst>
          </p:cNvPr>
          <p:cNvSpPr/>
          <p:nvPr/>
        </p:nvSpPr>
        <p:spPr>
          <a:xfrm>
            <a:off x="11015751" y="2313688"/>
            <a:ext cx="793191" cy="814937"/>
          </a:xfrm>
          <a:prstGeom prst="ellipse">
            <a:avLst/>
          </a:prstGeom>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652F709C-A773-A7DC-526C-623C809F3AF5}"/>
              </a:ext>
            </a:extLst>
          </p:cNvPr>
          <p:cNvSpPr/>
          <p:nvPr/>
        </p:nvSpPr>
        <p:spPr>
          <a:xfrm>
            <a:off x="11015751" y="4873503"/>
            <a:ext cx="437695" cy="391513"/>
          </a:xfrm>
          <a:prstGeom prst="ellipse">
            <a:avLst/>
          </a:prstGeom>
          <a:effectLst>
            <a:softEdge rad="762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6BF4A3A0-E4AB-3220-4A6C-6007DAD1AF81}"/>
              </a:ext>
            </a:extLst>
          </p:cNvPr>
          <p:cNvSpPr/>
          <p:nvPr/>
        </p:nvSpPr>
        <p:spPr>
          <a:xfrm>
            <a:off x="10364005" y="926251"/>
            <a:ext cx="704745" cy="736565"/>
          </a:xfrm>
          <a:prstGeom prst="ellipse">
            <a:avLst/>
          </a:prstGeom>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20F74147-0903-75F9-68E9-815C0CAB0038}"/>
              </a:ext>
            </a:extLst>
          </p:cNvPr>
          <p:cNvSpPr/>
          <p:nvPr/>
        </p:nvSpPr>
        <p:spPr>
          <a:xfrm>
            <a:off x="8877888" y="2063696"/>
            <a:ext cx="540581" cy="467229"/>
          </a:xfrm>
          <a:prstGeom prst="ellipse">
            <a:avLst/>
          </a:prstGeom>
          <a:ln>
            <a:noFill/>
          </a:ln>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bject 17">
            <a:extLst>
              <a:ext uri="{FF2B5EF4-FFF2-40B4-BE49-F238E27FC236}">
                <a16:creationId xmlns:a16="http://schemas.microsoft.com/office/drawing/2014/main" id="{0DF0E0D0-C857-FDC6-FC8B-8E846C4FE45A}"/>
              </a:ext>
            </a:extLst>
          </p:cNvPr>
          <p:cNvSpPr txBox="1">
            <a:spLocks/>
          </p:cNvSpPr>
          <p:nvPr/>
        </p:nvSpPr>
        <p:spPr>
          <a:xfrm>
            <a:off x="609600" y="512083"/>
            <a:ext cx="4518025" cy="755335"/>
          </a:xfrm>
          <a:prstGeom prst="rect">
            <a:avLst/>
          </a:prstGeom>
        </p:spPr>
        <p:txBody>
          <a:bodyPr vert="horz" wrap="square" lIns="0" tIns="16510"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solidFill>
                  <a:schemeClr val="accent1">
                    <a:lumMod val="60000"/>
                    <a:lumOff val="40000"/>
                  </a:schemeClr>
                </a:solidFill>
                <a:effectLst/>
                <a:latin typeface="ADLaM Display" panose="02010000000000000000" pitchFamily="2" charset="0"/>
                <a:ea typeface="ADLaM Display" panose="02010000000000000000" pitchFamily="2" charset="0"/>
                <a:cs typeface="ADLaM Display" panose="02010000000000000000" pitchFamily="2" charset="0"/>
              </a:rPr>
              <a:t>PROJECT</a:t>
            </a:r>
            <a:r>
              <a:rPr lang="en-IN" sz="4250" spc="-85" dirty="0">
                <a:solidFill>
                  <a:schemeClr val="accent1">
                    <a:lumMod val="60000"/>
                    <a:lumOff val="40000"/>
                  </a:schemeClr>
                </a:solidFill>
                <a:effectLst/>
              </a:rPr>
              <a:t> </a:t>
            </a:r>
            <a:r>
              <a:rPr lang="en-IN" sz="4800" spc="25" dirty="0">
                <a:solidFill>
                  <a:schemeClr val="accent1">
                    <a:lumMod val="60000"/>
                    <a:lumOff val="40000"/>
                  </a:schemeClr>
                </a:solidFill>
                <a:effectLst/>
                <a:latin typeface="ADLaM Display" panose="02010000000000000000" pitchFamily="2" charset="0"/>
                <a:ea typeface="ADLaM Display" panose="02010000000000000000" pitchFamily="2" charset="0"/>
                <a:cs typeface="ADLaM Display" panose="02010000000000000000" pitchFamily="2" charset="0"/>
              </a:rPr>
              <a:t>TITLE</a:t>
            </a:r>
            <a:endParaRPr lang="en-IN" sz="4250" dirty="0">
              <a:solidFill>
                <a:schemeClr val="accent1">
                  <a:lumMod val="60000"/>
                  <a:lumOff val="40000"/>
                </a:schemeClr>
              </a:solidFill>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74B44E2E-7326-81F5-EA9F-E148E2B41A1B}"/>
              </a:ext>
            </a:extLst>
          </p:cNvPr>
          <p:cNvSpPr txBox="1"/>
          <p:nvPr/>
        </p:nvSpPr>
        <p:spPr>
          <a:xfrm>
            <a:off x="785449" y="2760753"/>
            <a:ext cx="9430113" cy="2123658"/>
          </a:xfrm>
          <a:prstGeom prst="rect">
            <a:avLst/>
          </a:prstGeom>
          <a:noFill/>
        </p:spPr>
        <p:txBody>
          <a:bodyPr wrap="square" rtlCol="0">
            <a:spAutoFit/>
          </a:bodyPr>
          <a:lstStyle/>
          <a:p>
            <a:pPr algn="ctr"/>
            <a:r>
              <a:rPr lang="en-US" sz="4400" b="1" dirty="0">
                <a:latin typeface="Algerian" panose="04020705040A02060702" pitchFamily="82" charset="0"/>
                <a:cs typeface="Times New Roman" panose="02020603050405020304" pitchFamily="18" charset="0"/>
              </a:rPr>
              <a:t>Employee </a:t>
            </a:r>
          </a:p>
          <a:p>
            <a:pPr algn="ctr"/>
            <a:r>
              <a:rPr lang="en-US" sz="4400" b="1" dirty="0">
                <a:latin typeface="Algerian" panose="04020705040A02060702" pitchFamily="82" charset="0"/>
                <a:cs typeface="Times New Roman" panose="02020603050405020304" pitchFamily="18" charset="0"/>
              </a:rPr>
              <a:t>Salary and Bonus Analysis using Excel</a:t>
            </a:r>
            <a:endParaRPr lang="en-IN" sz="2800"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163564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1">
            <a:extLst>
              <a:ext uri="{FF2B5EF4-FFF2-40B4-BE49-F238E27FC236}">
                <a16:creationId xmlns:a16="http://schemas.microsoft.com/office/drawing/2014/main" id="{7749A86E-7310-B677-0BC9-A4C86F75C03C}"/>
              </a:ext>
            </a:extLst>
          </p:cNvPr>
          <p:cNvSpPr txBox="1">
            <a:spLocks noGrp="1"/>
          </p:cNvSpPr>
          <p:nvPr>
            <p:ph type="title"/>
          </p:nvPr>
        </p:nvSpPr>
        <p:spPr>
          <a:xfrm>
            <a:off x="810000" y="727064"/>
            <a:ext cx="2314200" cy="690574"/>
          </a:xfrm>
          <a:prstGeom prst="rect">
            <a:avLst/>
          </a:prstGeom>
        </p:spPr>
        <p:txBody>
          <a:bodyPr vert="horz" wrap="square" lIns="0" tIns="13335" rIns="0" bIns="0" rtlCol="0">
            <a:spAutoFit/>
          </a:bodyPr>
          <a:lstStyle/>
          <a:p>
            <a:pPr marL="12700">
              <a:lnSpc>
                <a:spcPct val="100000"/>
              </a:lnSpc>
              <a:spcBef>
                <a:spcPts val="105"/>
              </a:spcBef>
            </a:pPr>
            <a:r>
              <a:rPr sz="4400" spc="25" dirty="0">
                <a:latin typeface="ADLaM Display" panose="02010000000000000000" pitchFamily="2" charset="0"/>
                <a:ea typeface="ADLaM Display" panose="02010000000000000000" pitchFamily="2" charset="0"/>
                <a:cs typeface="ADLaM Display" panose="02010000000000000000" pitchFamily="2" charset="0"/>
              </a:rPr>
              <a:t>A</a:t>
            </a:r>
            <a:r>
              <a:rPr sz="4400" spc="-5" dirty="0">
                <a:latin typeface="ADLaM Display" panose="02010000000000000000" pitchFamily="2" charset="0"/>
                <a:ea typeface="ADLaM Display" panose="02010000000000000000" pitchFamily="2" charset="0"/>
                <a:cs typeface="ADLaM Display" panose="02010000000000000000" pitchFamily="2" charset="0"/>
              </a:rPr>
              <a:t>G</a:t>
            </a:r>
            <a:r>
              <a:rPr sz="4400" spc="-35" dirty="0">
                <a:latin typeface="ADLaM Display" panose="02010000000000000000" pitchFamily="2" charset="0"/>
                <a:ea typeface="ADLaM Display" panose="02010000000000000000" pitchFamily="2" charset="0"/>
                <a:cs typeface="ADLaM Display" panose="02010000000000000000" pitchFamily="2" charset="0"/>
              </a:rPr>
              <a:t>E</a:t>
            </a:r>
            <a:r>
              <a:rPr sz="4400" spc="15" dirty="0">
                <a:latin typeface="ADLaM Display" panose="02010000000000000000" pitchFamily="2" charset="0"/>
                <a:ea typeface="ADLaM Display" panose="02010000000000000000" pitchFamily="2" charset="0"/>
                <a:cs typeface="ADLaM Display" panose="02010000000000000000" pitchFamily="2" charset="0"/>
              </a:rPr>
              <a:t>N</a:t>
            </a:r>
            <a:r>
              <a:rPr sz="4400" dirty="0">
                <a:latin typeface="ADLaM Display" panose="02010000000000000000" pitchFamily="2" charset="0"/>
                <a:ea typeface="ADLaM Display" panose="02010000000000000000" pitchFamily="2" charset="0"/>
                <a:cs typeface="ADLaM Display" panose="02010000000000000000" pitchFamily="2" charset="0"/>
              </a:rPr>
              <a:t>DA</a:t>
            </a:r>
            <a:endParaRPr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EB6BF4E2-CCE7-392D-881C-F849B84DE573}"/>
              </a:ext>
            </a:extLst>
          </p:cNvPr>
          <p:cNvSpPr txBox="1"/>
          <p:nvPr/>
        </p:nvSpPr>
        <p:spPr>
          <a:xfrm>
            <a:off x="3429000" y="190500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6" name="object 10">
            <a:extLst>
              <a:ext uri="{FF2B5EF4-FFF2-40B4-BE49-F238E27FC236}">
                <a16:creationId xmlns:a16="http://schemas.microsoft.com/office/drawing/2014/main" id="{32C85CC0-B2A8-DC98-7146-36197F92C11A}"/>
              </a:ext>
            </a:extLst>
          </p:cNvPr>
          <p:cNvSpPr txBox="1">
            <a:spLocks noGrp="1"/>
          </p:cNvSpPr>
          <p:nvPr>
            <p:ph type="sldNum" sz="quarter" idx="12"/>
          </p:nvPr>
        </p:nvSpPr>
        <p:spPr>
          <a:xfrm>
            <a:off x="10678331" y="5915888"/>
            <a:ext cx="1062155" cy="49059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8248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570610">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82539"/>
            <a:ext cx="6938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DLaM Display" panose="02010000000000000000" pitchFamily="2" charset="0"/>
                <a:ea typeface="ADLaM Display" panose="02010000000000000000" pitchFamily="2" charset="0"/>
                <a:cs typeface="ADLaM Display" panose="02010000000000000000" pitchFamily="2" charset="0"/>
              </a:rPr>
              <a:t>P</a:t>
            </a:r>
            <a:r>
              <a:rPr sz="4250" spc="15" dirty="0">
                <a:latin typeface="ADLaM Display" panose="02010000000000000000" pitchFamily="2" charset="0"/>
                <a:ea typeface="ADLaM Display" panose="02010000000000000000" pitchFamily="2" charset="0"/>
                <a:cs typeface="ADLaM Display" panose="02010000000000000000" pitchFamily="2" charset="0"/>
              </a:rPr>
              <a:t>ROB</a:t>
            </a:r>
            <a:r>
              <a:rPr sz="4250" spc="55" dirty="0">
                <a:latin typeface="ADLaM Display" panose="02010000000000000000" pitchFamily="2" charset="0"/>
                <a:ea typeface="ADLaM Display" panose="02010000000000000000" pitchFamily="2" charset="0"/>
                <a:cs typeface="ADLaM Display" panose="02010000000000000000" pitchFamily="2" charset="0"/>
              </a:rPr>
              <a:t>L</a:t>
            </a:r>
            <a:r>
              <a:rPr sz="4250" spc="-20" dirty="0">
                <a:latin typeface="ADLaM Display" panose="02010000000000000000" pitchFamily="2" charset="0"/>
                <a:ea typeface="ADLaM Display" panose="02010000000000000000" pitchFamily="2" charset="0"/>
                <a:cs typeface="ADLaM Display" panose="02010000000000000000" pitchFamily="2" charset="0"/>
              </a:rPr>
              <a:t>E</a:t>
            </a:r>
            <a:r>
              <a:rPr sz="4250" spc="20" dirty="0">
                <a:latin typeface="ADLaM Display" panose="02010000000000000000" pitchFamily="2" charset="0"/>
                <a:ea typeface="ADLaM Display" panose="02010000000000000000" pitchFamily="2" charset="0"/>
                <a:cs typeface="ADLaM Display" panose="02010000000000000000" pitchFamily="2" charset="0"/>
              </a:rPr>
              <a:t>M</a:t>
            </a:r>
            <a:r>
              <a:rPr sz="4250" dirty="0">
                <a:latin typeface="ADLaM Display" panose="02010000000000000000" pitchFamily="2" charset="0"/>
                <a:ea typeface="ADLaM Display" panose="02010000000000000000" pitchFamily="2" charset="0"/>
                <a:cs typeface="ADLaM Display" panose="02010000000000000000" pitchFamily="2" charset="0"/>
              </a:rPr>
              <a:t>	</a:t>
            </a:r>
            <a:r>
              <a:rPr sz="4250" spc="10" dirty="0">
                <a:latin typeface="ADLaM Display" panose="02010000000000000000" pitchFamily="2" charset="0"/>
                <a:ea typeface="ADLaM Display" panose="02010000000000000000" pitchFamily="2" charset="0"/>
                <a:cs typeface="ADLaM Display" panose="02010000000000000000" pitchFamily="2" charset="0"/>
              </a:rPr>
              <a:t>S</a:t>
            </a:r>
            <a:r>
              <a:rPr sz="4250" spc="-370" dirty="0">
                <a:latin typeface="ADLaM Display" panose="02010000000000000000" pitchFamily="2" charset="0"/>
                <a:ea typeface="ADLaM Display" panose="02010000000000000000" pitchFamily="2" charset="0"/>
                <a:cs typeface="ADLaM Display" panose="02010000000000000000" pitchFamily="2" charset="0"/>
              </a:rPr>
              <a:t>T</a:t>
            </a:r>
            <a:r>
              <a:rPr sz="4250" spc="-375" dirty="0">
                <a:latin typeface="ADLaM Display" panose="02010000000000000000" pitchFamily="2" charset="0"/>
                <a:ea typeface="ADLaM Display" panose="02010000000000000000" pitchFamily="2" charset="0"/>
                <a:cs typeface="ADLaM Display" panose="02010000000000000000" pitchFamily="2" charset="0"/>
              </a:rPr>
              <a:t>A</a:t>
            </a:r>
            <a:r>
              <a:rPr sz="4250" spc="15" dirty="0">
                <a:latin typeface="ADLaM Display" panose="02010000000000000000" pitchFamily="2" charset="0"/>
                <a:ea typeface="ADLaM Display" panose="02010000000000000000" pitchFamily="2" charset="0"/>
                <a:cs typeface="ADLaM Display" panose="02010000000000000000" pitchFamily="2" charset="0"/>
              </a:rPr>
              <a:t>T</a:t>
            </a:r>
            <a:r>
              <a:rPr sz="4250" spc="-10" dirty="0">
                <a:latin typeface="ADLaM Display" panose="02010000000000000000" pitchFamily="2" charset="0"/>
                <a:ea typeface="ADLaM Display" panose="02010000000000000000" pitchFamily="2" charset="0"/>
                <a:cs typeface="ADLaM Display" panose="02010000000000000000" pitchFamily="2" charset="0"/>
              </a:rPr>
              <a:t>E</a:t>
            </a:r>
            <a:r>
              <a:rPr sz="4250" spc="-20" dirty="0">
                <a:latin typeface="ADLaM Display" panose="02010000000000000000" pitchFamily="2" charset="0"/>
                <a:ea typeface="ADLaM Display" panose="02010000000000000000" pitchFamily="2" charset="0"/>
                <a:cs typeface="ADLaM Display" panose="02010000000000000000" pitchFamily="2" charset="0"/>
              </a:rPr>
              <a:t>ME</a:t>
            </a:r>
            <a:r>
              <a:rPr sz="4250" spc="10" dirty="0">
                <a:latin typeface="ADLaM Display" panose="02010000000000000000" pitchFamily="2" charset="0"/>
                <a:ea typeface="ADLaM Display" panose="02010000000000000000" pitchFamily="2" charset="0"/>
                <a:cs typeface="ADLaM Display" panose="02010000000000000000" pitchFamily="2" charset="0"/>
              </a:rPr>
              <a:t>NT</a:t>
            </a:r>
            <a:endParaRPr sz="425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5B63344-22A7-A198-2A93-C04ED5AA1943}"/>
              </a:ext>
            </a:extLst>
          </p:cNvPr>
          <p:cNvSpPr txBox="1"/>
          <p:nvPr/>
        </p:nvSpPr>
        <p:spPr>
          <a:xfrm>
            <a:off x="457200" y="2557557"/>
            <a:ext cx="5324475" cy="3539430"/>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0B0F0"/>
                </a:solidFill>
                <a:latin typeface="Times New Roman" panose="02020603050405020304" pitchFamily="18" charset="0"/>
                <a:cs typeface="Times New Roman" panose="02020603050405020304" pitchFamily="18" charset="0"/>
              </a:rPr>
              <a:t>OBJECTIVE:</a:t>
            </a:r>
            <a:br>
              <a:rPr lang="en-US" sz="2400" b="1"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analyze and visualize the distribution of bonuses across different management levels (Junior, and Senior) within the organization.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goal is to identify patterns in bonus allocation, such as whether senior management receives significantly higher bonuses or if there are disparities in bonus distribution across management levels.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7841" y="621030"/>
            <a:ext cx="64827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DLaM Display" panose="02010000000000000000" pitchFamily="2" charset="0"/>
                <a:ea typeface="ADLaM Display" panose="02010000000000000000" pitchFamily="2" charset="0"/>
                <a:cs typeface="ADLaM Display" panose="02010000000000000000" pitchFamily="2" charset="0"/>
              </a:rPr>
              <a:t>PROJECT	</a:t>
            </a:r>
            <a:r>
              <a:rPr sz="4250" spc="-20" dirty="0">
                <a:latin typeface="ADLaM Display" panose="02010000000000000000" pitchFamily="2" charset="0"/>
                <a:ea typeface="ADLaM Display" panose="02010000000000000000" pitchFamily="2" charset="0"/>
                <a:cs typeface="ADLaM Display" panose="02010000000000000000" pitchFamily="2" charset="0"/>
              </a:rPr>
              <a:t>OVERVIEW</a:t>
            </a:r>
            <a:endParaRPr sz="425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2" name="Graphic 11" descr="Books with solid fill">
            <a:extLst>
              <a:ext uri="{FF2B5EF4-FFF2-40B4-BE49-F238E27FC236}">
                <a16:creationId xmlns:a16="http://schemas.microsoft.com/office/drawing/2014/main" id="{1C2F86FC-739B-46C2-6DFE-C09FC344B2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78424" y="1857375"/>
            <a:ext cx="2613576" cy="2613576"/>
          </a:xfrm>
          <a:prstGeom prst="rect">
            <a:avLst/>
          </a:prstGeom>
        </p:spPr>
      </p:pic>
      <p:sp>
        <p:nvSpPr>
          <p:cNvPr id="15" name="TextBox 14">
            <a:extLst>
              <a:ext uri="{FF2B5EF4-FFF2-40B4-BE49-F238E27FC236}">
                <a16:creationId xmlns:a16="http://schemas.microsoft.com/office/drawing/2014/main" id="{B04C7AC8-0E0D-CC4E-367B-61D69527BCF4}"/>
              </a:ext>
            </a:extLst>
          </p:cNvPr>
          <p:cNvSpPr txBox="1"/>
          <p:nvPr/>
        </p:nvSpPr>
        <p:spPr>
          <a:xfrm>
            <a:off x="527685" y="2415540"/>
            <a:ext cx="6482715" cy="4124206"/>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rgbClr val="00B0F0"/>
                </a:solidFill>
                <a:latin typeface="Times New Roman" panose="02020603050405020304" pitchFamily="18" charset="0"/>
                <a:cs typeface="Times New Roman" panose="02020603050405020304" pitchFamily="18" charset="0"/>
              </a:rPr>
              <a:t>SCOPE: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project will focus on exploring the relationship between management level and bonuses by Visualizing the distribution of bonuses across different management levels.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Comparing how bonus amounts vary between Junior, and Senior levels. Identifying any potential disparities in bonus allocation across management hierarchies. Suggesting actionable insights based on findings, which could help inform HR policies, employee retention strategies, and compensation planning.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7841" y="621030"/>
            <a:ext cx="64827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DLaM Display" panose="02010000000000000000" pitchFamily="2" charset="0"/>
                <a:ea typeface="ADLaM Display" panose="02010000000000000000" pitchFamily="2" charset="0"/>
                <a:cs typeface="ADLaM Display" panose="02010000000000000000" pitchFamily="2" charset="0"/>
              </a:rPr>
              <a:t>PROJECT	</a:t>
            </a:r>
            <a:r>
              <a:rPr sz="4250" spc="-20" dirty="0">
                <a:latin typeface="ADLaM Display" panose="02010000000000000000" pitchFamily="2" charset="0"/>
                <a:ea typeface="ADLaM Display" panose="02010000000000000000" pitchFamily="2" charset="0"/>
                <a:cs typeface="ADLaM Display" panose="02010000000000000000" pitchFamily="2" charset="0"/>
              </a:rPr>
              <a:t>OVERVIEW</a:t>
            </a:r>
            <a:endParaRPr sz="425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TextBox 3">
            <a:extLst>
              <a:ext uri="{FF2B5EF4-FFF2-40B4-BE49-F238E27FC236}">
                <a16:creationId xmlns:a16="http://schemas.microsoft.com/office/drawing/2014/main" id="{69D6F9B5-BB74-9CA0-809E-942027D09609}"/>
              </a:ext>
            </a:extLst>
          </p:cNvPr>
          <p:cNvSpPr txBox="1"/>
          <p:nvPr/>
        </p:nvSpPr>
        <p:spPr>
          <a:xfrm>
            <a:off x="374395" y="2636352"/>
            <a:ext cx="6159638" cy="3416320"/>
          </a:xfrm>
          <a:prstGeom prst="rect">
            <a:avLst/>
          </a:prstGeom>
          <a:noFill/>
        </p:spPr>
        <p:txBody>
          <a:bodyPr wrap="square">
            <a:spAutoFit/>
          </a:bodyPr>
          <a:lstStyle/>
          <a:p>
            <a:r>
              <a:rPr lang="en-US" sz="2400" b="1" dirty="0">
                <a:solidFill>
                  <a:srgbClr val="00B0F0"/>
                </a:solidFill>
                <a:latin typeface="Times New Roman" panose="02020603050405020304" pitchFamily="18" charset="0"/>
                <a:cs typeface="Times New Roman" panose="02020603050405020304" pitchFamily="18" charset="0"/>
              </a:rPr>
              <a:t>DATA USED:</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Salary</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base pay of each employee.</a:t>
            </a:r>
          </a:p>
          <a:p>
            <a:pPr lvl="2">
              <a:buFont typeface="Arial" panose="020B0604020202020204" pitchFamily="34" charset="0"/>
              <a:buChar char="•"/>
            </a:pP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Bonus</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incentive/bonus paid to employees.</a:t>
            </a:r>
          </a:p>
          <a:p>
            <a:pPr lvl="2">
              <a:buFont typeface="Arial" panose="020B0604020202020204" pitchFamily="34" charset="0"/>
              <a:buChar char="•"/>
            </a:pP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Department</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department each employee          belongs to.</a:t>
            </a:r>
          </a:p>
          <a:p>
            <a:pPr lvl="2">
              <a:buFont typeface="Arial" panose="020B0604020202020204" pitchFamily="34" charset="0"/>
              <a:buChar char="•"/>
            </a:pPr>
            <a:r>
              <a:rPr lang="en-US" sz="2400" b="1" dirty="0">
                <a:solidFill>
                  <a:schemeClr val="accent1">
                    <a:lumMod val="60000"/>
                    <a:lumOff val="40000"/>
                  </a:schemeClr>
                </a:solidFill>
                <a:latin typeface="Times New Roman" panose="02020603050405020304" pitchFamily="18" charset="0"/>
                <a:cs typeface="Times New Roman" panose="02020603050405020304" pitchFamily="18" charset="0"/>
              </a:rPr>
              <a:t>Management Level</a:t>
            </a:r>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hierarchical position of the employee (</a:t>
            </a:r>
            <a:r>
              <a:rPr lang="en-US" sz="2400" dirty="0" err="1">
                <a:latin typeface="Times New Roman" panose="02020603050405020304" pitchFamily="18" charset="0"/>
                <a:cs typeface="Times New Roman" panose="02020603050405020304" pitchFamily="18" charset="0"/>
              </a:rPr>
              <a:t>Junior,Senior</a:t>
            </a:r>
            <a:r>
              <a:rPr lang="en-US" sz="2400" dirty="0">
                <a:latin typeface="Times New Roman" panose="02020603050405020304" pitchFamily="18" charset="0"/>
                <a:cs typeface="Times New Roman" panose="02020603050405020304" pitchFamily="18" charset="0"/>
              </a:rPr>
              <a:t>).</a:t>
            </a:r>
          </a:p>
        </p:txBody>
      </p:sp>
      <p:pic>
        <p:nvPicPr>
          <p:cNvPr id="9" name="Graphic 8" descr="Money with solid fill">
            <a:extLst>
              <a:ext uri="{FF2B5EF4-FFF2-40B4-BE49-F238E27FC236}">
                <a16:creationId xmlns:a16="http://schemas.microsoft.com/office/drawing/2014/main" id="{8B5DC376-4BA9-635B-02CC-A347890967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58400" y="2362200"/>
            <a:ext cx="1295400" cy="1295400"/>
          </a:xfrm>
          <a:prstGeom prst="rect">
            <a:avLst/>
          </a:prstGeom>
        </p:spPr>
      </p:pic>
      <p:pic>
        <p:nvPicPr>
          <p:cNvPr id="13" name="Graphic 12" descr="Business Growth with solid fill">
            <a:extLst>
              <a:ext uri="{FF2B5EF4-FFF2-40B4-BE49-F238E27FC236}">
                <a16:creationId xmlns:a16="http://schemas.microsoft.com/office/drawing/2014/main" id="{B25FFE1B-B3F3-44C8-9C5C-45AEFE26C5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86800" y="3886200"/>
            <a:ext cx="1143000" cy="1143000"/>
          </a:xfrm>
          <a:prstGeom prst="rect">
            <a:avLst/>
          </a:prstGeom>
        </p:spPr>
      </p:pic>
      <p:pic>
        <p:nvPicPr>
          <p:cNvPr id="20" name="Graphic 19" descr="Connections with solid fill">
            <a:extLst>
              <a:ext uri="{FF2B5EF4-FFF2-40B4-BE49-F238E27FC236}">
                <a16:creationId xmlns:a16="http://schemas.microsoft.com/office/drawing/2014/main" id="{40A42CF9-886D-F4E1-3D4D-F9C4F56C92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77871" y="4470928"/>
            <a:ext cx="1159548" cy="1159548"/>
          </a:xfrm>
          <a:prstGeom prst="rect">
            <a:avLst/>
          </a:prstGeom>
        </p:spPr>
      </p:pic>
    </p:spTree>
    <p:extLst>
      <p:ext uri="{BB962C8B-B14F-4D97-AF65-F5344CB8AC3E}">
        <p14:creationId xmlns:p14="http://schemas.microsoft.com/office/powerpoint/2010/main" val="252241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97841" y="621030"/>
            <a:ext cx="64827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ADLaM Display" panose="02010000000000000000" pitchFamily="2" charset="0"/>
                <a:ea typeface="ADLaM Display" panose="02010000000000000000" pitchFamily="2" charset="0"/>
                <a:cs typeface="ADLaM Display" panose="02010000000000000000" pitchFamily="2" charset="0"/>
              </a:rPr>
              <a:t>PROJECT	</a:t>
            </a:r>
            <a:r>
              <a:rPr sz="4250" spc="-20" dirty="0">
                <a:latin typeface="ADLaM Display" panose="02010000000000000000" pitchFamily="2" charset="0"/>
                <a:ea typeface="ADLaM Display" panose="02010000000000000000" pitchFamily="2" charset="0"/>
                <a:cs typeface="ADLaM Display" panose="02010000000000000000" pitchFamily="2" charset="0"/>
              </a:rPr>
              <a:t>OVERVIEW</a:t>
            </a:r>
            <a:endParaRPr sz="4250"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8" name="Diagram 7">
            <a:extLst>
              <a:ext uri="{FF2B5EF4-FFF2-40B4-BE49-F238E27FC236}">
                <a16:creationId xmlns:a16="http://schemas.microsoft.com/office/drawing/2014/main" id="{1CE84B1F-181C-5AB6-F4DB-6B8EF30B334E}"/>
              </a:ext>
            </a:extLst>
          </p:cNvPr>
          <p:cNvGraphicFramePr/>
          <p:nvPr>
            <p:extLst>
              <p:ext uri="{D42A27DB-BD31-4B8C-83A1-F6EECF244321}">
                <p14:modId xmlns:p14="http://schemas.microsoft.com/office/powerpoint/2010/main" val="1500221289"/>
              </p:ext>
            </p:extLst>
          </p:nvPr>
        </p:nvGraphicFramePr>
        <p:xfrm>
          <a:off x="152400" y="2640141"/>
          <a:ext cx="11734800" cy="5044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Graphic 11" descr="Chat with solid fill">
            <a:extLst>
              <a:ext uri="{FF2B5EF4-FFF2-40B4-BE49-F238E27FC236}">
                <a16:creationId xmlns:a16="http://schemas.microsoft.com/office/drawing/2014/main" id="{CFFC3492-7DF8-C184-9F1C-330A54288F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2545" y="4801599"/>
            <a:ext cx="721900" cy="721900"/>
          </a:xfrm>
          <a:prstGeom prst="rect">
            <a:avLst/>
          </a:prstGeom>
        </p:spPr>
      </p:pic>
      <p:pic>
        <p:nvPicPr>
          <p:cNvPr id="15" name="Graphic 14" descr="Clipboard with solid fill">
            <a:extLst>
              <a:ext uri="{FF2B5EF4-FFF2-40B4-BE49-F238E27FC236}">
                <a16:creationId xmlns:a16="http://schemas.microsoft.com/office/drawing/2014/main" id="{1E6C32E9-420C-5E92-0F49-1B9BA8BAB1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38400" y="4419600"/>
            <a:ext cx="609600" cy="609600"/>
          </a:xfrm>
          <a:prstGeom prst="rect">
            <a:avLst/>
          </a:prstGeom>
        </p:spPr>
      </p:pic>
      <p:pic>
        <p:nvPicPr>
          <p:cNvPr id="17" name="Graphic 16" descr="Document with solid fill">
            <a:extLst>
              <a:ext uri="{FF2B5EF4-FFF2-40B4-BE49-F238E27FC236}">
                <a16:creationId xmlns:a16="http://schemas.microsoft.com/office/drawing/2014/main" id="{24FCE08E-6BCA-4D9F-7979-F48880AE845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4590" y="4419600"/>
            <a:ext cx="609600" cy="609600"/>
          </a:xfrm>
          <a:prstGeom prst="rect">
            <a:avLst/>
          </a:prstGeom>
        </p:spPr>
      </p:pic>
      <p:pic>
        <p:nvPicPr>
          <p:cNvPr id="19" name="Graphic 18" descr="Checklist with solid fill">
            <a:extLst>
              <a:ext uri="{FF2B5EF4-FFF2-40B4-BE49-F238E27FC236}">
                <a16:creationId xmlns:a16="http://schemas.microsoft.com/office/drawing/2014/main" id="{0F692E59-79D1-2A0C-39B7-A20ABAA488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48000" y="4228842"/>
            <a:ext cx="609601" cy="609601"/>
          </a:xfrm>
          <a:prstGeom prst="rect">
            <a:avLst/>
          </a:prstGeom>
        </p:spPr>
      </p:pic>
      <p:pic>
        <p:nvPicPr>
          <p:cNvPr id="22" name="Graphic 21" descr="Head with gears with solid fill">
            <a:extLst>
              <a:ext uri="{FF2B5EF4-FFF2-40B4-BE49-F238E27FC236}">
                <a16:creationId xmlns:a16="http://schemas.microsoft.com/office/drawing/2014/main" id="{4A458FB0-AE8E-B35A-64FD-495ECBD91D7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88972" y="3887011"/>
            <a:ext cx="650724" cy="650724"/>
          </a:xfrm>
          <a:prstGeom prst="rect">
            <a:avLst/>
          </a:prstGeom>
        </p:spPr>
      </p:pic>
      <p:pic>
        <p:nvPicPr>
          <p:cNvPr id="24" name="Graphic 23" descr="Research with solid fill">
            <a:extLst>
              <a:ext uri="{FF2B5EF4-FFF2-40B4-BE49-F238E27FC236}">
                <a16:creationId xmlns:a16="http://schemas.microsoft.com/office/drawing/2014/main" id="{66619808-200F-D9B0-04C7-CBA6E71ED1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825814" y="3276600"/>
            <a:ext cx="762000" cy="762000"/>
          </a:xfrm>
          <a:prstGeom prst="rect">
            <a:avLst/>
          </a:prstGeom>
        </p:spPr>
      </p:pic>
      <p:pic>
        <p:nvPicPr>
          <p:cNvPr id="26" name="Graphic 25" descr="Classroom with solid fill">
            <a:extLst>
              <a:ext uri="{FF2B5EF4-FFF2-40B4-BE49-F238E27FC236}">
                <a16:creationId xmlns:a16="http://schemas.microsoft.com/office/drawing/2014/main" id="{F9E9F738-9652-3C8E-192F-C20D65A453A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29600" y="2830286"/>
            <a:ext cx="762000" cy="762000"/>
          </a:xfrm>
          <a:prstGeom prst="rect">
            <a:avLst/>
          </a:prstGeom>
        </p:spPr>
      </p:pic>
      <p:pic>
        <p:nvPicPr>
          <p:cNvPr id="28" name="Graphic 27" descr="Eye with solid fill">
            <a:extLst>
              <a:ext uri="{FF2B5EF4-FFF2-40B4-BE49-F238E27FC236}">
                <a16:creationId xmlns:a16="http://schemas.microsoft.com/office/drawing/2014/main" id="{CE736E24-5B62-270A-8F5A-2B1BE520D97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14587" y="3429000"/>
            <a:ext cx="609600" cy="609600"/>
          </a:xfrm>
          <a:prstGeom prst="rect">
            <a:avLst/>
          </a:prstGeom>
        </p:spPr>
      </p:pic>
      <p:pic>
        <p:nvPicPr>
          <p:cNvPr id="30" name="Graphic 29" descr="Marketing with solid fill">
            <a:extLst>
              <a:ext uri="{FF2B5EF4-FFF2-40B4-BE49-F238E27FC236}">
                <a16:creationId xmlns:a16="http://schemas.microsoft.com/office/drawing/2014/main" id="{F54B625E-3A63-98BD-7CC1-83D6A68580D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299107" y="3276600"/>
            <a:ext cx="762000" cy="762000"/>
          </a:xfrm>
          <a:prstGeom prst="rect">
            <a:avLst/>
          </a:prstGeom>
        </p:spPr>
      </p:pic>
      <p:pic>
        <p:nvPicPr>
          <p:cNvPr id="32" name="Graphic 31" descr="Boardroom with solid fill">
            <a:extLst>
              <a:ext uri="{FF2B5EF4-FFF2-40B4-BE49-F238E27FC236}">
                <a16:creationId xmlns:a16="http://schemas.microsoft.com/office/drawing/2014/main" id="{D193F9E6-E50E-E0D4-6E15-27240530B50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8978638" y="2731541"/>
            <a:ext cx="724255" cy="724255"/>
          </a:xfrm>
          <a:prstGeom prst="rect">
            <a:avLst/>
          </a:prstGeom>
        </p:spPr>
      </p:pic>
      <p:pic>
        <p:nvPicPr>
          <p:cNvPr id="34" name="Graphic 33" descr="Call center with solid fill">
            <a:extLst>
              <a:ext uri="{FF2B5EF4-FFF2-40B4-BE49-F238E27FC236}">
                <a16:creationId xmlns:a16="http://schemas.microsoft.com/office/drawing/2014/main" id="{1392531A-118F-D04C-CEED-7C2479AE87BD}"/>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159907" y="2373085"/>
            <a:ext cx="724255" cy="724255"/>
          </a:xfrm>
          <a:prstGeom prst="rect">
            <a:avLst/>
          </a:prstGeom>
        </p:spPr>
      </p:pic>
      <p:pic>
        <p:nvPicPr>
          <p:cNvPr id="36" name="Graphic 35" descr="Man and woman with solid fill">
            <a:extLst>
              <a:ext uri="{FF2B5EF4-FFF2-40B4-BE49-F238E27FC236}">
                <a16:creationId xmlns:a16="http://schemas.microsoft.com/office/drawing/2014/main" id="{BF183423-7674-6F67-7C34-4B5F6AE90BE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0928295" y="2227260"/>
            <a:ext cx="825762" cy="825762"/>
          </a:xfrm>
          <a:prstGeom prst="rect">
            <a:avLst/>
          </a:prstGeom>
        </p:spPr>
      </p:pic>
      <p:sp>
        <p:nvSpPr>
          <p:cNvPr id="37" name="object 10">
            <a:extLst>
              <a:ext uri="{FF2B5EF4-FFF2-40B4-BE49-F238E27FC236}">
                <a16:creationId xmlns:a16="http://schemas.microsoft.com/office/drawing/2014/main" id="{24CE35C0-92E5-3EA5-2DA4-54B8B99E5FDB}"/>
              </a:ext>
            </a:extLst>
          </p:cNvPr>
          <p:cNvSpPr txBox="1">
            <a:spLocks noGrp="1"/>
          </p:cNvSpPr>
          <p:nvPr>
            <p:ph type="sldNum" sz="quarter" idx="12"/>
          </p:nvPr>
        </p:nvSpPr>
        <p:spPr>
          <a:xfrm>
            <a:off x="10678331" y="5915888"/>
            <a:ext cx="1062155" cy="49059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extLst>
      <p:ext uri="{BB962C8B-B14F-4D97-AF65-F5344CB8AC3E}">
        <p14:creationId xmlns:p14="http://schemas.microsoft.com/office/powerpoint/2010/main" val="124864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900838"/>
            <a:ext cx="6387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DLaM Display" panose="02010000000000000000" pitchFamily="2" charset="0"/>
                <a:ea typeface="ADLaM Display" panose="02010000000000000000" pitchFamily="2" charset="0"/>
                <a:cs typeface="ADLaM Display" panose="02010000000000000000" pitchFamily="2" charset="0"/>
              </a:rPr>
              <a:t>W</a:t>
            </a:r>
            <a:r>
              <a:rPr sz="3200" spc="-20" dirty="0">
                <a:latin typeface="ADLaM Display" panose="02010000000000000000" pitchFamily="2" charset="0"/>
                <a:ea typeface="ADLaM Display" panose="02010000000000000000" pitchFamily="2" charset="0"/>
                <a:cs typeface="ADLaM Display" panose="02010000000000000000" pitchFamily="2" charset="0"/>
              </a:rPr>
              <a:t>H</a:t>
            </a:r>
            <a:r>
              <a:rPr sz="3200" spc="20" dirty="0">
                <a:latin typeface="ADLaM Display" panose="02010000000000000000" pitchFamily="2" charset="0"/>
                <a:ea typeface="ADLaM Display" panose="02010000000000000000" pitchFamily="2" charset="0"/>
                <a:cs typeface="ADLaM Display" panose="02010000000000000000" pitchFamily="2" charset="0"/>
              </a:rPr>
              <a:t>O</a:t>
            </a:r>
            <a:r>
              <a:rPr sz="3200" spc="-235" dirty="0">
                <a:latin typeface="ADLaM Display" panose="02010000000000000000" pitchFamily="2" charset="0"/>
                <a:ea typeface="ADLaM Display" panose="02010000000000000000" pitchFamily="2" charset="0"/>
                <a:cs typeface="ADLaM Display" panose="02010000000000000000" pitchFamily="2" charset="0"/>
              </a:rPr>
              <a:t> </a:t>
            </a:r>
            <a:r>
              <a:rPr sz="3200" spc="-10" dirty="0">
                <a:latin typeface="ADLaM Display" panose="02010000000000000000" pitchFamily="2" charset="0"/>
                <a:ea typeface="ADLaM Display" panose="02010000000000000000" pitchFamily="2" charset="0"/>
                <a:cs typeface="ADLaM Display" panose="02010000000000000000" pitchFamily="2" charset="0"/>
              </a:rPr>
              <a:t>AR</a:t>
            </a:r>
            <a:r>
              <a:rPr sz="3200" spc="15" dirty="0">
                <a:latin typeface="ADLaM Display" panose="02010000000000000000" pitchFamily="2" charset="0"/>
                <a:ea typeface="ADLaM Display" panose="02010000000000000000" pitchFamily="2" charset="0"/>
                <a:cs typeface="ADLaM Display" panose="02010000000000000000" pitchFamily="2" charset="0"/>
              </a:rPr>
              <a:t>E</a:t>
            </a:r>
            <a:r>
              <a:rPr sz="3200" spc="-35" dirty="0">
                <a:latin typeface="ADLaM Display" panose="02010000000000000000" pitchFamily="2" charset="0"/>
                <a:ea typeface="ADLaM Display" panose="02010000000000000000" pitchFamily="2" charset="0"/>
                <a:cs typeface="ADLaM Display" panose="02010000000000000000" pitchFamily="2" charset="0"/>
              </a:rPr>
              <a:t> </a:t>
            </a:r>
            <a:r>
              <a:rPr sz="3200" spc="-10" dirty="0">
                <a:latin typeface="ADLaM Display" panose="02010000000000000000" pitchFamily="2" charset="0"/>
                <a:ea typeface="ADLaM Display" panose="02010000000000000000" pitchFamily="2" charset="0"/>
                <a:cs typeface="ADLaM Display" panose="02010000000000000000" pitchFamily="2" charset="0"/>
              </a:rPr>
              <a:t>T</a:t>
            </a:r>
            <a:r>
              <a:rPr sz="3200" spc="-15" dirty="0">
                <a:latin typeface="ADLaM Display" panose="02010000000000000000" pitchFamily="2" charset="0"/>
                <a:ea typeface="ADLaM Display" panose="02010000000000000000" pitchFamily="2" charset="0"/>
                <a:cs typeface="ADLaM Display" panose="02010000000000000000" pitchFamily="2" charset="0"/>
              </a:rPr>
              <a:t>H</a:t>
            </a:r>
            <a:r>
              <a:rPr sz="3200" spc="15" dirty="0">
                <a:latin typeface="ADLaM Display" panose="02010000000000000000" pitchFamily="2" charset="0"/>
                <a:ea typeface="ADLaM Display" panose="02010000000000000000" pitchFamily="2" charset="0"/>
                <a:cs typeface="ADLaM Display" panose="02010000000000000000" pitchFamily="2" charset="0"/>
              </a:rPr>
              <a:t>E</a:t>
            </a:r>
            <a:r>
              <a:rPr sz="3200" spc="-35" dirty="0">
                <a:latin typeface="ADLaM Display" panose="02010000000000000000" pitchFamily="2" charset="0"/>
                <a:ea typeface="ADLaM Display" panose="02010000000000000000" pitchFamily="2" charset="0"/>
                <a:cs typeface="ADLaM Display" panose="02010000000000000000" pitchFamily="2" charset="0"/>
              </a:rPr>
              <a:t> </a:t>
            </a:r>
            <a:r>
              <a:rPr sz="3200" spc="-20" dirty="0">
                <a:latin typeface="ADLaM Display" panose="02010000000000000000" pitchFamily="2" charset="0"/>
                <a:ea typeface="ADLaM Display" panose="02010000000000000000" pitchFamily="2" charset="0"/>
                <a:cs typeface="ADLaM Display" panose="02010000000000000000" pitchFamily="2" charset="0"/>
              </a:rPr>
              <a:t>E</a:t>
            </a:r>
            <a:r>
              <a:rPr sz="3200" spc="30" dirty="0">
                <a:latin typeface="ADLaM Display" panose="02010000000000000000" pitchFamily="2" charset="0"/>
                <a:ea typeface="ADLaM Display" panose="02010000000000000000" pitchFamily="2" charset="0"/>
                <a:cs typeface="ADLaM Display" panose="02010000000000000000" pitchFamily="2" charset="0"/>
              </a:rPr>
              <a:t>N</a:t>
            </a:r>
            <a:r>
              <a:rPr sz="3200" spc="15" dirty="0">
                <a:latin typeface="ADLaM Display" panose="02010000000000000000" pitchFamily="2" charset="0"/>
                <a:ea typeface="ADLaM Display" panose="02010000000000000000" pitchFamily="2" charset="0"/>
                <a:cs typeface="ADLaM Display" panose="02010000000000000000" pitchFamily="2" charset="0"/>
              </a:rPr>
              <a:t>D</a:t>
            </a:r>
            <a:r>
              <a:rPr sz="3200" spc="-45" dirty="0">
                <a:latin typeface="ADLaM Display" panose="02010000000000000000" pitchFamily="2" charset="0"/>
                <a:ea typeface="ADLaM Display" panose="02010000000000000000" pitchFamily="2" charset="0"/>
                <a:cs typeface="ADLaM Display" panose="02010000000000000000" pitchFamily="2" charset="0"/>
              </a:rPr>
              <a:t> </a:t>
            </a:r>
            <a:r>
              <a:rPr sz="3200" dirty="0">
                <a:latin typeface="ADLaM Display" panose="02010000000000000000" pitchFamily="2" charset="0"/>
                <a:ea typeface="ADLaM Display" panose="02010000000000000000" pitchFamily="2" charset="0"/>
                <a:cs typeface="ADLaM Display" panose="02010000000000000000" pitchFamily="2" charset="0"/>
              </a:rPr>
              <a:t>U</a:t>
            </a:r>
            <a:r>
              <a:rPr sz="3200" spc="10" dirty="0">
                <a:latin typeface="ADLaM Display" panose="02010000000000000000" pitchFamily="2" charset="0"/>
                <a:ea typeface="ADLaM Display" panose="02010000000000000000" pitchFamily="2" charset="0"/>
                <a:cs typeface="ADLaM Display" panose="02010000000000000000" pitchFamily="2" charset="0"/>
              </a:rPr>
              <a:t>S</a:t>
            </a:r>
            <a:r>
              <a:rPr sz="3200" spc="-25" dirty="0">
                <a:latin typeface="ADLaM Display" panose="02010000000000000000" pitchFamily="2" charset="0"/>
                <a:ea typeface="ADLaM Display" panose="02010000000000000000" pitchFamily="2" charset="0"/>
                <a:cs typeface="ADLaM Display" panose="02010000000000000000" pitchFamily="2" charset="0"/>
              </a:rPr>
              <a:t>E</a:t>
            </a:r>
            <a:r>
              <a:rPr sz="3200" spc="-10" dirty="0">
                <a:latin typeface="ADLaM Display" panose="02010000000000000000" pitchFamily="2" charset="0"/>
                <a:ea typeface="ADLaM Display" panose="02010000000000000000" pitchFamily="2" charset="0"/>
                <a:cs typeface="ADLaM Display" panose="02010000000000000000" pitchFamily="2" charset="0"/>
              </a:rPr>
              <a:t>R</a:t>
            </a:r>
            <a:r>
              <a:rPr sz="3200" spc="5" dirty="0">
                <a:latin typeface="ADLaM Display" panose="02010000000000000000" pitchFamily="2" charset="0"/>
                <a:ea typeface="ADLaM Display" panose="02010000000000000000" pitchFamily="2" charset="0"/>
                <a:cs typeface="ADLaM Display" panose="02010000000000000000" pitchFamily="2" charset="0"/>
              </a:rPr>
              <a:t>S?</a:t>
            </a:r>
            <a:endParaRPr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7" name="TextBox 6">
            <a:extLst>
              <a:ext uri="{FF2B5EF4-FFF2-40B4-BE49-F238E27FC236}">
                <a16:creationId xmlns:a16="http://schemas.microsoft.com/office/drawing/2014/main" id="{9DB82507-D275-A7FB-06BC-32E0568F0A45}"/>
              </a:ext>
            </a:extLst>
          </p:cNvPr>
          <p:cNvSpPr txBox="1"/>
          <p:nvPr/>
        </p:nvSpPr>
        <p:spPr>
          <a:xfrm>
            <a:off x="583292" y="2286000"/>
            <a:ext cx="5284108" cy="3754874"/>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HERE’S THE LIST OF END USERS:</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Human Resources (HR) Department</a:t>
            </a:r>
          </a:p>
          <a:p>
            <a:r>
              <a:rPr lang="en-US" sz="2400" dirty="0">
                <a:latin typeface="Times New Roman" panose="02020603050405020304" pitchFamily="18" charset="0"/>
                <a:cs typeface="Times New Roman" panose="02020603050405020304" pitchFamily="18" charset="0"/>
              </a:rPr>
              <a:t>2. Compensation and Benefits Team</a:t>
            </a:r>
          </a:p>
          <a:p>
            <a:r>
              <a:rPr lang="en-US" sz="2400" dirty="0">
                <a:latin typeface="Times New Roman" panose="02020603050405020304" pitchFamily="18" charset="0"/>
                <a:cs typeface="Times New Roman" panose="02020603050405020304" pitchFamily="18" charset="0"/>
              </a:rPr>
              <a:t>3. Senior Management / Executives</a:t>
            </a:r>
          </a:p>
          <a:p>
            <a:r>
              <a:rPr lang="en-US" sz="2400" dirty="0">
                <a:latin typeface="Times New Roman" panose="02020603050405020304" pitchFamily="18" charset="0"/>
                <a:cs typeface="Times New Roman" panose="02020603050405020304" pitchFamily="18" charset="0"/>
              </a:rPr>
              <a:t>4. Finance Department</a:t>
            </a:r>
          </a:p>
          <a:p>
            <a:r>
              <a:rPr lang="en-US" sz="2400" dirty="0">
                <a:latin typeface="Times New Roman" panose="02020603050405020304" pitchFamily="18" charset="0"/>
                <a:cs typeface="Times New Roman" panose="02020603050405020304" pitchFamily="18" charset="0"/>
              </a:rPr>
              <a:t>5. Department Heads/Managers</a:t>
            </a:r>
          </a:p>
          <a:p>
            <a:r>
              <a:rPr lang="en-US" sz="2400" dirty="0">
                <a:latin typeface="Times New Roman" panose="02020603050405020304" pitchFamily="18" charset="0"/>
                <a:cs typeface="Times New Roman" panose="02020603050405020304" pitchFamily="18" charset="0"/>
              </a:rPr>
              <a:t>6. Employee Relations Team</a:t>
            </a:r>
          </a:p>
          <a:p>
            <a:r>
              <a:rPr lang="en-US" sz="2400" dirty="0">
                <a:latin typeface="Times New Roman" panose="02020603050405020304" pitchFamily="18" charset="0"/>
                <a:cs typeface="Times New Roman" panose="02020603050405020304" pitchFamily="18" charset="0"/>
              </a:rPr>
              <a:t>7. Legal/Compliance Team</a:t>
            </a:r>
          </a:p>
          <a:p>
            <a:r>
              <a:rPr lang="en-US" sz="2400" dirty="0">
                <a:latin typeface="Times New Roman" panose="02020603050405020304" pitchFamily="18" charset="0"/>
                <a:cs typeface="Times New Roman" panose="02020603050405020304" pitchFamily="18" charset="0"/>
              </a:rPr>
              <a:t>8. Employees (Indirect Users)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E0F272F6-0DF1-13EB-CE8E-3CD7AA02744B}"/>
              </a:ext>
            </a:extLst>
          </p:cNvPr>
          <p:cNvSpPr txBox="1"/>
          <p:nvPr/>
        </p:nvSpPr>
        <p:spPr>
          <a:xfrm>
            <a:off x="595036" y="2583795"/>
            <a:ext cx="8915400" cy="3477875"/>
          </a:xfrm>
          <a:prstGeom prst="rect">
            <a:avLst/>
          </a:prstGeom>
          <a:noFill/>
        </p:spPr>
        <p:txBody>
          <a:bodyPr wrap="square" rtlCol="0">
            <a:spAutoFit/>
          </a:bodyPr>
          <a:lstStyle/>
          <a:p>
            <a:r>
              <a:rPr lang="en-US" sz="2800" b="1" dirty="0">
                <a:solidFill>
                  <a:srgbClr val="00B0F0"/>
                </a:solidFill>
                <a:latin typeface="Times New Roman" panose="02020603050405020304" pitchFamily="18" charset="0"/>
                <a:cs typeface="Times New Roman" panose="02020603050405020304" pitchFamily="18" charset="0"/>
              </a:rPr>
              <a:t>SOLUTION:</a:t>
            </a:r>
          </a:p>
          <a:p>
            <a:r>
              <a:rPr lang="en-US" sz="2400" dirty="0">
                <a:latin typeface="Times New Roman" panose="02020603050405020304" pitchFamily="18" charset="0"/>
                <a:cs typeface="Times New Roman" panose="02020603050405020304" pitchFamily="18" charset="0"/>
              </a:rPr>
              <a:t>The solution involves conducting a detailed analysis of the </a:t>
            </a:r>
            <a:r>
              <a:rPr lang="en-US" sz="2400" b="1" dirty="0">
                <a:latin typeface="Times New Roman" panose="02020603050405020304" pitchFamily="18" charset="0"/>
                <a:cs typeface="Times New Roman" panose="02020603050405020304" pitchFamily="18" charset="0"/>
              </a:rPr>
              <a:t>bonus distribution across different management levels</a:t>
            </a:r>
            <a:r>
              <a:rPr lang="en-US" sz="2400" dirty="0">
                <a:latin typeface="Times New Roman" panose="02020603050405020304" pitchFamily="18" charset="0"/>
                <a:cs typeface="Times New Roman" panose="02020603050405020304" pitchFamily="18" charset="0"/>
              </a:rPr>
              <a:t> (Junior, Senior) within the organization. Using tools like histograms and data visualization, the analysis will uncover patterns, disparities, or trends in bonus allocation. The findings will help the organization optimize and align bonus distribution with performance, fairness, and overall business goals.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374</TotalTime>
  <Words>874</Words>
  <Application>Microsoft Office PowerPoint</Application>
  <PresentationFormat>Widescreen</PresentationFormat>
  <Paragraphs>102</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ADLaM Display</vt:lpstr>
      <vt:lpstr>Algerian</vt:lpstr>
      <vt:lpstr>Arial</vt:lpstr>
      <vt:lpstr>Calibri</vt:lpstr>
      <vt:lpstr>Century Gothic</vt:lpstr>
      <vt:lpstr>Plus Jakarta Display</vt:lpstr>
      <vt:lpstr>Times New Roman</vt:lpstr>
      <vt:lpstr>Trebuchet MS</vt:lpstr>
      <vt:lpstr>Wingdings</vt:lpstr>
      <vt:lpstr>Wingdings 2</vt:lpstr>
      <vt:lpstr>Quotable</vt:lpstr>
      <vt:lpstr>PowerPoint Presentation</vt:lpstr>
      <vt:lpstr>PowerPoint Presentation</vt:lpstr>
      <vt:lpstr>AGENDA</vt:lpstr>
      <vt:lpstr>PROBLEM STATEMENT</vt:lpstr>
      <vt:lpstr>PROJECT OVERVIEW</vt:lpstr>
      <vt:lpstr>PROJECT OVERVIEW</vt:lpstr>
      <vt:lpstr>PROJECT OVERVIEW</vt:lpstr>
      <vt:lpstr>WHO ARE THE END USERS?</vt:lpstr>
      <vt:lpstr>OUR SOLUTION AND ITS VALUE PROPOSITION</vt:lpstr>
      <vt:lpstr>OUR SOLUTION AND ITS VALUE PROPOSITION</vt:lpstr>
      <vt:lpstr>Dataset Description</vt:lpstr>
      <vt:lpstr>THE "WOW" IN OUR SOLUTION</vt:lpstr>
      <vt:lpstr>MODELLING </vt:lpstr>
      <vt:lpstr>RESULTS</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Sanjana .G</cp:lastModifiedBy>
  <cp:revision>13</cp:revision>
  <dcterms:created xsi:type="dcterms:W3CDTF">2024-03-29T15:07:22Z</dcterms:created>
  <dcterms:modified xsi:type="dcterms:W3CDTF">2024-09-07T17:04:53Z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