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media/image2.jpeg" ContentType="image/jpeg"/>
  <Override PartName="/ppt/theme/theme2.xml" ContentType="application/vnd.openxmlformats-officedocument.theme+xml"/>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Graphik Compact Regular"/>
        <a:ea typeface="Graphik Compact Regular"/>
        <a:cs typeface="Graphik Compact Regular"/>
        <a:sym typeface="Graphik Compact Regular"/>
      </a:defRPr>
    </a:lvl1pPr>
    <a:lvl2pPr marL="0" marR="0" indent="457200" algn="ctr" defTabSz="821531"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Graphik Compact Regular"/>
        <a:ea typeface="Graphik Compact Regular"/>
        <a:cs typeface="Graphik Compact Regular"/>
        <a:sym typeface="Graphik Compact Regular"/>
      </a:defRPr>
    </a:lvl2pPr>
    <a:lvl3pPr marL="0" marR="0" indent="914400" algn="ctr" defTabSz="821531"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Graphik Compact Regular"/>
        <a:ea typeface="Graphik Compact Regular"/>
        <a:cs typeface="Graphik Compact Regular"/>
        <a:sym typeface="Graphik Compact Regular"/>
      </a:defRPr>
    </a:lvl3pPr>
    <a:lvl4pPr marL="0" marR="0" indent="1371600" algn="ctr" defTabSz="821531"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Graphik Compact Regular"/>
        <a:ea typeface="Graphik Compact Regular"/>
        <a:cs typeface="Graphik Compact Regular"/>
        <a:sym typeface="Graphik Compact Regular"/>
      </a:defRPr>
    </a:lvl4pPr>
    <a:lvl5pPr marL="0" marR="0" indent="1828800" algn="ctr" defTabSz="821531"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Graphik Compact Regular"/>
        <a:ea typeface="Graphik Compact Regular"/>
        <a:cs typeface="Graphik Compact Regular"/>
        <a:sym typeface="Graphik Compact Regular"/>
      </a:defRPr>
    </a:lvl5pPr>
    <a:lvl6pPr marL="0" marR="0" indent="2286000" algn="ctr" defTabSz="821531"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Graphik Compact Regular"/>
        <a:ea typeface="Graphik Compact Regular"/>
        <a:cs typeface="Graphik Compact Regular"/>
        <a:sym typeface="Graphik Compact Regular"/>
      </a:defRPr>
    </a:lvl6pPr>
    <a:lvl7pPr marL="0" marR="0" indent="2743200" algn="ctr" defTabSz="821531"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Graphik Compact Regular"/>
        <a:ea typeface="Graphik Compact Regular"/>
        <a:cs typeface="Graphik Compact Regular"/>
        <a:sym typeface="Graphik Compact Regular"/>
      </a:defRPr>
    </a:lvl7pPr>
    <a:lvl8pPr marL="0" marR="0" indent="3200400" algn="ctr" defTabSz="821531"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Graphik Compact Regular"/>
        <a:ea typeface="Graphik Compact Regular"/>
        <a:cs typeface="Graphik Compact Regular"/>
        <a:sym typeface="Graphik Compact Regular"/>
      </a:defRPr>
    </a:lvl8pPr>
    <a:lvl9pPr marL="0" marR="0" indent="3657600" algn="ctr" defTabSz="821531"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Graphik Compact Regular"/>
        <a:ea typeface="Graphik Compact Regular"/>
        <a:cs typeface="Graphik Compact Regular"/>
        <a:sym typeface="Graphik Compac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EFA07"/>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254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254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chemeClr val="accent4">
              <a:hueOff val="3712597"/>
              <a:satOff val="-23099"/>
              <a:lumOff val="5802"/>
            </a:schemeClr>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5E5E5E"/>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9BCEF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E5E5E"/>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5E5E5E"/>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2871FF"/>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FFFF"/>
          </a:solid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D1F6"/>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E7FE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D5D5D5"/>
          </a:solidFill>
        </a:fill>
      </a:tcStyle>
    </a:wholeTbl>
    <a:band2H>
      <a:tcTxStyle b="def" i="def"/>
      <a:tcStyle>
        <a:tcBdr/>
        <a:fill>
          <a:solidFill>
            <a:srgbClr val="EAEAEA"/>
          </a:solidFill>
        </a:fill>
      </a:tcStyle>
    </a:band2H>
    <a:firstCol>
      <a:tcTxStyle b="on" i="off">
        <a:font>
          <a:latin typeface="Graphik Semibold"/>
          <a:ea typeface="Graphik Semibold"/>
          <a:cs typeface="Graphik Semibold"/>
        </a:font>
        <a:srgbClr val="FFFFFF"/>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929292"/>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D5D5D5"/>
          </a:solidFill>
        </a:fill>
      </a:tcStyle>
    </a:lastRow>
    <a:firstRow>
      <a:tcTxStyle b="on" i="off">
        <a:font>
          <a:latin typeface="Graphik Semibold"/>
          <a:ea typeface="Graphik Semibold"/>
          <a:cs typeface="Graphik Semibold"/>
        </a:font>
        <a:srgbClr val="FFFFFF"/>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92929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8" name="Shape 158"/>
          <p:cNvSpPr/>
          <p:nvPr>
            <p:ph type="sldImg"/>
          </p:nvPr>
        </p:nvSpPr>
        <p:spPr>
          <a:xfrm>
            <a:off x="1143000" y="685800"/>
            <a:ext cx="4572000" cy="3429000"/>
          </a:xfrm>
          <a:prstGeom prst="rect">
            <a:avLst/>
          </a:prstGeom>
        </p:spPr>
        <p:txBody>
          <a:bodyPr/>
          <a:lstStyle/>
          <a:p>
            <a:pPr/>
          </a:p>
        </p:txBody>
      </p:sp>
      <p:sp>
        <p:nvSpPr>
          <p:cNvPr id="159" name="Shape 15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prstGeom prst="rect">
            <a:avLst/>
          </a:prstGeom>
        </p:spPr>
        <p:txBody>
          <a:bodyPr/>
          <a:lstStyle/>
          <a:p>
            <a:pPr/>
            <a:r>
              <a:t>Presentation Title</a:t>
            </a:r>
          </a:p>
        </p:txBody>
      </p:sp>
      <p:sp>
        <p:nvSpPr>
          <p:cNvPr id="12" name="Body Level One…"/>
          <p:cNvSpPr txBox="1"/>
          <p:nvPr>
            <p:ph type="body" sz="quarter" idx="1" hasCustomPrompt="1"/>
          </p:nvPr>
        </p:nvSpPr>
        <p:spPr>
          <a:prstGeom prst="rect">
            <a:avLst/>
          </a:prstGeom>
        </p:spPr>
        <p:txBody>
          <a:bodyPr/>
          <a:lstStyle/>
          <a:p>
            <a:pPr/>
            <a:r>
              <a:t>Presentation Subtitle </a:t>
            </a:r>
          </a:p>
          <a:p>
            <a:pPr lvl="1"/>
            <a:r>
              <a:t/>
            </a:r>
          </a:p>
          <a:p>
            <a:pPr lvl="2"/>
            <a:r>
              <a:t/>
            </a:r>
          </a:p>
          <a:p>
            <a:pPr lvl="3"/>
            <a:r>
              <a:t/>
            </a:r>
          </a:p>
          <a:p>
            <a:pPr lvl="4"/>
            <a:r>
              <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bg>
      <p:bgPr>
        <a:solidFill>
          <a:srgbClr val="FFFFFF"/>
        </a:solidFill>
      </p:bgPr>
    </p:bg>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98277" y="4927600"/>
            <a:ext cx="21863646" cy="3853767"/>
          </a:xfrm>
          <a:prstGeom prst="rect">
            <a:avLst/>
          </a:prstGeom>
        </p:spPr>
        <p:txBody>
          <a:bodyPr anchor="ctr"/>
          <a:lstStyle>
            <a:lvl1pPr algn="ctr" defTabSz="1160859">
              <a:defRPr b="1" spc="-408" sz="10200">
                <a:latin typeface="+mn-lt"/>
                <a:ea typeface="+mn-ea"/>
                <a:cs typeface="+mn-cs"/>
                <a:sym typeface="Graphik"/>
              </a:defRPr>
            </a:lvl1pPr>
            <a:lvl2pPr algn="ctr" defTabSz="1160859">
              <a:defRPr b="1" spc="-408" sz="10200">
                <a:latin typeface="+mn-lt"/>
                <a:ea typeface="+mn-ea"/>
                <a:cs typeface="+mn-cs"/>
                <a:sym typeface="Graphik"/>
              </a:defRPr>
            </a:lvl2pPr>
            <a:lvl3pPr algn="ctr" defTabSz="1160859">
              <a:defRPr b="1" spc="-408" sz="10200">
                <a:latin typeface="+mn-lt"/>
                <a:ea typeface="+mn-ea"/>
                <a:cs typeface="+mn-cs"/>
                <a:sym typeface="Graphik"/>
              </a:defRPr>
            </a:lvl3pPr>
            <a:lvl4pPr algn="ctr" defTabSz="1160859">
              <a:defRPr b="1" spc="-408" sz="10200">
                <a:latin typeface="+mn-lt"/>
                <a:ea typeface="+mn-ea"/>
                <a:cs typeface="+mn-cs"/>
                <a:sym typeface="Graphik"/>
              </a:defRPr>
            </a:lvl4pPr>
            <a:lvl5pPr algn="ctr" defTabSz="1160859">
              <a:defRPr b="1" spc="-408" sz="10200">
                <a:latin typeface="+mn-lt"/>
                <a:ea typeface="+mn-ea"/>
                <a:cs typeface="+mn-cs"/>
                <a:sym typeface="Graphik"/>
              </a:defRPr>
            </a:lvl5pPr>
          </a:lstStyle>
          <a:p>
            <a:pPr/>
            <a:r>
              <a:t>Statement</a:t>
            </a:r>
          </a:p>
          <a:p>
            <a:pPr lvl="1"/>
            <a:r>
              <a:t/>
            </a:r>
          </a:p>
          <a:p>
            <a:pPr lvl="2"/>
            <a:r>
              <a:t/>
            </a:r>
          </a:p>
          <a:p>
            <a:pPr lvl="3"/>
            <a:r>
              <a:t/>
            </a:r>
          </a:p>
          <a:p>
            <a:pPr lvl="4"/>
            <a:r>
              <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bg>
      <p:bgPr>
        <a:solidFill>
          <a:srgbClr val="FFFFFF"/>
        </a:solidFill>
      </p:bgPr>
    </p:bg>
    <p:spTree>
      <p:nvGrpSpPr>
        <p:cNvPr id="1" name=""/>
        <p:cNvGrpSpPr/>
        <p:nvPr/>
      </p:nvGrpSpPr>
      <p:grpSpPr>
        <a:xfrm>
          <a:off x="0" y="0"/>
          <a:ext cx="0" cy="0"/>
          <a:chOff x="0" y="0"/>
          <a:chExt cx="0" cy="0"/>
        </a:xfrm>
      </p:grpSpPr>
      <p:sp>
        <p:nvSpPr>
          <p:cNvPr id="114" name="Fact information"/>
          <p:cNvSpPr txBox="1"/>
          <p:nvPr>
            <p:ph type="body" sz="quarter" idx="21" hasCustomPrompt="1"/>
          </p:nvPr>
        </p:nvSpPr>
        <p:spPr>
          <a:xfrm>
            <a:off x="1295400" y="8117284"/>
            <a:ext cx="21869400" cy="592456"/>
          </a:xfrm>
          <a:prstGeom prst="rect">
            <a:avLst/>
          </a:prstGeom>
        </p:spPr>
        <p:txBody>
          <a:bodyPr/>
          <a:lstStyle>
            <a:lvl1pPr algn="ctr" defTabSz="490727">
              <a:spcBef>
                <a:spcPts val="2600"/>
              </a:spcBef>
              <a:defRPr spc="-88" sz="2940"/>
            </a:lvl1pPr>
          </a:lstStyle>
          <a:p>
            <a:pPr/>
            <a:r>
              <a:t>Fact information</a:t>
            </a:r>
          </a:p>
        </p:txBody>
      </p:sp>
      <p:sp>
        <p:nvSpPr>
          <p:cNvPr id="115" name="Body Level One…"/>
          <p:cNvSpPr txBox="1"/>
          <p:nvPr>
            <p:ph type="body" sz="half" idx="1" hasCustomPrompt="1"/>
          </p:nvPr>
        </p:nvSpPr>
        <p:spPr>
          <a:xfrm>
            <a:off x="1295400" y="3587043"/>
            <a:ext cx="21869400" cy="4730168"/>
          </a:xfrm>
          <a:prstGeom prst="rect">
            <a:avLst/>
          </a:prstGeom>
        </p:spPr>
        <p:txBody>
          <a:bodyPr anchor="b"/>
          <a:lstStyle>
            <a:lvl1pPr algn="ctr" defTabSz="825500">
              <a:lnSpc>
                <a:spcPct val="70000"/>
              </a:lnSpc>
              <a:defRPr b="1" spc="-448" sz="22400">
                <a:latin typeface="+mn-lt"/>
                <a:ea typeface="+mn-ea"/>
                <a:cs typeface="+mn-cs"/>
                <a:sym typeface="Graphik"/>
              </a:defRPr>
            </a:lvl1pPr>
            <a:lvl2pPr algn="ctr" defTabSz="825500">
              <a:lnSpc>
                <a:spcPct val="70000"/>
              </a:lnSpc>
              <a:defRPr b="1" spc="-448" sz="22400">
                <a:latin typeface="+mn-lt"/>
                <a:ea typeface="+mn-ea"/>
                <a:cs typeface="+mn-cs"/>
                <a:sym typeface="Graphik"/>
              </a:defRPr>
            </a:lvl2pPr>
            <a:lvl3pPr algn="ctr" defTabSz="825500">
              <a:lnSpc>
                <a:spcPct val="70000"/>
              </a:lnSpc>
              <a:defRPr b="1" spc="-448" sz="22400">
                <a:latin typeface="+mn-lt"/>
                <a:ea typeface="+mn-ea"/>
                <a:cs typeface="+mn-cs"/>
                <a:sym typeface="Graphik"/>
              </a:defRPr>
            </a:lvl3pPr>
            <a:lvl4pPr algn="ctr" defTabSz="825500">
              <a:lnSpc>
                <a:spcPct val="70000"/>
              </a:lnSpc>
              <a:defRPr b="1" spc="-448" sz="22400">
                <a:latin typeface="+mn-lt"/>
                <a:ea typeface="+mn-ea"/>
                <a:cs typeface="+mn-cs"/>
                <a:sym typeface="Graphik"/>
              </a:defRPr>
            </a:lvl4pPr>
            <a:lvl5pPr algn="ctr" defTabSz="825500">
              <a:lnSpc>
                <a:spcPct val="70000"/>
              </a:lnSpc>
              <a:defRPr b="1" spc="-448" sz="22400">
                <a:latin typeface="+mn-lt"/>
                <a:ea typeface="+mn-ea"/>
                <a:cs typeface="+mn-cs"/>
                <a:sym typeface="Graphik"/>
              </a:defRPr>
            </a:lvl5pPr>
          </a:lstStyle>
          <a:p>
            <a:pPr/>
            <a:r>
              <a:t>100%</a:t>
            </a:r>
          </a:p>
          <a:p>
            <a:pPr lvl="1"/>
            <a:r>
              <a:t/>
            </a:r>
          </a:p>
          <a:p>
            <a:pPr lvl="2"/>
            <a:r>
              <a:t/>
            </a:r>
          </a:p>
          <a:p>
            <a:pPr lvl="3"/>
            <a:r>
              <a:t/>
            </a:r>
          </a:p>
          <a:p>
            <a:pPr lvl="4"/>
            <a:r>
              <a:t/>
            </a:r>
          </a:p>
        </p:txBody>
      </p:sp>
      <p:sp>
        <p:nvSpPr>
          <p:cNvPr id="116" name="Rectangle"/>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Graphik Semibold"/>
                <a:ea typeface="Graphik Semibold"/>
                <a:cs typeface="Graphik Semibold"/>
                <a:sym typeface="Graphik Semibold"/>
              </a:defRPr>
            </a:pP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FFFFFF"/>
        </a:solidFill>
      </p:bgPr>
    </p:bg>
    <p:spTree>
      <p:nvGrpSpPr>
        <p:cNvPr id="1" name=""/>
        <p:cNvGrpSpPr/>
        <p:nvPr/>
      </p:nvGrpSpPr>
      <p:grpSpPr>
        <a:xfrm>
          <a:off x="0" y="0"/>
          <a:ext cx="0" cy="0"/>
          <a:chOff x="0" y="0"/>
          <a:chExt cx="0" cy="0"/>
        </a:xfrm>
      </p:grpSpPr>
      <p:sp>
        <p:nvSpPr>
          <p:cNvPr id="124" name="Attribution"/>
          <p:cNvSpPr txBox="1"/>
          <p:nvPr>
            <p:ph type="body" sz="quarter" idx="21" hasCustomPrompt="1"/>
          </p:nvPr>
        </p:nvSpPr>
        <p:spPr>
          <a:xfrm>
            <a:off x="2252674" y="10353079"/>
            <a:ext cx="20691414" cy="567945"/>
          </a:xfrm>
          <a:prstGeom prst="rect">
            <a:avLst/>
          </a:prstGeom>
        </p:spPr>
        <p:txBody>
          <a:bodyPr/>
          <a:lstStyle>
            <a:lvl1pPr defTabSz="584200">
              <a:defRPr spc="-84" sz="2800"/>
            </a:lvl1pPr>
          </a:lstStyle>
          <a:p>
            <a:pPr/>
            <a:r>
              <a:t>Attribution </a:t>
            </a:r>
          </a:p>
        </p:txBody>
      </p:sp>
      <p:sp>
        <p:nvSpPr>
          <p:cNvPr id="125" name="Rectangle"/>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Graphik Semibold"/>
                <a:ea typeface="Graphik Semibold"/>
                <a:cs typeface="Graphik Semibold"/>
                <a:sym typeface="Graphik Semibold"/>
              </a:defRPr>
            </a:pPr>
          </a:p>
        </p:txBody>
      </p:sp>
      <p:sp>
        <p:nvSpPr>
          <p:cNvPr id="126" name="Body Level One…"/>
          <p:cNvSpPr txBox="1"/>
          <p:nvPr>
            <p:ph type="body" sz="half" idx="1" hasCustomPrompt="1"/>
          </p:nvPr>
        </p:nvSpPr>
        <p:spPr>
          <a:xfrm>
            <a:off x="1439912" y="4332885"/>
            <a:ext cx="21504176" cy="5497468"/>
          </a:xfrm>
          <a:prstGeom prst="rect">
            <a:avLst/>
          </a:prstGeom>
        </p:spPr>
        <p:txBody>
          <a:bodyPr anchor="b"/>
          <a:lstStyle>
            <a:lvl1pPr marL="714375" indent="-714375" defTabSz="1160859">
              <a:lnSpc>
                <a:spcPct val="70000"/>
              </a:lnSpc>
              <a:defRPr b="1" i="1" spc="-532" sz="13300">
                <a:latin typeface="+mn-lt"/>
                <a:ea typeface="+mn-ea"/>
                <a:cs typeface="+mn-cs"/>
                <a:sym typeface="Graphik"/>
              </a:defRPr>
            </a:lvl1pPr>
            <a:lvl2pPr marL="714375" indent="-257175" defTabSz="1160859">
              <a:lnSpc>
                <a:spcPct val="70000"/>
              </a:lnSpc>
              <a:defRPr b="1" i="1" spc="-532" sz="13300">
                <a:latin typeface="+mn-lt"/>
                <a:ea typeface="+mn-ea"/>
                <a:cs typeface="+mn-cs"/>
                <a:sym typeface="Graphik"/>
              </a:defRPr>
            </a:lvl2pPr>
            <a:lvl3pPr marL="714375" indent="200025" defTabSz="1160859">
              <a:lnSpc>
                <a:spcPct val="70000"/>
              </a:lnSpc>
              <a:defRPr b="1" i="1" spc="-532" sz="13300">
                <a:latin typeface="+mn-lt"/>
                <a:ea typeface="+mn-ea"/>
                <a:cs typeface="+mn-cs"/>
                <a:sym typeface="Graphik"/>
              </a:defRPr>
            </a:lvl3pPr>
            <a:lvl4pPr marL="714375" indent="657225" defTabSz="1160859">
              <a:lnSpc>
                <a:spcPct val="70000"/>
              </a:lnSpc>
              <a:defRPr b="1" i="1" spc="-532" sz="13300">
                <a:latin typeface="+mn-lt"/>
                <a:ea typeface="+mn-ea"/>
                <a:cs typeface="+mn-cs"/>
                <a:sym typeface="Graphik"/>
              </a:defRPr>
            </a:lvl4pPr>
            <a:lvl5pPr marL="714375" indent="1114425" defTabSz="1160859">
              <a:lnSpc>
                <a:spcPct val="70000"/>
              </a:lnSpc>
              <a:defRPr b="1" i="1" spc="-532" sz="13300">
                <a:latin typeface="+mn-lt"/>
                <a:ea typeface="+mn-ea"/>
                <a:cs typeface="+mn-cs"/>
                <a:sym typeface="Graphik"/>
              </a:defRPr>
            </a:lvl5pPr>
          </a:lstStyle>
          <a:p>
            <a:pPr/>
            <a:r>
              <a:t>“Notable Quote”</a:t>
            </a:r>
          </a:p>
          <a:p>
            <a:pPr lvl="1"/>
            <a:r>
              <a:t/>
            </a:r>
          </a:p>
          <a:p>
            <a:pPr lvl="2"/>
            <a:r>
              <a:t/>
            </a:r>
          </a:p>
          <a:p>
            <a:pPr lvl="3"/>
            <a:r>
              <a:t/>
            </a:r>
          </a:p>
          <a:p>
            <a:pPr lvl="4"/>
            <a:r>
              <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bg>
      <p:bgPr>
        <a:solidFill>
          <a:srgbClr val="FFFFFF"/>
        </a:solidFill>
      </p:bgPr>
    </p:bg>
    <p:spTree>
      <p:nvGrpSpPr>
        <p:cNvPr id="1" name=""/>
        <p:cNvGrpSpPr/>
        <p:nvPr/>
      </p:nvGrpSpPr>
      <p:grpSpPr>
        <a:xfrm>
          <a:off x="0" y="0"/>
          <a:ext cx="0" cy="0"/>
          <a:chOff x="0" y="0"/>
          <a:chExt cx="0" cy="0"/>
        </a:xfrm>
      </p:grpSpPr>
      <p:sp>
        <p:nvSpPr>
          <p:cNvPr id="134" name="Side view of a person wearing a yellow hooded jacket in front of yellow shutters"/>
          <p:cNvSpPr/>
          <p:nvPr>
            <p:ph type="pic" idx="21"/>
          </p:nvPr>
        </p:nvSpPr>
        <p:spPr>
          <a:xfrm>
            <a:off x="4076700" y="-3937000"/>
            <a:ext cx="26492200" cy="17661467"/>
          </a:xfrm>
          <a:prstGeom prst="rect">
            <a:avLst/>
          </a:prstGeom>
        </p:spPr>
        <p:txBody>
          <a:bodyPr lIns="91439" tIns="45719" rIns="91439" bIns="45719">
            <a:noAutofit/>
          </a:bodyPr>
          <a:lstStyle/>
          <a:p>
            <a:pPr/>
          </a:p>
        </p:txBody>
      </p:sp>
      <p:sp>
        <p:nvSpPr>
          <p:cNvPr id="135" name="View of the back of a person with a yellow top looking through an opening in a stone wall"/>
          <p:cNvSpPr/>
          <p:nvPr>
            <p:ph type="pic" sz="half" idx="22"/>
          </p:nvPr>
        </p:nvSpPr>
        <p:spPr>
          <a:xfrm>
            <a:off x="-1" y="-525805"/>
            <a:ext cx="12065001" cy="7782610"/>
          </a:xfrm>
          <a:prstGeom prst="rect">
            <a:avLst/>
          </a:prstGeom>
        </p:spPr>
        <p:txBody>
          <a:bodyPr lIns="91439" tIns="45719" rIns="91439" bIns="45719">
            <a:noAutofit/>
          </a:bodyPr>
          <a:lstStyle/>
          <a:p>
            <a:pPr/>
          </a:p>
        </p:txBody>
      </p:sp>
      <p:sp>
        <p:nvSpPr>
          <p:cNvPr id="136" name="Person with a big smile wearing a blue top in front of a blue wall"/>
          <p:cNvSpPr/>
          <p:nvPr>
            <p:ph type="pic" sz="half" idx="23"/>
          </p:nvPr>
        </p:nvSpPr>
        <p:spPr>
          <a:xfrm>
            <a:off x="-1" y="6384784"/>
            <a:ext cx="12065001" cy="8048238"/>
          </a:xfrm>
          <a:prstGeom prst="rect">
            <a:avLst/>
          </a:prstGeom>
        </p:spPr>
        <p:txBody>
          <a:bodyPr lIns="91439" tIns="45719" rIns="91439" bIns="45719">
            <a:noAutofit/>
          </a:bodyPr>
          <a:lstStyle/>
          <a:p>
            <a:pP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44" name="Person in blue jeans and jean jacket against a solid red and purple wall"/>
          <p:cNvSpPr/>
          <p:nvPr>
            <p:ph type="pic" idx="21"/>
          </p:nvPr>
        </p:nvSpPr>
        <p:spPr>
          <a:xfrm>
            <a:off x="0" y="-1266000"/>
            <a:ext cx="24384000" cy="16248002"/>
          </a:xfrm>
          <a:prstGeom prst="rect">
            <a:avLst/>
          </a:prstGeom>
        </p:spPr>
        <p:txBody>
          <a:bodyPr lIns="91439" tIns="45719" rIns="91439" bIns="45719">
            <a:noAutofit/>
          </a:bodyPr>
          <a:lstStyle/>
          <a:p>
            <a:pP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FFFFFF"/>
        </a:solidFill>
      </p:bgPr>
    </p:bg>
    <p:spTree>
      <p:nvGrpSpPr>
        <p:cNvPr id="1" name=""/>
        <p:cNvGrpSpPr/>
        <p:nvPr/>
      </p:nvGrpSpPr>
      <p:grpSpPr>
        <a:xfrm>
          <a:off x="0" y="0"/>
          <a:ext cx="0" cy="0"/>
          <a:chOff x="0" y="0"/>
          <a:chExt cx="0" cy="0"/>
        </a:xfrm>
      </p:grpSpPr>
      <p:sp>
        <p:nvSpPr>
          <p:cNvPr id="1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0" name="Smiling person wearing sunglasses and a yellow top against a teal background"/>
          <p:cNvSpPr/>
          <p:nvPr>
            <p:ph type="pic" idx="21"/>
          </p:nvPr>
        </p:nvSpPr>
        <p:spPr>
          <a:xfrm>
            <a:off x="-685800" y="-6146800"/>
            <a:ext cx="34201100" cy="20089980"/>
          </a:xfrm>
          <a:prstGeom prst="rect">
            <a:avLst/>
          </a:prstGeom>
        </p:spPr>
        <p:txBody>
          <a:bodyPr lIns="91439" tIns="45719" rIns="91439" bIns="45719">
            <a:noAutofit/>
          </a:bodyPr>
          <a:lstStyle/>
          <a:p>
            <a:pPr/>
          </a:p>
        </p:txBody>
      </p:sp>
      <p:sp>
        <p:nvSpPr>
          <p:cNvPr id="21" name="Presentation Title"/>
          <p:cNvSpPr txBox="1"/>
          <p:nvPr>
            <p:ph type="title" hasCustomPrompt="1"/>
          </p:nvPr>
        </p:nvSpPr>
        <p:spPr>
          <a:xfrm>
            <a:off x="1295400" y="4384675"/>
            <a:ext cx="21869400" cy="4699000"/>
          </a:xfrm>
          <a:prstGeom prst="rect">
            <a:avLst/>
          </a:prstGeom>
        </p:spPr>
        <p:txBody>
          <a:bodyPr/>
          <a:lstStyle/>
          <a:p>
            <a:pPr/>
            <a:r>
              <a:t>Presentation Title</a:t>
            </a:r>
          </a:p>
        </p:txBody>
      </p:sp>
      <p:sp>
        <p:nvSpPr>
          <p:cNvPr id="22" name="Body Level One…"/>
          <p:cNvSpPr txBox="1"/>
          <p:nvPr>
            <p:ph type="body" sz="quarter" idx="1" hasCustomPrompt="1"/>
          </p:nvPr>
        </p:nvSpPr>
        <p:spPr>
          <a:xfrm>
            <a:off x="1295400" y="9268776"/>
            <a:ext cx="21869400" cy="1422714"/>
          </a:xfrm>
          <a:prstGeom prst="rect">
            <a:avLst/>
          </a:prstGeom>
        </p:spPr>
        <p:txBody>
          <a:bodyPr/>
          <a:lstStyle/>
          <a:p>
            <a:pPr/>
            <a:r>
              <a:t>Presentation Subtitle</a:t>
            </a:r>
          </a:p>
          <a:p>
            <a:pPr lvl="1"/>
            <a:r>
              <a:t/>
            </a:r>
          </a:p>
          <a:p>
            <a:pPr lvl="2"/>
            <a:r>
              <a:t/>
            </a:r>
          </a:p>
          <a:p>
            <a:pPr lvl="3"/>
            <a:r>
              <a:t/>
            </a:r>
          </a:p>
          <a:p>
            <a:pPr lvl="4"/>
            <a:r>
              <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bg>
      <p:bgPr>
        <a:solidFill>
          <a:srgbClr val="FFFFFF"/>
        </a:solidFill>
      </p:bgPr>
    </p:bg>
    <p:spTree>
      <p:nvGrpSpPr>
        <p:cNvPr id="1" name=""/>
        <p:cNvGrpSpPr/>
        <p:nvPr/>
      </p:nvGrpSpPr>
      <p:grpSpPr>
        <a:xfrm>
          <a:off x="0" y="0"/>
          <a:ext cx="0" cy="0"/>
          <a:chOff x="0" y="0"/>
          <a:chExt cx="0" cy="0"/>
        </a:xfrm>
      </p:grpSpPr>
      <p:sp>
        <p:nvSpPr>
          <p:cNvPr id="30" name="Side view of a person wearing a yellow hooded jacket in front of yellow shutters"/>
          <p:cNvSpPr/>
          <p:nvPr>
            <p:ph type="pic" idx="21"/>
          </p:nvPr>
        </p:nvSpPr>
        <p:spPr>
          <a:xfrm>
            <a:off x="8922063" y="-1"/>
            <a:ext cx="20573998" cy="13716000"/>
          </a:xfrm>
          <a:prstGeom prst="rect">
            <a:avLst/>
          </a:prstGeom>
        </p:spPr>
        <p:txBody>
          <a:bodyPr lIns="91439" tIns="45719" rIns="91439" bIns="45719">
            <a:noAutofit/>
          </a:bodyPr>
          <a:lstStyle/>
          <a:p>
            <a:pPr/>
          </a:p>
        </p:txBody>
      </p:sp>
      <p:sp>
        <p:nvSpPr>
          <p:cNvPr id="31" name="Slide Title"/>
          <p:cNvSpPr txBox="1"/>
          <p:nvPr>
            <p:ph type="title" hasCustomPrompt="1"/>
          </p:nvPr>
        </p:nvSpPr>
        <p:spPr>
          <a:xfrm>
            <a:off x="1295400" y="3743016"/>
            <a:ext cx="11442700" cy="5334001"/>
          </a:xfrm>
          <a:prstGeom prst="rect">
            <a:avLst/>
          </a:prstGeom>
        </p:spPr>
        <p:txBody>
          <a:bodyPr/>
          <a:lstStyle/>
          <a:p>
            <a:pPr/>
            <a:r>
              <a:t>Slide Title</a:t>
            </a:r>
          </a:p>
        </p:txBody>
      </p:sp>
      <p:sp>
        <p:nvSpPr>
          <p:cNvPr id="32" name="Body Level One…"/>
          <p:cNvSpPr txBox="1"/>
          <p:nvPr>
            <p:ph type="body" sz="quarter" idx="1" hasCustomPrompt="1"/>
          </p:nvPr>
        </p:nvSpPr>
        <p:spPr>
          <a:xfrm>
            <a:off x="1295400" y="9271000"/>
            <a:ext cx="11442700" cy="3175000"/>
          </a:xfrm>
          <a:prstGeom prst="rect">
            <a:avLst/>
          </a:prstGeom>
        </p:spPr>
        <p:txBody>
          <a:bodyPr/>
          <a:lstStyle/>
          <a:p>
            <a:pPr/>
            <a:r>
              <a:t>Slide Subtitle</a:t>
            </a:r>
          </a:p>
          <a:p>
            <a:pPr lvl="1"/>
            <a:r>
              <a:t/>
            </a:r>
          </a:p>
          <a:p>
            <a:pPr lvl="2"/>
            <a:r>
              <a:t/>
            </a:r>
          </a:p>
          <a:p>
            <a:pPr lvl="3"/>
            <a:r>
              <a:t/>
            </a:r>
          </a:p>
          <a:p>
            <a:pPr lvl="4"/>
            <a:r>
              <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FFFFFF"/>
        </a:solidFill>
      </p:bgPr>
    </p:bg>
    <p:spTree>
      <p:nvGrpSpPr>
        <p:cNvPr id="1" name=""/>
        <p:cNvGrpSpPr/>
        <p:nvPr/>
      </p:nvGrpSpPr>
      <p:grpSpPr>
        <a:xfrm>
          <a:off x="0" y="0"/>
          <a:ext cx="0" cy="0"/>
          <a:chOff x="0" y="0"/>
          <a:chExt cx="0" cy="0"/>
        </a:xfrm>
      </p:grpSpPr>
      <p:sp>
        <p:nvSpPr>
          <p:cNvPr id="40" name="Author and Date"/>
          <p:cNvSpPr txBox="1"/>
          <p:nvPr>
            <p:ph type="body" sz="quarter" idx="21" hasCustomPrompt="1"/>
          </p:nvPr>
        </p:nvSpPr>
        <p:spPr>
          <a:xfrm>
            <a:off x="1295400" y="12955885"/>
            <a:ext cx="21869400" cy="429261"/>
          </a:xfrm>
          <a:prstGeom prst="rect">
            <a:avLst/>
          </a:prstGeom>
        </p:spPr>
        <p:txBody>
          <a:bodyPr/>
          <a:lstStyle>
            <a:lvl1pPr defTabSz="584200">
              <a:spcBef>
                <a:spcPts val="3200"/>
              </a:spcBef>
              <a:defRPr spc="-59" sz="2000">
                <a:latin typeface="Graphik Medium"/>
                <a:ea typeface="Graphik Medium"/>
                <a:cs typeface="Graphik Medium"/>
                <a:sym typeface="Graphik Medium"/>
              </a:defRPr>
            </a:lvl1pPr>
          </a:lstStyle>
          <a:p>
            <a:pPr/>
            <a:r>
              <a:t>Author and Date</a:t>
            </a:r>
          </a:p>
        </p:txBody>
      </p:sp>
      <p:sp>
        <p:nvSpPr>
          <p:cNvPr id="41" name="Slide Subtitle"/>
          <p:cNvSpPr txBox="1"/>
          <p:nvPr>
            <p:ph type="body" sz="quarter" idx="22" hasCustomPrompt="1"/>
          </p:nvPr>
        </p:nvSpPr>
        <p:spPr>
          <a:xfrm>
            <a:off x="1295400" y="3543455"/>
            <a:ext cx="21869400" cy="694056"/>
          </a:xfrm>
          <a:prstGeom prst="rect">
            <a:avLst/>
          </a:prstGeom>
        </p:spPr>
        <p:txBody>
          <a:bodyPr/>
          <a:lstStyle/>
          <a:p>
            <a:pPr/>
            <a:r>
              <a:t>Slide Subtitle</a:t>
            </a:r>
          </a:p>
        </p:txBody>
      </p:sp>
      <p:sp>
        <p:nvSpPr>
          <p:cNvPr id="42" name="Rectangle"/>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Graphik Semibold"/>
                <a:ea typeface="Graphik Semibold"/>
                <a:cs typeface="Graphik Semibold"/>
                <a:sym typeface="Graphik Semibold"/>
              </a:defRPr>
            </a:pPr>
          </a:p>
        </p:txBody>
      </p:sp>
      <p:sp>
        <p:nvSpPr>
          <p:cNvPr id="43" name="Slide Title"/>
          <p:cNvSpPr txBox="1"/>
          <p:nvPr>
            <p:ph type="title" hasCustomPrompt="1"/>
          </p:nvPr>
        </p:nvSpPr>
        <p:spPr>
          <a:xfrm>
            <a:off x="1295400" y="1620697"/>
            <a:ext cx="21869400" cy="1778386"/>
          </a:xfrm>
          <a:prstGeom prst="rect">
            <a:avLst/>
          </a:prstGeom>
        </p:spPr>
        <p:txBody>
          <a:bodyPr anchor="t"/>
          <a:lstStyle>
            <a:lvl1pPr defTabSz="584200">
              <a:defRPr spc="-400" sz="10000"/>
            </a:lvl1pPr>
          </a:lstStyle>
          <a:p>
            <a:pPr/>
            <a:r>
              <a:t>Slide Title</a:t>
            </a:r>
          </a:p>
        </p:txBody>
      </p:sp>
      <p:sp>
        <p:nvSpPr>
          <p:cNvPr id="44" name="Body Level One…"/>
          <p:cNvSpPr txBox="1"/>
          <p:nvPr>
            <p:ph type="body" idx="1" hasCustomPrompt="1"/>
          </p:nvPr>
        </p:nvSpPr>
        <p:spPr>
          <a:xfrm>
            <a:off x="1295400" y="5270500"/>
            <a:ext cx="21869400" cy="7137400"/>
          </a:xfrm>
          <a:prstGeom prst="rect">
            <a:avLst/>
          </a:prstGeom>
        </p:spPr>
        <p:txBody>
          <a:bodyPr/>
          <a:lstStyle>
            <a:lvl1pPr defTabSz="584200">
              <a:spcBef>
                <a:spcPts val="3300"/>
              </a:spcBef>
              <a:defRPr cap="none" spc="0" sz="4000"/>
            </a:lvl1pPr>
            <a:lvl2pPr defTabSz="584200">
              <a:spcBef>
                <a:spcPts val="3300"/>
              </a:spcBef>
              <a:defRPr cap="none" spc="0" sz="4000"/>
            </a:lvl2pPr>
            <a:lvl3pPr defTabSz="584200">
              <a:spcBef>
                <a:spcPts val="3300"/>
              </a:spcBef>
              <a:defRPr cap="none" spc="0" sz="4000"/>
            </a:lvl3pPr>
            <a:lvl4pPr defTabSz="584200">
              <a:spcBef>
                <a:spcPts val="3300"/>
              </a:spcBef>
              <a:defRPr cap="none" spc="0" sz="4000"/>
            </a:lvl4pPr>
            <a:lvl5pPr defTabSz="584200">
              <a:spcBef>
                <a:spcPts val="3300"/>
              </a:spcBef>
              <a:defRPr cap="none" spc="0" sz="4000"/>
            </a:lvl5pPr>
          </a:lstStyle>
          <a:p>
            <a:pPr/>
            <a:r>
              <a:t>Slide bullet text</a:t>
            </a:r>
          </a:p>
          <a:p>
            <a:pPr lvl="1"/>
            <a:r>
              <a:t/>
            </a:r>
          </a:p>
          <a:p>
            <a:pPr lvl="2"/>
            <a:r>
              <a:t/>
            </a:r>
          </a:p>
          <a:p>
            <a:pPr lvl="3"/>
            <a:r>
              <a:t/>
            </a:r>
          </a:p>
          <a:p>
            <a:pPr lvl="4"/>
            <a:r>
              <a:t/>
            </a:r>
          </a:p>
        </p:txBody>
      </p:sp>
      <p:sp>
        <p:nvSpPr>
          <p:cNvPr id="45" name="Slide Number"/>
          <p:cNvSpPr txBox="1"/>
          <p:nvPr>
            <p:ph type="sldNum" sz="quarter" idx="2"/>
          </p:nvPr>
        </p:nvSpPr>
        <p:spPr>
          <a:xfrm>
            <a:off x="22793706" y="12981031"/>
            <a:ext cx="361189" cy="40411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FFFFFF"/>
        </a:solidFill>
      </p:bgPr>
    </p:bg>
    <p:spTree>
      <p:nvGrpSpPr>
        <p:cNvPr id="1" name=""/>
        <p:cNvGrpSpPr/>
        <p:nvPr/>
      </p:nvGrpSpPr>
      <p:grpSpPr>
        <a:xfrm>
          <a:off x="0" y="0"/>
          <a:ext cx="0" cy="0"/>
          <a:chOff x="0" y="0"/>
          <a:chExt cx="0" cy="0"/>
        </a:xfrm>
      </p:grpSpPr>
      <p:sp>
        <p:nvSpPr>
          <p:cNvPr id="52" name="Author and Date"/>
          <p:cNvSpPr txBox="1"/>
          <p:nvPr>
            <p:ph type="body" sz="quarter" idx="21" hasCustomPrompt="1"/>
          </p:nvPr>
        </p:nvSpPr>
        <p:spPr>
          <a:xfrm>
            <a:off x="1295400" y="12955885"/>
            <a:ext cx="21869400" cy="429261"/>
          </a:xfrm>
          <a:prstGeom prst="rect">
            <a:avLst/>
          </a:prstGeom>
        </p:spPr>
        <p:txBody>
          <a:bodyPr/>
          <a:lstStyle>
            <a:lvl1pPr defTabSz="584200">
              <a:spcBef>
                <a:spcPts val="3200"/>
              </a:spcBef>
              <a:defRPr spc="-59" sz="2000">
                <a:latin typeface="Graphik Medium"/>
                <a:ea typeface="Graphik Medium"/>
                <a:cs typeface="Graphik Medium"/>
                <a:sym typeface="Graphik Medium"/>
              </a:defRPr>
            </a:lvl1pPr>
          </a:lstStyle>
          <a:p>
            <a:pPr/>
            <a:r>
              <a:t>Author and Date</a:t>
            </a:r>
          </a:p>
        </p:txBody>
      </p:sp>
      <p:sp>
        <p:nvSpPr>
          <p:cNvPr id="53" name="Body Level One…"/>
          <p:cNvSpPr txBox="1"/>
          <p:nvPr>
            <p:ph type="body" idx="1" hasCustomPrompt="1"/>
          </p:nvPr>
        </p:nvSpPr>
        <p:spPr>
          <a:xfrm>
            <a:off x="1295400" y="5270500"/>
            <a:ext cx="21869400" cy="7135317"/>
          </a:xfrm>
          <a:prstGeom prst="rect">
            <a:avLst/>
          </a:prstGeom>
        </p:spPr>
        <p:txBody>
          <a:bodyPr numCol="2" spcCol="1093469"/>
          <a:lstStyle>
            <a:lvl1pPr defTabSz="584200">
              <a:spcBef>
                <a:spcPts val="3300"/>
              </a:spcBef>
              <a:defRPr cap="none" spc="0" sz="4000"/>
            </a:lvl1pPr>
            <a:lvl2pPr defTabSz="584200">
              <a:spcBef>
                <a:spcPts val="3300"/>
              </a:spcBef>
              <a:defRPr cap="none" spc="0" sz="4000"/>
            </a:lvl2pPr>
            <a:lvl3pPr defTabSz="584200">
              <a:spcBef>
                <a:spcPts val="3300"/>
              </a:spcBef>
              <a:defRPr cap="none" spc="0" sz="4000"/>
            </a:lvl3pPr>
            <a:lvl4pPr defTabSz="584200">
              <a:spcBef>
                <a:spcPts val="3300"/>
              </a:spcBef>
              <a:defRPr cap="none" spc="0" sz="4000"/>
            </a:lvl4pPr>
            <a:lvl5pPr defTabSz="584200">
              <a:spcBef>
                <a:spcPts val="3300"/>
              </a:spcBef>
              <a:defRPr cap="none" spc="0" sz="4000"/>
            </a:lvl5pPr>
          </a:lstStyle>
          <a:p>
            <a:pPr/>
            <a:r>
              <a:t>Slide bullet text</a:t>
            </a:r>
          </a:p>
          <a:p>
            <a:pPr lvl="1"/>
            <a:r>
              <a:t/>
            </a:r>
          </a:p>
          <a:p>
            <a:pPr lvl="2"/>
            <a:r>
              <a:t/>
            </a:r>
          </a:p>
          <a:p>
            <a:pPr lvl="3"/>
            <a:r>
              <a:t/>
            </a:r>
          </a:p>
          <a:p>
            <a:pPr lvl="4"/>
            <a:r>
              <a:t/>
            </a:r>
          </a:p>
        </p:txBody>
      </p:sp>
      <p:sp>
        <p:nvSpPr>
          <p:cNvPr id="54" name="Rectangle"/>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Graphik Semibold"/>
                <a:ea typeface="Graphik Semibold"/>
                <a:cs typeface="Graphik Semibold"/>
                <a:sym typeface="Graphik Semibold"/>
              </a:defRPr>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FFFFFF"/>
        </a:solidFill>
      </p:bgPr>
    </p:bg>
    <p:spTree>
      <p:nvGrpSpPr>
        <p:cNvPr id="1" name=""/>
        <p:cNvGrpSpPr/>
        <p:nvPr/>
      </p:nvGrpSpPr>
      <p:grpSpPr>
        <a:xfrm>
          <a:off x="0" y="0"/>
          <a:ext cx="0" cy="0"/>
          <a:chOff x="0" y="0"/>
          <a:chExt cx="0" cy="0"/>
        </a:xfrm>
      </p:grpSpPr>
      <p:sp>
        <p:nvSpPr>
          <p:cNvPr id="62" name="Person with a big smile wearing a blue top in front of a blue wall"/>
          <p:cNvSpPr/>
          <p:nvPr>
            <p:ph type="pic" idx="21"/>
          </p:nvPr>
        </p:nvSpPr>
        <p:spPr>
          <a:xfrm>
            <a:off x="10236489" y="-1"/>
            <a:ext cx="20561460" cy="13716000"/>
          </a:xfrm>
          <a:prstGeom prst="rect">
            <a:avLst/>
          </a:prstGeom>
        </p:spPr>
        <p:txBody>
          <a:bodyPr lIns="91439" tIns="45719" rIns="91439" bIns="45719">
            <a:noAutofit/>
          </a:bodyPr>
          <a:lstStyle/>
          <a:p>
            <a:pPr/>
          </a:p>
        </p:txBody>
      </p:sp>
      <p:sp>
        <p:nvSpPr>
          <p:cNvPr id="63" name="Body Level One…"/>
          <p:cNvSpPr txBox="1"/>
          <p:nvPr>
            <p:ph type="body" sz="half" idx="1" hasCustomPrompt="1"/>
          </p:nvPr>
        </p:nvSpPr>
        <p:spPr>
          <a:xfrm>
            <a:off x="1295400" y="5257800"/>
            <a:ext cx="11442700" cy="6886575"/>
          </a:xfrm>
          <a:prstGeom prst="rect">
            <a:avLst/>
          </a:prstGeom>
        </p:spPr>
        <p:txBody>
          <a:bodyPr/>
          <a:lstStyle>
            <a:lvl1pPr defTabSz="584200">
              <a:spcBef>
                <a:spcPts val="3300"/>
              </a:spcBef>
              <a:defRPr cap="none" spc="0" sz="4000"/>
            </a:lvl1pPr>
            <a:lvl2pPr defTabSz="584200">
              <a:spcBef>
                <a:spcPts val="3300"/>
              </a:spcBef>
              <a:defRPr cap="none" spc="0" sz="4000"/>
            </a:lvl2pPr>
            <a:lvl3pPr defTabSz="584200">
              <a:spcBef>
                <a:spcPts val="3300"/>
              </a:spcBef>
              <a:defRPr cap="none" spc="0" sz="4000"/>
            </a:lvl3pPr>
            <a:lvl4pPr defTabSz="584200">
              <a:spcBef>
                <a:spcPts val="3300"/>
              </a:spcBef>
              <a:defRPr cap="none" spc="0" sz="4000"/>
            </a:lvl4pPr>
            <a:lvl5pPr defTabSz="584200">
              <a:spcBef>
                <a:spcPts val="3300"/>
              </a:spcBef>
              <a:defRPr cap="none" spc="0" sz="4000"/>
            </a:lvl5pPr>
          </a:lstStyle>
          <a:p>
            <a:pPr/>
            <a:r>
              <a:t>Slide bullet text</a:t>
            </a:r>
          </a:p>
          <a:p>
            <a:pPr lvl="1"/>
            <a:r>
              <a:t/>
            </a:r>
          </a:p>
          <a:p>
            <a:pPr lvl="2"/>
            <a:r>
              <a:t/>
            </a:r>
          </a:p>
          <a:p>
            <a:pPr lvl="3"/>
            <a:r>
              <a:t/>
            </a:r>
          </a:p>
          <a:p>
            <a:pPr lvl="4"/>
            <a:r>
              <a:t/>
            </a:r>
          </a:p>
        </p:txBody>
      </p:sp>
      <p:sp>
        <p:nvSpPr>
          <p:cNvPr id="64" name="Rectangle"/>
          <p:cNvSpPr/>
          <p:nvPr/>
        </p:nvSpPr>
        <p:spPr>
          <a:xfrm>
            <a:off x="0" y="990550"/>
            <a:ext cx="12538389"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Graphik Semibold"/>
                <a:ea typeface="Graphik Semibold"/>
                <a:cs typeface="Graphik Semibold"/>
                <a:sym typeface="Graphik Semibold"/>
              </a:defRPr>
            </a:pPr>
          </a:p>
        </p:txBody>
      </p:sp>
      <p:sp>
        <p:nvSpPr>
          <p:cNvPr id="65" name="Author and Date"/>
          <p:cNvSpPr txBox="1"/>
          <p:nvPr>
            <p:ph type="body" sz="quarter" idx="22" hasCustomPrompt="1"/>
          </p:nvPr>
        </p:nvSpPr>
        <p:spPr>
          <a:xfrm>
            <a:off x="1295400" y="12955885"/>
            <a:ext cx="11442700" cy="429261"/>
          </a:xfrm>
          <a:prstGeom prst="rect">
            <a:avLst/>
          </a:prstGeom>
        </p:spPr>
        <p:txBody>
          <a:bodyPr/>
          <a:lstStyle>
            <a:lvl1pPr defTabSz="584200">
              <a:spcBef>
                <a:spcPts val="3200"/>
              </a:spcBef>
              <a:defRPr spc="-59" sz="2000">
                <a:latin typeface="Graphik Medium"/>
                <a:ea typeface="Graphik Medium"/>
                <a:cs typeface="Graphik Medium"/>
                <a:sym typeface="Graphik Medium"/>
              </a:defRPr>
            </a:lvl1pPr>
          </a:lstStyle>
          <a:p>
            <a:pPr/>
            <a:r>
              <a:t>Author and Date</a:t>
            </a:r>
          </a:p>
        </p:txBody>
      </p:sp>
      <p:sp>
        <p:nvSpPr>
          <p:cNvPr id="66" name="Slide Title"/>
          <p:cNvSpPr txBox="1"/>
          <p:nvPr>
            <p:ph type="title" hasCustomPrompt="1"/>
          </p:nvPr>
        </p:nvSpPr>
        <p:spPr>
          <a:xfrm>
            <a:off x="1295400" y="1625600"/>
            <a:ext cx="11442700" cy="2466975"/>
          </a:xfrm>
          <a:prstGeom prst="rect">
            <a:avLst/>
          </a:prstGeom>
        </p:spPr>
        <p:txBody>
          <a:bodyPr anchor="t"/>
          <a:lstStyle>
            <a:lvl1pPr defTabSz="584200">
              <a:defRPr spc="-400" sz="10000"/>
            </a:lvl1pPr>
          </a:lstStyle>
          <a:p>
            <a:pPr/>
            <a:r>
              <a:t>Slide Title</a:t>
            </a:r>
          </a:p>
        </p:txBody>
      </p:sp>
      <p:sp>
        <p:nvSpPr>
          <p:cNvPr id="67" name="Slide Subtitle"/>
          <p:cNvSpPr txBox="1"/>
          <p:nvPr>
            <p:ph type="body" sz="quarter" idx="23" hasCustomPrompt="1"/>
          </p:nvPr>
        </p:nvSpPr>
        <p:spPr>
          <a:xfrm>
            <a:off x="1295400" y="4092575"/>
            <a:ext cx="11442701" cy="678372"/>
          </a:xfrm>
          <a:prstGeom prst="rect">
            <a:avLst/>
          </a:prstGeom>
        </p:spPr>
        <p:txBody>
          <a:bodyPr/>
          <a:lstStyle>
            <a:lvl1pPr defTabSz="566674">
              <a:defRPr spc="-101" sz="3395"/>
            </a:lvl1pPr>
          </a:lstStyle>
          <a:p>
            <a:pPr/>
            <a:r>
              <a:t>Slide Subtitle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5" name="Section Title"/>
          <p:cNvSpPr txBox="1"/>
          <p:nvPr>
            <p:ph type="title" hasCustomPrompt="1"/>
          </p:nvPr>
        </p:nvSpPr>
        <p:spPr>
          <a:xfrm>
            <a:off x="1295400" y="5404408"/>
            <a:ext cx="21869400" cy="2881785"/>
          </a:xfrm>
          <a:prstGeom prst="rect">
            <a:avLst/>
          </a:prstGeom>
        </p:spPr>
        <p:txBody>
          <a:bodyPr anchor="ctr"/>
          <a:lstStyle>
            <a:lvl1pPr defTabSz="825500">
              <a:defRPr spc="-408" sz="10200"/>
            </a:lvl1pPr>
          </a:lstStyle>
          <a:p>
            <a:pPr/>
            <a:r>
              <a:t>Section Title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bg>
      <p:bgPr>
        <a:solidFill>
          <a:srgbClr val="FFFFFF"/>
        </a:solidFill>
      </p:bgPr>
    </p:bg>
    <p:spTree>
      <p:nvGrpSpPr>
        <p:cNvPr id="1" name=""/>
        <p:cNvGrpSpPr/>
        <p:nvPr/>
      </p:nvGrpSpPr>
      <p:grpSpPr>
        <a:xfrm>
          <a:off x="0" y="0"/>
          <a:ext cx="0" cy="0"/>
          <a:chOff x="0" y="0"/>
          <a:chExt cx="0" cy="0"/>
        </a:xfrm>
      </p:grpSpPr>
      <p:sp>
        <p:nvSpPr>
          <p:cNvPr id="83" name="Author and Date"/>
          <p:cNvSpPr txBox="1"/>
          <p:nvPr>
            <p:ph type="body" sz="quarter" idx="21" hasCustomPrompt="1"/>
          </p:nvPr>
        </p:nvSpPr>
        <p:spPr>
          <a:xfrm>
            <a:off x="1295400" y="12955885"/>
            <a:ext cx="21869400" cy="429261"/>
          </a:xfrm>
          <a:prstGeom prst="rect">
            <a:avLst/>
          </a:prstGeom>
        </p:spPr>
        <p:txBody>
          <a:bodyPr/>
          <a:lstStyle>
            <a:lvl1pPr defTabSz="584200">
              <a:spcBef>
                <a:spcPts val="3200"/>
              </a:spcBef>
              <a:defRPr spc="-59" sz="2000">
                <a:latin typeface="Graphik Medium"/>
                <a:ea typeface="Graphik Medium"/>
                <a:cs typeface="Graphik Medium"/>
                <a:sym typeface="Graphik Medium"/>
              </a:defRPr>
            </a:lvl1pPr>
          </a:lstStyle>
          <a:p>
            <a:pPr/>
            <a:r>
              <a:t>Author and Date</a:t>
            </a:r>
          </a:p>
        </p:txBody>
      </p:sp>
      <p:sp>
        <p:nvSpPr>
          <p:cNvPr id="84" name="Slide Subtitle"/>
          <p:cNvSpPr txBox="1"/>
          <p:nvPr>
            <p:ph type="body" sz="quarter" idx="22" hasCustomPrompt="1"/>
          </p:nvPr>
        </p:nvSpPr>
        <p:spPr>
          <a:xfrm>
            <a:off x="1295400" y="3543455"/>
            <a:ext cx="21869400" cy="694056"/>
          </a:xfrm>
          <a:prstGeom prst="rect">
            <a:avLst/>
          </a:prstGeom>
        </p:spPr>
        <p:txBody>
          <a:bodyPr/>
          <a:lstStyle/>
          <a:p>
            <a:pPr/>
            <a:r>
              <a:t>Slide Subtitle </a:t>
            </a:r>
          </a:p>
        </p:txBody>
      </p:sp>
      <p:sp>
        <p:nvSpPr>
          <p:cNvPr id="85" name="Rectangle"/>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Graphik Semibold"/>
                <a:ea typeface="Graphik Semibold"/>
                <a:cs typeface="Graphik Semibold"/>
                <a:sym typeface="Graphik Semibold"/>
              </a:defRPr>
            </a:pPr>
          </a:p>
        </p:txBody>
      </p:sp>
      <p:sp>
        <p:nvSpPr>
          <p:cNvPr id="86" name="Slide Title"/>
          <p:cNvSpPr txBox="1"/>
          <p:nvPr>
            <p:ph type="title" hasCustomPrompt="1"/>
          </p:nvPr>
        </p:nvSpPr>
        <p:spPr>
          <a:xfrm>
            <a:off x="1295400" y="1620697"/>
            <a:ext cx="21869400" cy="1778001"/>
          </a:xfrm>
          <a:prstGeom prst="rect">
            <a:avLst/>
          </a:prstGeom>
        </p:spPr>
        <p:txBody>
          <a:bodyPr anchor="t"/>
          <a:lstStyle>
            <a:lvl1pPr defTabSz="584200">
              <a:defRPr spc="-400" sz="10000"/>
            </a:lvl1pPr>
          </a:lstStyle>
          <a:p>
            <a:pPr/>
            <a:r>
              <a:t>Slide Title</a:t>
            </a: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bg>
      <p:bgPr>
        <a:solidFill>
          <a:srgbClr val="FFFFFF"/>
        </a:solidFill>
      </p:bgPr>
    </p:bg>
    <p:spTree>
      <p:nvGrpSpPr>
        <p:cNvPr id="1" name=""/>
        <p:cNvGrpSpPr/>
        <p:nvPr/>
      </p:nvGrpSpPr>
      <p:grpSpPr>
        <a:xfrm>
          <a:off x="0" y="0"/>
          <a:ext cx="0" cy="0"/>
          <a:chOff x="0" y="0"/>
          <a:chExt cx="0" cy="0"/>
        </a:xfrm>
      </p:grpSpPr>
      <p:sp>
        <p:nvSpPr>
          <p:cNvPr id="94" name="Author and Date"/>
          <p:cNvSpPr txBox="1"/>
          <p:nvPr>
            <p:ph type="body" sz="quarter" idx="21" hasCustomPrompt="1"/>
          </p:nvPr>
        </p:nvSpPr>
        <p:spPr>
          <a:xfrm>
            <a:off x="1295400" y="12955885"/>
            <a:ext cx="21869400" cy="429261"/>
          </a:xfrm>
          <a:prstGeom prst="rect">
            <a:avLst/>
          </a:prstGeom>
        </p:spPr>
        <p:txBody>
          <a:bodyPr/>
          <a:lstStyle>
            <a:lvl1pPr defTabSz="584200">
              <a:spcBef>
                <a:spcPts val="3200"/>
              </a:spcBef>
              <a:defRPr spc="-59" sz="2000">
                <a:latin typeface="Graphik Medium"/>
                <a:ea typeface="Graphik Medium"/>
                <a:cs typeface="Graphik Medium"/>
                <a:sym typeface="Graphik Medium"/>
              </a:defRPr>
            </a:lvl1pPr>
          </a:lstStyle>
          <a:p>
            <a:pPr/>
            <a:r>
              <a:t>Author and Date</a:t>
            </a:r>
          </a:p>
        </p:txBody>
      </p:sp>
      <p:sp>
        <p:nvSpPr>
          <p:cNvPr id="95" name="Agenda Subtitle"/>
          <p:cNvSpPr txBox="1"/>
          <p:nvPr>
            <p:ph type="body" sz="quarter" idx="22" hasCustomPrompt="1"/>
          </p:nvPr>
        </p:nvSpPr>
        <p:spPr>
          <a:xfrm>
            <a:off x="1295400" y="3543455"/>
            <a:ext cx="21869400" cy="694056"/>
          </a:xfrm>
          <a:prstGeom prst="rect">
            <a:avLst/>
          </a:prstGeom>
        </p:spPr>
        <p:txBody>
          <a:bodyPr/>
          <a:lstStyle/>
          <a:p>
            <a:pPr/>
            <a:r>
              <a:t>Agenda Subtitle</a:t>
            </a:r>
          </a:p>
        </p:txBody>
      </p:sp>
      <p:sp>
        <p:nvSpPr>
          <p:cNvPr id="96" name="Body Level One…"/>
          <p:cNvSpPr txBox="1"/>
          <p:nvPr>
            <p:ph type="body" idx="1" hasCustomPrompt="1"/>
          </p:nvPr>
        </p:nvSpPr>
        <p:spPr>
          <a:xfrm>
            <a:off x="1295400" y="5118100"/>
            <a:ext cx="21869400" cy="7137400"/>
          </a:xfrm>
          <a:prstGeom prst="rect">
            <a:avLst/>
          </a:prstGeom>
        </p:spPr>
        <p:txBody>
          <a:bodyPr/>
          <a:lstStyle>
            <a:lvl1pPr defTabSz="825500">
              <a:spcBef>
                <a:spcPts val="3200"/>
              </a:spcBef>
              <a:defRPr b="1" cap="none" spc="-53" sz="5400" u="sng">
                <a:latin typeface="+mn-lt"/>
                <a:ea typeface="+mn-ea"/>
                <a:cs typeface="+mn-cs"/>
                <a:sym typeface="Graphik"/>
              </a:defRPr>
            </a:lvl1pPr>
            <a:lvl2pPr defTabSz="825500">
              <a:spcBef>
                <a:spcPts val="3200"/>
              </a:spcBef>
              <a:defRPr b="1" cap="none" spc="-53" sz="5400" u="sng">
                <a:latin typeface="+mn-lt"/>
                <a:ea typeface="+mn-ea"/>
                <a:cs typeface="+mn-cs"/>
                <a:sym typeface="Graphik"/>
              </a:defRPr>
            </a:lvl2pPr>
            <a:lvl3pPr defTabSz="825500">
              <a:spcBef>
                <a:spcPts val="3200"/>
              </a:spcBef>
              <a:defRPr b="1" cap="none" spc="-53" sz="5400" u="sng">
                <a:latin typeface="+mn-lt"/>
                <a:ea typeface="+mn-ea"/>
                <a:cs typeface="+mn-cs"/>
                <a:sym typeface="Graphik"/>
              </a:defRPr>
            </a:lvl3pPr>
            <a:lvl4pPr defTabSz="825500">
              <a:spcBef>
                <a:spcPts val="3200"/>
              </a:spcBef>
              <a:defRPr b="1" cap="none" spc="-53" sz="5400" u="sng">
                <a:latin typeface="+mn-lt"/>
                <a:ea typeface="+mn-ea"/>
                <a:cs typeface="+mn-cs"/>
                <a:sym typeface="Graphik"/>
              </a:defRPr>
            </a:lvl4pPr>
            <a:lvl5pPr defTabSz="825500">
              <a:spcBef>
                <a:spcPts val="3200"/>
              </a:spcBef>
              <a:defRPr b="1" cap="none" spc="-53" sz="5400" u="sng">
                <a:latin typeface="+mn-lt"/>
                <a:ea typeface="+mn-ea"/>
                <a:cs typeface="+mn-cs"/>
                <a:sym typeface="Graphik"/>
              </a:defRPr>
            </a:lvl5pPr>
          </a:lstStyle>
          <a:p>
            <a:pPr/>
            <a:r>
              <a:t>Agenda Topics</a:t>
            </a:r>
          </a:p>
          <a:p>
            <a:pPr lvl="1"/>
            <a:r>
              <a:t/>
            </a:r>
          </a:p>
          <a:p>
            <a:pPr lvl="2"/>
            <a:r>
              <a:t/>
            </a:r>
          </a:p>
          <a:p>
            <a:pPr lvl="3"/>
            <a:r>
              <a:t/>
            </a:r>
          </a:p>
          <a:p>
            <a:pPr lvl="4"/>
            <a:r>
              <a:t/>
            </a:r>
          </a:p>
        </p:txBody>
      </p:sp>
      <p:sp>
        <p:nvSpPr>
          <p:cNvPr id="97" name="Rectangle"/>
          <p:cNvSpPr/>
          <p:nvPr/>
        </p:nvSpPr>
        <p:spPr>
          <a:xfrm>
            <a:off x="0" y="990550"/>
            <a:ext cx="24384000" cy="279401"/>
          </a:xfrm>
          <a:prstGeom prst="rect">
            <a:avLst/>
          </a:prstGeom>
          <a:solidFill>
            <a:schemeClr val="accent4"/>
          </a:solidFill>
          <a:ln w="12700">
            <a:miter lim="400000"/>
          </a:ln>
        </p:spPr>
        <p:txBody>
          <a:bodyPr lIns="50800" tIns="50800" rIns="50800" bIns="50800" anchor="ctr"/>
          <a:lstStyle/>
          <a:p>
            <a:pPr>
              <a:lnSpc>
                <a:spcPct val="100000"/>
              </a:lnSpc>
              <a:spcBef>
                <a:spcPts val="3300"/>
              </a:spcBef>
              <a:tabLst/>
              <a:defRPr spc="-44" sz="2200">
                <a:latin typeface="Graphik Semibold"/>
                <a:ea typeface="Graphik Semibold"/>
                <a:cs typeface="Graphik Semibold"/>
                <a:sym typeface="Graphik Semibold"/>
              </a:defRPr>
            </a:pPr>
          </a:p>
        </p:txBody>
      </p:sp>
      <p:sp>
        <p:nvSpPr>
          <p:cNvPr id="98" name="Agenda Title"/>
          <p:cNvSpPr txBox="1"/>
          <p:nvPr>
            <p:ph type="title" hasCustomPrompt="1"/>
          </p:nvPr>
        </p:nvSpPr>
        <p:spPr>
          <a:xfrm>
            <a:off x="1295400" y="1620697"/>
            <a:ext cx="21869400" cy="1778001"/>
          </a:xfrm>
          <a:prstGeom prst="rect">
            <a:avLst/>
          </a:prstGeom>
        </p:spPr>
        <p:txBody>
          <a:bodyPr anchor="t"/>
          <a:lstStyle>
            <a:lvl1pPr defTabSz="584200">
              <a:defRPr spc="-400" sz="10000"/>
            </a:lvl1pPr>
          </a:lstStyle>
          <a:p>
            <a:pPr/>
            <a:r>
              <a:t>Agenda Title</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Presentation Title"/>
          <p:cNvSpPr txBox="1"/>
          <p:nvPr>
            <p:ph type="title" hasCustomPrompt="1"/>
          </p:nvPr>
        </p:nvSpPr>
        <p:spPr>
          <a:xfrm>
            <a:off x="1298349" y="4384675"/>
            <a:ext cx="21869401" cy="469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Presentation Title</a:t>
            </a:r>
          </a:p>
        </p:txBody>
      </p:sp>
      <p:sp>
        <p:nvSpPr>
          <p:cNvPr id="3" name="Body Level One…"/>
          <p:cNvSpPr txBox="1"/>
          <p:nvPr>
            <p:ph type="body" idx="1" hasCustomPrompt="1"/>
          </p:nvPr>
        </p:nvSpPr>
        <p:spPr>
          <a:xfrm>
            <a:off x="1298349" y="9268776"/>
            <a:ext cx="21869401" cy="14022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Presentation Subtitle </a:t>
            </a:r>
          </a:p>
          <a:p>
            <a:pPr lvl="1"/>
            <a:r>
              <a:t/>
            </a:r>
          </a:p>
          <a:p>
            <a:pPr lvl="2"/>
            <a:r>
              <a:t/>
            </a:r>
          </a:p>
          <a:p>
            <a:pPr lvl="3"/>
            <a:r>
              <a:t/>
            </a:r>
          </a:p>
          <a:p>
            <a:pPr lvl="4"/>
            <a:r>
              <a:t/>
            </a:r>
          </a:p>
        </p:txBody>
      </p:sp>
      <p:sp>
        <p:nvSpPr>
          <p:cNvPr id="4" name="Slide Number"/>
          <p:cNvSpPr txBox="1"/>
          <p:nvPr>
            <p:ph type="sldNum" sz="quarter" idx="2"/>
          </p:nvPr>
        </p:nvSpPr>
        <p:spPr>
          <a:xfrm>
            <a:off x="22797516" y="12979146"/>
            <a:ext cx="361189" cy="404115"/>
          </a:xfrm>
          <a:prstGeom prst="rect">
            <a:avLst/>
          </a:prstGeom>
          <a:ln w="12700">
            <a:miter lim="400000"/>
          </a:ln>
        </p:spPr>
        <p:txBody>
          <a:bodyPr wrap="none" lIns="50800" tIns="50800" rIns="50800" bIns="50800" anchor="b">
            <a:spAutoFit/>
          </a:bodyPr>
          <a:lstStyle>
            <a:lvl1pPr defTabSz="3428914">
              <a:lnSpc>
                <a:spcPct val="100000"/>
              </a:lnSpc>
              <a:spcBef>
                <a:spcPts val="0"/>
              </a:spcBef>
              <a:tabLst/>
              <a:defRPr spc="0" sz="1800">
                <a:latin typeface="+mn-lt"/>
                <a:ea typeface="+mn-ea"/>
                <a:cs typeface="+mn-cs"/>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1160859" rtl="0" latinLnBrk="0">
        <a:lnSpc>
          <a:spcPct val="80000"/>
        </a:lnSpc>
        <a:spcBef>
          <a:spcPts val="0"/>
        </a:spcBef>
        <a:spcAft>
          <a:spcPts val="0"/>
        </a:spcAft>
        <a:buClrTx/>
        <a:buSzTx/>
        <a:buFontTx/>
        <a:buNone/>
        <a:tabLst/>
        <a:defRPr b="1" baseline="0" cap="all" i="0" spc="-665" strike="noStrike" sz="13300" u="none">
          <a:solidFill>
            <a:srgbClr val="000000"/>
          </a:solidFill>
          <a:uFillTx/>
          <a:latin typeface="+mn-lt"/>
          <a:ea typeface="+mn-ea"/>
          <a:cs typeface="+mn-cs"/>
          <a:sym typeface="Graphik"/>
        </a:defRPr>
      </a:lvl1pPr>
      <a:lvl2pPr marL="0" marR="0" indent="457200" algn="l" defTabSz="1160859" rtl="0" latinLnBrk="0">
        <a:lnSpc>
          <a:spcPct val="80000"/>
        </a:lnSpc>
        <a:spcBef>
          <a:spcPts val="0"/>
        </a:spcBef>
        <a:spcAft>
          <a:spcPts val="0"/>
        </a:spcAft>
        <a:buClrTx/>
        <a:buSzTx/>
        <a:buFontTx/>
        <a:buNone/>
        <a:tabLst/>
        <a:defRPr b="1" baseline="0" cap="all" i="0" spc="-665" strike="noStrike" sz="13300" u="none">
          <a:solidFill>
            <a:srgbClr val="000000"/>
          </a:solidFill>
          <a:uFillTx/>
          <a:latin typeface="+mn-lt"/>
          <a:ea typeface="+mn-ea"/>
          <a:cs typeface="+mn-cs"/>
          <a:sym typeface="Graphik"/>
        </a:defRPr>
      </a:lvl2pPr>
      <a:lvl3pPr marL="0" marR="0" indent="914400" algn="l" defTabSz="1160859" rtl="0" latinLnBrk="0">
        <a:lnSpc>
          <a:spcPct val="80000"/>
        </a:lnSpc>
        <a:spcBef>
          <a:spcPts val="0"/>
        </a:spcBef>
        <a:spcAft>
          <a:spcPts val="0"/>
        </a:spcAft>
        <a:buClrTx/>
        <a:buSzTx/>
        <a:buFontTx/>
        <a:buNone/>
        <a:tabLst/>
        <a:defRPr b="1" baseline="0" cap="all" i="0" spc="-665" strike="noStrike" sz="13300" u="none">
          <a:solidFill>
            <a:srgbClr val="000000"/>
          </a:solidFill>
          <a:uFillTx/>
          <a:latin typeface="+mn-lt"/>
          <a:ea typeface="+mn-ea"/>
          <a:cs typeface="+mn-cs"/>
          <a:sym typeface="Graphik"/>
        </a:defRPr>
      </a:lvl3pPr>
      <a:lvl4pPr marL="0" marR="0" indent="1371600" algn="l" defTabSz="1160859" rtl="0" latinLnBrk="0">
        <a:lnSpc>
          <a:spcPct val="80000"/>
        </a:lnSpc>
        <a:spcBef>
          <a:spcPts val="0"/>
        </a:spcBef>
        <a:spcAft>
          <a:spcPts val="0"/>
        </a:spcAft>
        <a:buClrTx/>
        <a:buSzTx/>
        <a:buFontTx/>
        <a:buNone/>
        <a:tabLst/>
        <a:defRPr b="1" baseline="0" cap="all" i="0" spc="-665" strike="noStrike" sz="13300" u="none">
          <a:solidFill>
            <a:srgbClr val="000000"/>
          </a:solidFill>
          <a:uFillTx/>
          <a:latin typeface="+mn-lt"/>
          <a:ea typeface="+mn-ea"/>
          <a:cs typeface="+mn-cs"/>
          <a:sym typeface="Graphik"/>
        </a:defRPr>
      </a:lvl4pPr>
      <a:lvl5pPr marL="0" marR="0" indent="1828800" algn="l" defTabSz="1160859" rtl="0" latinLnBrk="0">
        <a:lnSpc>
          <a:spcPct val="80000"/>
        </a:lnSpc>
        <a:spcBef>
          <a:spcPts val="0"/>
        </a:spcBef>
        <a:spcAft>
          <a:spcPts val="0"/>
        </a:spcAft>
        <a:buClrTx/>
        <a:buSzTx/>
        <a:buFontTx/>
        <a:buNone/>
        <a:tabLst/>
        <a:defRPr b="1" baseline="0" cap="all" i="0" spc="-665" strike="noStrike" sz="13300" u="none">
          <a:solidFill>
            <a:srgbClr val="000000"/>
          </a:solidFill>
          <a:uFillTx/>
          <a:latin typeface="+mn-lt"/>
          <a:ea typeface="+mn-ea"/>
          <a:cs typeface="+mn-cs"/>
          <a:sym typeface="Graphik"/>
        </a:defRPr>
      </a:lvl5pPr>
      <a:lvl6pPr marL="0" marR="0" indent="2286000" algn="l" defTabSz="1160859" rtl="0" latinLnBrk="0">
        <a:lnSpc>
          <a:spcPct val="80000"/>
        </a:lnSpc>
        <a:spcBef>
          <a:spcPts val="0"/>
        </a:spcBef>
        <a:spcAft>
          <a:spcPts val="0"/>
        </a:spcAft>
        <a:buClrTx/>
        <a:buSzTx/>
        <a:buFontTx/>
        <a:buNone/>
        <a:tabLst/>
        <a:defRPr b="1" baseline="0" cap="all" i="0" spc="-665" strike="noStrike" sz="13300" u="none">
          <a:solidFill>
            <a:srgbClr val="000000"/>
          </a:solidFill>
          <a:uFillTx/>
          <a:latin typeface="+mn-lt"/>
          <a:ea typeface="+mn-ea"/>
          <a:cs typeface="+mn-cs"/>
          <a:sym typeface="Graphik"/>
        </a:defRPr>
      </a:lvl6pPr>
      <a:lvl7pPr marL="0" marR="0" indent="2743200" algn="l" defTabSz="1160859" rtl="0" latinLnBrk="0">
        <a:lnSpc>
          <a:spcPct val="80000"/>
        </a:lnSpc>
        <a:spcBef>
          <a:spcPts val="0"/>
        </a:spcBef>
        <a:spcAft>
          <a:spcPts val="0"/>
        </a:spcAft>
        <a:buClrTx/>
        <a:buSzTx/>
        <a:buFontTx/>
        <a:buNone/>
        <a:tabLst/>
        <a:defRPr b="1" baseline="0" cap="all" i="0" spc="-665" strike="noStrike" sz="13300" u="none">
          <a:solidFill>
            <a:srgbClr val="000000"/>
          </a:solidFill>
          <a:uFillTx/>
          <a:latin typeface="+mn-lt"/>
          <a:ea typeface="+mn-ea"/>
          <a:cs typeface="+mn-cs"/>
          <a:sym typeface="Graphik"/>
        </a:defRPr>
      </a:lvl7pPr>
      <a:lvl8pPr marL="0" marR="0" indent="3200400" algn="l" defTabSz="1160859" rtl="0" latinLnBrk="0">
        <a:lnSpc>
          <a:spcPct val="80000"/>
        </a:lnSpc>
        <a:spcBef>
          <a:spcPts val="0"/>
        </a:spcBef>
        <a:spcAft>
          <a:spcPts val="0"/>
        </a:spcAft>
        <a:buClrTx/>
        <a:buSzTx/>
        <a:buFontTx/>
        <a:buNone/>
        <a:tabLst/>
        <a:defRPr b="1" baseline="0" cap="all" i="0" spc="-665" strike="noStrike" sz="13300" u="none">
          <a:solidFill>
            <a:srgbClr val="000000"/>
          </a:solidFill>
          <a:uFillTx/>
          <a:latin typeface="+mn-lt"/>
          <a:ea typeface="+mn-ea"/>
          <a:cs typeface="+mn-cs"/>
          <a:sym typeface="Graphik"/>
        </a:defRPr>
      </a:lvl8pPr>
      <a:lvl9pPr marL="0" marR="0" indent="3657600" algn="l" defTabSz="1160859" rtl="0" latinLnBrk="0">
        <a:lnSpc>
          <a:spcPct val="80000"/>
        </a:lnSpc>
        <a:spcBef>
          <a:spcPts val="0"/>
        </a:spcBef>
        <a:spcAft>
          <a:spcPts val="0"/>
        </a:spcAft>
        <a:buClrTx/>
        <a:buSzTx/>
        <a:buFontTx/>
        <a:buNone/>
        <a:tabLst/>
        <a:defRPr b="1" baseline="0" cap="all" i="0" spc="-665" strike="noStrike" sz="13300" u="none">
          <a:solidFill>
            <a:srgbClr val="000000"/>
          </a:solidFill>
          <a:uFillTx/>
          <a:latin typeface="+mn-lt"/>
          <a:ea typeface="+mn-ea"/>
          <a:cs typeface="+mn-cs"/>
          <a:sym typeface="Graphik"/>
        </a:defRPr>
      </a:lvl9pPr>
    </p:titleStyle>
    <p:bodyStyle>
      <a:lvl1pPr marL="0" marR="0" indent="0" algn="l" defTabSz="584200" rtl="0" latinLnBrk="0">
        <a:lnSpc>
          <a:spcPct val="100000"/>
        </a:lnSpc>
        <a:spcBef>
          <a:spcPts val="0"/>
        </a:spcBef>
        <a:spcAft>
          <a:spcPts val="0"/>
        </a:spcAft>
        <a:buClrTx/>
        <a:buSzTx/>
        <a:buFontTx/>
        <a:buNone/>
        <a:tabLst/>
        <a:defRPr b="0" baseline="0" cap="all" i="0" spc="-104" strike="noStrike" sz="3500" u="none">
          <a:solidFill>
            <a:srgbClr val="000000"/>
          </a:solidFill>
          <a:uFillTx/>
          <a:latin typeface="Graphik Semibold"/>
          <a:ea typeface="Graphik Semibold"/>
          <a:cs typeface="Graphik Semibold"/>
          <a:sym typeface="Graphik Semibold"/>
        </a:defRPr>
      </a:lvl1pPr>
      <a:lvl2pPr marL="0" marR="0" indent="457200" algn="l" defTabSz="584200" rtl="0" latinLnBrk="0">
        <a:lnSpc>
          <a:spcPct val="100000"/>
        </a:lnSpc>
        <a:spcBef>
          <a:spcPts val="0"/>
        </a:spcBef>
        <a:spcAft>
          <a:spcPts val="0"/>
        </a:spcAft>
        <a:buClrTx/>
        <a:buSzTx/>
        <a:buFontTx/>
        <a:buNone/>
        <a:tabLst/>
        <a:defRPr b="0" baseline="0" cap="all" i="0" spc="-104" strike="noStrike" sz="3500" u="none">
          <a:solidFill>
            <a:srgbClr val="000000"/>
          </a:solidFill>
          <a:uFillTx/>
          <a:latin typeface="Graphik Semibold"/>
          <a:ea typeface="Graphik Semibold"/>
          <a:cs typeface="Graphik Semibold"/>
          <a:sym typeface="Graphik Semibold"/>
        </a:defRPr>
      </a:lvl2pPr>
      <a:lvl3pPr marL="0" marR="0" indent="914400" algn="l" defTabSz="584200" rtl="0" latinLnBrk="0">
        <a:lnSpc>
          <a:spcPct val="100000"/>
        </a:lnSpc>
        <a:spcBef>
          <a:spcPts val="0"/>
        </a:spcBef>
        <a:spcAft>
          <a:spcPts val="0"/>
        </a:spcAft>
        <a:buClrTx/>
        <a:buSzTx/>
        <a:buFontTx/>
        <a:buNone/>
        <a:tabLst/>
        <a:defRPr b="0" baseline="0" cap="all" i="0" spc="-104" strike="noStrike" sz="3500" u="none">
          <a:solidFill>
            <a:srgbClr val="000000"/>
          </a:solidFill>
          <a:uFillTx/>
          <a:latin typeface="Graphik Semibold"/>
          <a:ea typeface="Graphik Semibold"/>
          <a:cs typeface="Graphik Semibold"/>
          <a:sym typeface="Graphik Semibold"/>
        </a:defRPr>
      </a:lvl3pPr>
      <a:lvl4pPr marL="0" marR="0" indent="1371600" algn="l" defTabSz="584200" rtl="0" latinLnBrk="0">
        <a:lnSpc>
          <a:spcPct val="100000"/>
        </a:lnSpc>
        <a:spcBef>
          <a:spcPts val="0"/>
        </a:spcBef>
        <a:spcAft>
          <a:spcPts val="0"/>
        </a:spcAft>
        <a:buClrTx/>
        <a:buSzTx/>
        <a:buFontTx/>
        <a:buNone/>
        <a:tabLst/>
        <a:defRPr b="0" baseline="0" cap="all" i="0" spc="-104" strike="noStrike" sz="3500" u="none">
          <a:solidFill>
            <a:srgbClr val="000000"/>
          </a:solidFill>
          <a:uFillTx/>
          <a:latin typeface="Graphik Semibold"/>
          <a:ea typeface="Graphik Semibold"/>
          <a:cs typeface="Graphik Semibold"/>
          <a:sym typeface="Graphik Semibold"/>
        </a:defRPr>
      </a:lvl4pPr>
      <a:lvl5pPr marL="0" marR="0" indent="1828800" algn="l" defTabSz="584200" rtl="0" latinLnBrk="0">
        <a:lnSpc>
          <a:spcPct val="100000"/>
        </a:lnSpc>
        <a:spcBef>
          <a:spcPts val="0"/>
        </a:spcBef>
        <a:spcAft>
          <a:spcPts val="0"/>
        </a:spcAft>
        <a:buClrTx/>
        <a:buSzTx/>
        <a:buFontTx/>
        <a:buNone/>
        <a:tabLst/>
        <a:defRPr b="0" baseline="0" cap="all" i="0" spc="-104" strike="noStrike" sz="3500" u="none">
          <a:solidFill>
            <a:srgbClr val="000000"/>
          </a:solidFill>
          <a:uFillTx/>
          <a:latin typeface="Graphik Semibold"/>
          <a:ea typeface="Graphik Semibold"/>
          <a:cs typeface="Graphik Semibold"/>
          <a:sym typeface="Graphik Semibold"/>
        </a:defRPr>
      </a:lvl5pPr>
      <a:lvl6pPr marL="0" marR="0" indent="2286000" algn="l" defTabSz="584200" rtl="0" latinLnBrk="0">
        <a:lnSpc>
          <a:spcPct val="100000"/>
        </a:lnSpc>
        <a:spcBef>
          <a:spcPts val="0"/>
        </a:spcBef>
        <a:spcAft>
          <a:spcPts val="0"/>
        </a:spcAft>
        <a:buClrTx/>
        <a:buSzTx/>
        <a:buFontTx/>
        <a:buNone/>
        <a:tabLst/>
        <a:defRPr b="0" baseline="0" cap="all" i="0" spc="-104" strike="noStrike" sz="3500" u="none">
          <a:solidFill>
            <a:srgbClr val="000000"/>
          </a:solidFill>
          <a:uFillTx/>
          <a:latin typeface="Graphik Semibold"/>
          <a:ea typeface="Graphik Semibold"/>
          <a:cs typeface="Graphik Semibold"/>
          <a:sym typeface="Graphik Semibold"/>
        </a:defRPr>
      </a:lvl6pPr>
      <a:lvl7pPr marL="0" marR="0" indent="2743200" algn="l" defTabSz="584200" rtl="0" latinLnBrk="0">
        <a:lnSpc>
          <a:spcPct val="100000"/>
        </a:lnSpc>
        <a:spcBef>
          <a:spcPts val="0"/>
        </a:spcBef>
        <a:spcAft>
          <a:spcPts val="0"/>
        </a:spcAft>
        <a:buClrTx/>
        <a:buSzTx/>
        <a:buFontTx/>
        <a:buNone/>
        <a:tabLst/>
        <a:defRPr b="0" baseline="0" cap="all" i="0" spc="-104" strike="noStrike" sz="3500" u="none">
          <a:solidFill>
            <a:srgbClr val="000000"/>
          </a:solidFill>
          <a:uFillTx/>
          <a:latin typeface="Graphik Semibold"/>
          <a:ea typeface="Graphik Semibold"/>
          <a:cs typeface="Graphik Semibold"/>
          <a:sym typeface="Graphik Semibold"/>
        </a:defRPr>
      </a:lvl7pPr>
      <a:lvl8pPr marL="0" marR="0" indent="3200400" algn="l" defTabSz="584200" rtl="0" latinLnBrk="0">
        <a:lnSpc>
          <a:spcPct val="100000"/>
        </a:lnSpc>
        <a:spcBef>
          <a:spcPts val="0"/>
        </a:spcBef>
        <a:spcAft>
          <a:spcPts val="0"/>
        </a:spcAft>
        <a:buClrTx/>
        <a:buSzTx/>
        <a:buFontTx/>
        <a:buNone/>
        <a:tabLst/>
        <a:defRPr b="0" baseline="0" cap="all" i="0" spc="-104" strike="noStrike" sz="3500" u="none">
          <a:solidFill>
            <a:srgbClr val="000000"/>
          </a:solidFill>
          <a:uFillTx/>
          <a:latin typeface="Graphik Semibold"/>
          <a:ea typeface="Graphik Semibold"/>
          <a:cs typeface="Graphik Semibold"/>
          <a:sym typeface="Graphik Semibold"/>
        </a:defRPr>
      </a:lvl8pPr>
      <a:lvl9pPr marL="0" marR="0" indent="3657600" algn="l" defTabSz="584200" rtl="0" latinLnBrk="0">
        <a:lnSpc>
          <a:spcPct val="100000"/>
        </a:lnSpc>
        <a:spcBef>
          <a:spcPts val="0"/>
        </a:spcBef>
        <a:spcAft>
          <a:spcPts val="0"/>
        </a:spcAft>
        <a:buClrTx/>
        <a:buSzTx/>
        <a:buFontTx/>
        <a:buNone/>
        <a:tabLst/>
        <a:defRPr b="0" baseline="0" cap="all" i="0" spc="-104" strike="noStrike" sz="3500" u="none">
          <a:solidFill>
            <a:srgbClr val="000000"/>
          </a:solidFill>
          <a:uFillTx/>
          <a:latin typeface="Graphik Semibold"/>
          <a:ea typeface="Graphik Semibold"/>
          <a:cs typeface="Graphik Semibold"/>
          <a:sym typeface="Graphik Semibold"/>
        </a:defRPr>
      </a:lvl9pPr>
    </p:bodyStyle>
    <p:otherStyle>
      <a:lvl1pPr marL="0" marR="0" indent="0" algn="ctr" defTabSz="3428914"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raphik"/>
        </a:defRPr>
      </a:lvl1pPr>
      <a:lvl2pPr marL="0" marR="0" indent="457200" algn="ctr" defTabSz="3428914"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raphik"/>
        </a:defRPr>
      </a:lvl2pPr>
      <a:lvl3pPr marL="0" marR="0" indent="914400" algn="ctr" defTabSz="3428914"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raphik"/>
        </a:defRPr>
      </a:lvl3pPr>
      <a:lvl4pPr marL="0" marR="0" indent="1371600" algn="ctr" defTabSz="3428914"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raphik"/>
        </a:defRPr>
      </a:lvl4pPr>
      <a:lvl5pPr marL="0" marR="0" indent="1828800" algn="ctr" defTabSz="3428914"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raphik"/>
        </a:defRPr>
      </a:lvl5pPr>
      <a:lvl6pPr marL="0" marR="0" indent="2286000" algn="ctr" defTabSz="3428914"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raphik"/>
        </a:defRPr>
      </a:lvl6pPr>
      <a:lvl7pPr marL="0" marR="0" indent="2743200" algn="ctr" defTabSz="3428914"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raphik"/>
        </a:defRPr>
      </a:lvl7pPr>
      <a:lvl8pPr marL="0" marR="0" indent="3200400" algn="ctr" defTabSz="3428914"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raphik"/>
        </a:defRPr>
      </a:lvl8pPr>
      <a:lvl9pPr marL="0" marR="0" indent="3657600" algn="ctr" defTabSz="3428914"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1" name="Image" descr="Image"/>
          <p:cNvPicPr>
            <a:picLocks noChangeAspect="1"/>
          </p:cNvPicPr>
          <p:nvPr/>
        </p:nvPicPr>
        <p:blipFill>
          <a:blip r:embed="rId2">
            <a:extLst/>
          </a:blip>
          <a:stretch>
            <a:fillRect/>
          </a:stretch>
        </p:blipFill>
        <p:spPr>
          <a:xfrm>
            <a:off x="-3908463" y="-192537"/>
            <a:ext cx="32817043" cy="14101074"/>
          </a:xfrm>
          <a:prstGeom prst="rect">
            <a:avLst/>
          </a:prstGeom>
          <a:ln w="12700">
            <a:miter lim="400000"/>
          </a:ln>
        </p:spPr>
      </p:pic>
      <p:sp>
        <p:nvSpPr>
          <p:cNvPr id="162" name="Laptop Price Predictor"/>
          <p:cNvSpPr txBox="1"/>
          <p:nvPr/>
        </p:nvSpPr>
        <p:spPr>
          <a:xfrm>
            <a:off x="15003184" y="223758"/>
            <a:ext cx="9192940" cy="9461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584200">
              <a:lnSpc>
                <a:spcPct val="100000"/>
              </a:lnSpc>
              <a:spcBef>
                <a:spcPts val="0"/>
              </a:spcBef>
              <a:tabLst/>
              <a:defRPr cap="all" spc="-150" sz="5000">
                <a:solidFill>
                  <a:schemeClr val="accent1">
                    <a:hueOff val="-379808"/>
                    <a:lumOff val="12973"/>
                  </a:schemeClr>
                </a:solidFill>
                <a:latin typeface="Graphik Semibold"/>
                <a:ea typeface="Graphik Semibold"/>
                <a:cs typeface="Graphik Semibold"/>
                <a:sym typeface="Graphik Semibold"/>
              </a:defRPr>
            </a:lvl1pPr>
          </a:lstStyle>
          <a:p>
            <a:pPr/>
            <a:r>
              <a:t>Laptop Price Predictor</a:t>
            </a:r>
          </a:p>
        </p:txBody>
      </p:sp>
      <p:sp>
        <p:nvSpPr>
          <p:cNvPr id="163" name="-Sanjana Nilesh Kakad…"/>
          <p:cNvSpPr txBox="1"/>
          <p:nvPr/>
        </p:nvSpPr>
        <p:spPr>
          <a:xfrm>
            <a:off x="15117596" y="11733875"/>
            <a:ext cx="5662395" cy="12909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584200">
              <a:lnSpc>
                <a:spcPct val="100000"/>
              </a:lnSpc>
              <a:spcBef>
                <a:spcPts val="0"/>
              </a:spcBef>
              <a:tabLst/>
              <a:defRPr cap="all" spc="-104" sz="3500">
                <a:solidFill>
                  <a:schemeClr val="accent1">
                    <a:hueOff val="-379808"/>
                    <a:lumOff val="12973"/>
                  </a:schemeClr>
                </a:solidFill>
                <a:latin typeface="Graphik Semibold"/>
                <a:ea typeface="Graphik Semibold"/>
                <a:cs typeface="Graphik Semibold"/>
                <a:sym typeface="Graphik Semibold"/>
              </a:defRPr>
            </a:pPr>
            <a:r>
              <a:t>-Sanjana Nilesh Kakad </a:t>
            </a:r>
          </a:p>
          <a:p>
            <a:pPr algn="l" defTabSz="584200">
              <a:lnSpc>
                <a:spcPct val="100000"/>
              </a:lnSpc>
              <a:spcBef>
                <a:spcPts val="0"/>
              </a:spcBef>
              <a:tabLst/>
              <a:defRPr cap="all" spc="-104" sz="3500">
                <a:solidFill>
                  <a:schemeClr val="accent2">
                    <a:satOff val="-10148"/>
                    <a:lumOff val="32676"/>
                  </a:schemeClr>
                </a:solidFill>
                <a:latin typeface="Graphik Semibold"/>
                <a:ea typeface="Graphik Semibold"/>
                <a:cs typeface="Graphik Semibold"/>
                <a:sym typeface="Graphik Semibold"/>
              </a:defRPr>
            </a:pPr>
            <a:r>
              <a:rPr>
                <a:solidFill>
                  <a:schemeClr val="accent1">
                    <a:hueOff val="-379808"/>
                    <a:lumOff val="12973"/>
                  </a:schemeClr>
                </a:solidFill>
              </a:rPr>
              <a:t> BE ELECTRONICS</a:t>
            </a:r>
            <a: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requirements…"/>
          <p:cNvSpPr txBox="1"/>
          <p:nvPr>
            <p:ph type="body" idx="22"/>
          </p:nvPr>
        </p:nvSpPr>
        <p:spPr>
          <a:xfrm>
            <a:off x="1034735" y="3438542"/>
            <a:ext cx="21869401" cy="8814558"/>
          </a:xfrm>
          <a:prstGeom prst="rect">
            <a:avLst/>
          </a:prstGeom>
          <a:extLst>
            <a:ext uri="{C572A759-6A51-4108-AA02-DFA0A04FC94B}">
              <ma14:wrappingTextBoxFlag xmlns:ma14="http://schemas.microsoft.com/office/mac/drawingml/2011/main" val="1"/>
            </a:ext>
          </a:extLst>
        </p:spPr>
        <p:txBody>
          <a:bodyPr/>
          <a:lstStyle/>
          <a:p>
            <a:pPr marL="645636" indent="-645636" defTabSz="484886">
              <a:buSzPct val="100000"/>
              <a:buAutoNum type="arabicPeriod" startAt="1"/>
              <a:defRPr spc="-87" sz="2905"/>
            </a:pPr>
            <a:r>
              <a:t>requirements </a:t>
            </a:r>
          </a:p>
          <a:p>
            <a:pPr defTabSz="484886">
              <a:defRPr spc="-87" sz="2905"/>
            </a:pPr>
            <a:r>
              <a:rPr>
                <a:latin typeface="+mn-lt"/>
                <a:ea typeface="+mn-ea"/>
                <a:cs typeface="+mn-cs"/>
                <a:sym typeface="Graphik"/>
              </a:rPr>
              <a:t>Create a file named requirements.txt. It is a text file that contains the name and version of a library that you have used to create your project. we need to define the libraries used to cloud so that when we deploy it creates a complete setup by installing required files. If you do not specify the version then it will install the current updated version of the library. we have used only four libraries for creating streamlit apps</a:t>
            </a:r>
            <a:r>
              <a:t>. :- streamlit, sklearn, numpy, pandas .</a:t>
            </a:r>
          </a:p>
          <a:p>
            <a:pPr defTabSz="484886">
              <a:defRPr spc="-87" sz="2905"/>
            </a:pPr>
          </a:p>
          <a:p>
            <a:pPr defTabSz="484886">
              <a:defRPr spc="-87" sz="2905"/>
            </a:pPr>
          </a:p>
          <a:p>
            <a:pPr defTabSz="484886">
              <a:defRPr spc="-87" sz="2905"/>
            </a:pPr>
            <a:r>
              <a:t> 2.     Procfile </a:t>
            </a:r>
          </a:p>
          <a:p>
            <a:pPr defTabSz="484886">
              <a:spcBef>
                <a:spcPts val="2700"/>
              </a:spcBef>
              <a:defRPr cap="none" spc="0" sz="3320">
                <a:latin typeface="+mn-lt"/>
                <a:ea typeface="+mn-ea"/>
                <a:cs typeface="+mn-cs"/>
                <a:sym typeface="Graphik"/>
              </a:defRPr>
            </a:pPr>
            <a:r>
              <a:t>Create a file name Procfile which is an initiator file for Heroku. It only contains one line of  code that says which file to run or it simply runs your python file. </a:t>
            </a:r>
            <a:endParaRPr sz="996">
              <a:latin typeface="Times Roman"/>
              <a:ea typeface="Times Roman"/>
              <a:cs typeface="Times Roman"/>
              <a:sym typeface="Times Roman"/>
            </a:endParaRPr>
          </a:p>
          <a:p>
            <a:pPr defTabSz="484886">
              <a:spcBef>
                <a:spcPts val="2700"/>
              </a:spcBef>
              <a:defRPr cap="none" spc="0" sz="3320"/>
            </a:pPr>
            <a:r>
              <a:t>web: sh setup.sh &amp;&amp; streamlit run app.py </a:t>
            </a:r>
            <a:endParaRPr b="1" sz="996">
              <a:latin typeface="Times Roman"/>
              <a:ea typeface="Times Roman"/>
              <a:cs typeface="Times Roman"/>
              <a:sym typeface="Times Roman"/>
            </a:endParaRPr>
          </a:p>
          <a:p>
            <a:pPr defTabSz="379475">
              <a:spcBef>
                <a:spcPts val="900"/>
              </a:spcBef>
              <a:defRPr cap="none" spc="0" sz="1328">
                <a:latin typeface="Times New Roman"/>
                <a:ea typeface="Times New Roman"/>
                <a:cs typeface="Times New Roman"/>
                <a:sym typeface="Times New Roman"/>
              </a:defRPr>
            </a:pPr>
            <a:endParaRPr sz="996">
              <a:latin typeface="Times Roman"/>
              <a:ea typeface="Times Roman"/>
              <a:cs typeface="Times Roman"/>
              <a:sym typeface="Times Roman"/>
            </a:endParaRPr>
          </a:p>
          <a:p>
            <a:pPr defTabSz="379475">
              <a:spcBef>
                <a:spcPts val="900"/>
              </a:spcBef>
              <a:defRPr cap="none" spc="0" sz="1328">
                <a:solidFill>
                  <a:srgbClr val="222222"/>
                </a:solidFill>
                <a:latin typeface="Times New Roman"/>
                <a:ea typeface="Times New Roman"/>
                <a:cs typeface="Times New Roman"/>
                <a:sym typeface="Times New Roman"/>
              </a:defRPr>
            </a:pPr>
            <a:endParaRPr sz="996"/>
          </a:p>
          <a:p>
            <a:pPr defTabSz="484886">
              <a:defRPr spc="-87" sz="2905"/>
            </a:pPr>
            <a:endParaRPr spc="-29" sz="996">
              <a:latin typeface="+mn-lt"/>
              <a:ea typeface="+mn-ea"/>
              <a:cs typeface="+mn-cs"/>
              <a:sym typeface="Graphik"/>
            </a:endParaRPr>
          </a:p>
          <a:p>
            <a:pPr marL="295147" indent="-295147" defTabSz="379475">
              <a:spcBef>
                <a:spcPts val="900"/>
              </a:spcBef>
              <a:buSzPct val="100000"/>
              <a:buAutoNum type="arabicPeriod" startAt="2"/>
              <a:defRPr b="1" cap="none" spc="0" sz="1328">
                <a:solidFill>
                  <a:srgbClr val="222222"/>
                </a:solidFill>
                <a:latin typeface="Times Roman"/>
                <a:ea typeface="Times Roman"/>
                <a:cs typeface="Times Roman"/>
                <a:sym typeface="Times Roman"/>
              </a:defRPr>
            </a:pPr>
            <a:endParaRPr b="0" sz="996">
              <a:solidFill>
                <a:srgbClr val="000000"/>
              </a:solidFill>
            </a:endParaRPr>
          </a:p>
          <a:p>
            <a:pPr defTabSz="379475">
              <a:spcBef>
                <a:spcPts val="900"/>
              </a:spcBef>
              <a:defRPr b="1" cap="none" spc="0" sz="1328">
                <a:solidFill>
                  <a:srgbClr val="222222"/>
                </a:solidFill>
                <a:latin typeface="Times Roman"/>
                <a:ea typeface="Times Roman"/>
                <a:cs typeface="Times Roman"/>
                <a:sym typeface="Times Roman"/>
              </a:defRPr>
            </a:pPr>
            <a:endParaRPr sz="996"/>
          </a:p>
          <a:p>
            <a:pPr defTabSz="379475">
              <a:spcBef>
                <a:spcPts val="900"/>
              </a:spcBef>
              <a:defRPr cap="none" spc="0" sz="1328">
                <a:latin typeface="Times New Roman"/>
                <a:ea typeface="Times New Roman"/>
                <a:cs typeface="Times New Roman"/>
                <a:sym typeface="Times New Roman"/>
              </a:defRPr>
            </a:pPr>
            <a:endParaRPr sz="996">
              <a:latin typeface="Times Roman"/>
              <a:ea typeface="Times Roman"/>
              <a:cs typeface="Times Roman"/>
              <a:sym typeface="Times Roman"/>
            </a:endParaRPr>
          </a:p>
          <a:p>
            <a:pPr lvl="2" indent="758951" defTabSz="379475">
              <a:spcBef>
                <a:spcPts val="900"/>
              </a:spcBef>
              <a:defRPr cap="none" spc="0" sz="1328">
                <a:solidFill>
                  <a:srgbClr val="222222"/>
                </a:solidFill>
                <a:latin typeface="Times New Roman"/>
                <a:ea typeface="Times New Roman"/>
                <a:cs typeface="Times New Roman"/>
                <a:sym typeface="Times New Roman"/>
              </a:defRPr>
            </a:pPr>
            <a:endParaRPr sz="996">
              <a:solidFill>
                <a:srgbClr val="000000"/>
              </a:solidFill>
            </a:endParaRPr>
          </a:p>
        </p:txBody>
      </p:sp>
      <p:sp>
        <p:nvSpPr>
          <p:cNvPr id="195" name="Tools involved in data gathering"/>
          <p:cNvSpPr txBox="1"/>
          <p:nvPr>
            <p:ph type="title"/>
          </p:nvPr>
        </p:nvSpPr>
        <p:spPr>
          <a:xfrm>
            <a:off x="1034735" y="1490057"/>
            <a:ext cx="21869401" cy="2016542"/>
          </a:xfrm>
          <a:prstGeom prst="rect">
            <a:avLst/>
          </a:prstGeom>
        </p:spPr>
        <p:txBody>
          <a:bodyPr/>
          <a:lstStyle>
            <a:lvl1pPr>
              <a:lnSpc>
                <a:spcPct val="100000"/>
              </a:lnSpc>
              <a:spcBef>
                <a:spcPts val="3300"/>
              </a:spcBef>
              <a:defRPr b="0" cap="none" spc="0" sz="4000">
                <a:latin typeface="Graphik Semibold"/>
                <a:ea typeface="Graphik Semibold"/>
                <a:cs typeface="Graphik Semibold"/>
                <a:sym typeface="Graphik Semibold"/>
              </a:defRPr>
            </a:lvl1pPr>
          </a:lstStyle>
          <a:p>
            <a:pPr/>
            <a:r>
              <a:t>Tools involved in data gathering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Algorithm"/>
          <p:cNvSpPr txBox="1"/>
          <p:nvPr>
            <p:ph type="title"/>
          </p:nvPr>
        </p:nvSpPr>
        <p:spPr>
          <a:xfrm>
            <a:off x="1295400" y="1856601"/>
            <a:ext cx="21869400" cy="1100203"/>
          </a:xfrm>
          <a:prstGeom prst="rect">
            <a:avLst/>
          </a:prstGeom>
        </p:spPr>
        <p:txBody>
          <a:bodyPr/>
          <a:lstStyle>
            <a:lvl1pPr defTabSz="233679">
              <a:defRPr spc="-159" sz="4000"/>
            </a:lvl1pPr>
          </a:lstStyle>
          <a:p>
            <a:pPr/>
            <a:r>
              <a:t>Algorithm</a:t>
            </a:r>
          </a:p>
        </p:txBody>
      </p:sp>
      <p:pic>
        <p:nvPicPr>
          <p:cNvPr id="198" name="page21image36346160.jpg" descr="page21image36346160.jpg"/>
          <p:cNvPicPr>
            <a:picLocks noChangeAspect="1"/>
          </p:cNvPicPr>
          <p:nvPr/>
        </p:nvPicPr>
        <p:blipFill>
          <a:blip r:embed="rId2">
            <a:extLst/>
          </a:blip>
          <a:stretch>
            <a:fillRect/>
          </a:stretch>
        </p:blipFill>
        <p:spPr>
          <a:xfrm>
            <a:off x="7183418" y="1726207"/>
            <a:ext cx="11746844" cy="11809661"/>
          </a:xfrm>
          <a:prstGeom prst="rect">
            <a:avLst/>
          </a:prstGeom>
          <a:ln w="12700">
            <a:miter lim="400000"/>
          </a:ln>
        </p:spPr>
      </p:pic>
      <p:sp>
        <p:nvSpPr>
          <p:cNvPr id="199" name="Text"/>
          <p:cNvSpPr txBox="1"/>
          <p:nvPr/>
        </p:nvSpPr>
        <p:spPr>
          <a:xfrm>
            <a:off x="12779199" y="7892794"/>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00000"/>
              </a:lnSpc>
              <a:spcBef>
                <a:spcPts val="0"/>
              </a:spcBef>
              <a:tabLst/>
              <a:defRPr spc="0" sz="1200">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lide Title"/>
          <p:cNvSpPr txBox="1"/>
          <p:nvPr>
            <p:ph type="title"/>
          </p:nvPr>
        </p:nvSpPr>
        <p:spPr>
          <a:xfrm>
            <a:off x="1295400" y="1856601"/>
            <a:ext cx="21869400" cy="1100203"/>
          </a:xfrm>
          <a:prstGeom prst="rect">
            <a:avLst/>
          </a:prstGeom>
        </p:spPr>
        <p:txBody>
          <a:bodyPr/>
          <a:lstStyle/>
          <a:p>
            <a:pPr defTabSz="233679">
              <a:defRPr spc="-159" sz="4000"/>
            </a:pPr>
          </a:p>
        </p:txBody>
      </p:sp>
      <p:sp>
        <p:nvSpPr>
          <p:cNvPr id="202" name="Result"/>
          <p:cNvSpPr txBox="1"/>
          <p:nvPr/>
        </p:nvSpPr>
        <p:spPr>
          <a:xfrm>
            <a:off x="1178197" y="1874797"/>
            <a:ext cx="2255978" cy="88303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584200">
              <a:spcBef>
                <a:spcPts val="0"/>
              </a:spcBef>
              <a:tabLst/>
              <a:defRPr b="1" cap="all" spc="-188" sz="4700">
                <a:latin typeface="+mn-lt"/>
                <a:ea typeface="+mn-ea"/>
                <a:cs typeface="+mn-cs"/>
                <a:sym typeface="Graphik"/>
              </a:defRPr>
            </a:lvl1pPr>
          </a:lstStyle>
          <a:p>
            <a:pPr/>
            <a:r>
              <a:t>Result</a:t>
            </a:r>
          </a:p>
        </p:txBody>
      </p:sp>
      <p:pic>
        <p:nvPicPr>
          <p:cNvPr id="203" name="Screenshot 2022-05-31 at 12.15.44 AM.png" descr="Screenshot 2022-05-31 at 12.15.44 AM.png"/>
          <p:cNvPicPr>
            <a:picLocks noChangeAspect="1"/>
          </p:cNvPicPr>
          <p:nvPr/>
        </p:nvPicPr>
        <p:blipFill>
          <a:blip r:embed="rId2">
            <a:extLst/>
          </a:blip>
          <a:stretch>
            <a:fillRect/>
          </a:stretch>
        </p:blipFill>
        <p:spPr>
          <a:xfrm>
            <a:off x="2108644" y="2960948"/>
            <a:ext cx="18288001" cy="104013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5" name="Screenshot 2022-05-31 at 12.26.39 AM.png" descr="Screenshot 2022-05-31 at 12.26.39 AM.png"/>
          <p:cNvPicPr>
            <a:picLocks noChangeAspect="1"/>
          </p:cNvPicPr>
          <p:nvPr/>
        </p:nvPicPr>
        <p:blipFill>
          <a:blip r:embed="rId2">
            <a:extLst/>
          </a:blip>
          <a:stretch>
            <a:fillRect/>
          </a:stretch>
        </p:blipFill>
        <p:spPr>
          <a:xfrm>
            <a:off x="2545793" y="773841"/>
            <a:ext cx="15273587" cy="1216831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Predicting something through the application of machine learning using the Decision Tree algorithm makes it easy for students, especially in determining the choice of laptop specifications that are most desirable for students to meet student needs and in"/>
          <p:cNvSpPr txBox="1"/>
          <p:nvPr>
            <p:ph type="body" idx="22"/>
          </p:nvPr>
        </p:nvSpPr>
        <p:spPr>
          <a:xfrm>
            <a:off x="1257300" y="3659161"/>
            <a:ext cx="21869400" cy="4850900"/>
          </a:xfrm>
          <a:prstGeom prst="rect">
            <a:avLst/>
          </a:prstGeom>
          <a:extLst>
            <a:ext uri="{C572A759-6A51-4108-AA02-DFA0A04FC94B}">
              <ma14:wrappingTextBoxFlag xmlns:ma14="http://schemas.microsoft.com/office/mac/drawingml/2011/main" val="1"/>
            </a:ext>
          </a:extLst>
        </p:spPr>
        <p:txBody>
          <a:bodyPr/>
          <a:lstStyle/>
          <a:p>
            <a:pPr lvl="1" marL="706132" marR="1114672" indent="-290080" algn="just" defTabSz="416052">
              <a:spcBef>
                <a:spcPts val="800"/>
              </a:spcBef>
              <a:defRPr cap="none" spc="0" sz="2821">
                <a:latin typeface="Times New Roman"/>
                <a:ea typeface="Times New Roman"/>
                <a:cs typeface="Times New Roman"/>
                <a:sym typeface="Times New Roman"/>
              </a:defRPr>
            </a:pPr>
            <a:r>
              <a:t>          </a:t>
            </a:r>
            <a:r>
              <a:rPr sz="4186"/>
              <a:t>Predicting something through the application of machine learning using the Decision Tree algorithm makes it easy for students, especially in determining the choice of laptop specifications that are most desirable for students to meet student needs and in accordance with the purchasing power of students. Students no longer need to look for various sources to find laptop specifications that are needed by students in meeting the needs of students, because the laptop specifications from the results of the machine learning application have provided the most desirable specifications with their prices of laptops.</a:t>
            </a:r>
          </a:p>
        </p:txBody>
      </p:sp>
      <p:sp>
        <p:nvSpPr>
          <p:cNvPr id="208" name="Slide Title"/>
          <p:cNvSpPr txBox="1"/>
          <p:nvPr>
            <p:ph type="title"/>
          </p:nvPr>
        </p:nvSpPr>
        <p:spPr>
          <a:xfrm>
            <a:off x="1295400" y="1856601"/>
            <a:ext cx="21869400" cy="1100203"/>
          </a:xfrm>
          <a:prstGeom prst="rect">
            <a:avLst/>
          </a:prstGeom>
        </p:spPr>
        <p:txBody>
          <a:bodyPr/>
          <a:lstStyle/>
          <a:p>
            <a:pPr defTabSz="233679">
              <a:defRPr spc="-159" sz="4000"/>
            </a:pPr>
          </a:p>
        </p:txBody>
      </p:sp>
      <p:sp>
        <p:nvSpPr>
          <p:cNvPr id="209" name="Conclusion"/>
          <p:cNvSpPr txBox="1"/>
          <p:nvPr/>
        </p:nvSpPr>
        <p:spPr>
          <a:xfrm>
            <a:off x="1272984" y="1965187"/>
            <a:ext cx="4066973" cy="8830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584200">
              <a:spcBef>
                <a:spcPts val="0"/>
              </a:spcBef>
              <a:tabLst/>
              <a:defRPr b="1" cap="all" spc="-188" sz="4700">
                <a:latin typeface="+mn-lt"/>
                <a:ea typeface="+mn-ea"/>
                <a:cs typeface="+mn-cs"/>
                <a:sym typeface="Graphik"/>
              </a:defRPr>
            </a:lvl1pPr>
          </a:lstStyle>
          <a:p>
            <a:pPr/>
            <a:r>
              <a:t>Conclusion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Content :-"/>
          <p:cNvSpPr txBox="1"/>
          <p:nvPr>
            <p:ph type="title"/>
          </p:nvPr>
        </p:nvSpPr>
        <p:spPr>
          <a:xfrm>
            <a:off x="1295400" y="2381032"/>
            <a:ext cx="21869400" cy="1778386"/>
          </a:xfrm>
          <a:prstGeom prst="rect">
            <a:avLst/>
          </a:prstGeom>
        </p:spPr>
        <p:txBody>
          <a:bodyPr/>
          <a:lstStyle/>
          <a:p>
            <a:pPr/>
            <a:r>
              <a:t>Content :-</a:t>
            </a:r>
          </a:p>
        </p:txBody>
      </p:sp>
      <p:sp>
        <p:nvSpPr>
          <p:cNvPr id="166" name="Overview of AI &amp; ML…"/>
          <p:cNvSpPr txBox="1"/>
          <p:nvPr>
            <p:ph type="body" idx="1"/>
          </p:nvPr>
        </p:nvSpPr>
        <p:spPr>
          <a:xfrm>
            <a:off x="1484974" y="4420016"/>
            <a:ext cx="21869401" cy="7137401"/>
          </a:xfrm>
          <a:prstGeom prst="rect">
            <a:avLst/>
          </a:prstGeom>
        </p:spPr>
        <p:txBody>
          <a:bodyPr/>
          <a:lstStyle/>
          <a:p>
            <a:pPr marL="889000" indent="-889000">
              <a:buSzPct val="100000"/>
              <a:buAutoNum type="arabicPeriod" startAt="1"/>
            </a:pPr>
            <a:r>
              <a:t>Overview of AI &amp; ML </a:t>
            </a:r>
          </a:p>
          <a:p>
            <a:pPr marL="889000" indent="-889000">
              <a:buSzPct val="100000"/>
              <a:buAutoNum type="arabicPeriod" startAt="1"/>
            </a:pPr>
            <a:r>
              <a:t>Problem Statement</a:t>
            </a:r>
          </a:p>
          <a:p>
            <a:pPr marL="889000" indent="-889000">
              <a:buSzPct val="100000"/>
              <a:buAutoNum type="arabicPeriod" startAt="1"/>
            </a:pPr>
            <a:r>
              <a:t>Exploratory data analysis</a:t>
            </a:r>
          </a:p>
          <a:p>
            <a:pPr marL="889000" indent="-889000">
              <a:buSzPct val="100000"/>
              <a:buAutoNum type="arabicPeriod" startAt="1"/>
            </a:pPr>
            <a:r>
              <a:t>Tools involved in data gathering</a:t>
            </a:r>
          </a:p>
          <a:p>
            <a:pPr marL="889000" indent="-889000">
              <a:buSzPct val="100000"/>
              <a:buAutoNum type="arabicPeriod" startAt="1"/>
            </a:pPr>
            <a:r>
              <a:t>Algorithm</a:t>
            </a:r>
          </a:p>
          <a:p>
            <a:pPr marL="889000" indent="-889000">
              <a:buSzPct val="100000"/>
              <a:buAutoNum type="arabicPeriod" startAt="1"/>
            </a:pPr>
            <a:r>
              <a:t>Conclusion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Overview of AI &amp; ML"/>
          <p:cNvSpPr txBox="1"/>
          <p:nvPr>
            <p:ph type="title"/>
          </p:nvPr>
        </p:nvSpPr>
        <p:spPr>
          <a:xfrm>
            <a:off x="821464" y="1709671"/>
            <a:ext cx="9135141" cy="2391668"/>
          </a:xfrm>
          <a:prstGeom prst="rect">
            <a:avLst/>
          </a:prstGeom>
        </p:spPr>
        <p:txBody>
          <a:bodyPr/>
          <a:lstStyle>
            <a:lvl1pPr>
              <a:lnSpc>
                <a:spcPct val="100000"/>
              </a:lnSpc>
              <a:spcBef>
                <a:spcPts val="3300"/>
              </a:spcBef>
              <a:defRPr b="0" cap="none" spc="0" sz="4600">
                <a:latin typeface="Graphik Semibold"/>
                <a:ea typeface="Graphik Semibold"/>
                <a:cs typeface="Graphik Semibold"/>
                <a:sym typeface="Graphik Semibold"/>
              </a:defRPr>
            </a:lvl1pPr>
          </a:lstStyle>
          <a:p>
            <a:pPr/>
            <a:r>
              <a:t>Overview of AI &amp; ML </a:t>
            </a:r>
          </a:p>
        </p:txBody>
      </p:sp>
      <p:pic>
        <p:nvPicPr>
          <p:cNvPr id="169" name="Image" descr="Image"/>
          <p:cNvPicPr>
            <a:picLocks noChangeAspect="1"/>
          </p:cNvPicPr>
          <p:nvPr/>
        </p:nvPicPr>
        <p:blipFill>
          <a:blip r:embed="rId2">
            <a:extLst/>
          </a:blip>
          <a:stretch>
            <a:fillRect/>
          </a:stretch>
        </p:blipFill>
        <p:spPr>
          <a:xfrm>
            <a:off x="6899149" y="3336571"/>
            <a:ext cx="11107032" cy="9278437"/>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Image" descr="Image"/>
          <p:cNvPicPr>
            <a:picLocks noChangeAspect="1"/>
          </p:cNvPicPr>
          <p:nvPr/>
        </p:nvPicPr>
        <p:blipFill>
          <a:blip r:embed="rId2">
            <a:extLst/>
          </a:blip>
          <a:stretch>
            <a:fillRect/>
          </a:stretch>
        </p:blipFill>
        <p:spPr>
          <a:xfrm>
            <a:off x="-89035" y="-1322794"/>
            <a:ext cx="24562069" cy="16579395"/>
          </a:xfrm>
          <a:prstGeom prst="rect">
            <a:avLst/>
          </a:prstGeom>
          <a:ln w="12700">
            <a:miter lim="400000"/>
          </a:ln>
        </p:spPr>
      </p:pic>
      <p:sp>
        <p:nvSpPr>
          <p:cNvPr id="172" name="Problem statement"/>
          <p:cNvSpPr txBox="1"/>
          <p:nvPr/>
        </p:nvSpPr>
        <p:spPr>
          <a:xfrm>
            <a:off x="815054" y="403785"/>
            <a:ext cx="7350977" cy="8704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584200">
              <a:lnSpc>
                <a:spcPct val="100000"/>
              </a:lnSpc>
              <a:spcBef>
                <a:spcPts val="0"/>
              </a:spcBef>
              <a:tabLst/>
              <a:defRPr cap="all" spc="-138" sz="4600">
                <a:latin typeface="Graphik Semibold"/>
                <a:ea typeface="Graphik Semibold"/>
                <a:cs typeface="Graphik Semibold"/>
                <a:sym typeface="Graphik Semibold"/>
              </a:defRPr>
            </a:lvl1pPr>
          </a:lstStyle>
          <a:p>
            <a:pPr/>
            <a:r>
              <a:t>Problem statement</a:t>
            </a:r>
          </a:p>
        </p:txBody>
      </p:sp>
      <p:sp>
        <p:nvSpPr>
          <p:cNvPr id="173" name="If any user wish to purchase a laptop then the application designed by us should provide a tentative price of laptop according to the user configuration."/>
          <p:cNvSpPr txBox="1"/>
          <p:nvPr/>
        </p:nvSpPr>
        <p:spPr>
          <a:xfrm>
            <a:off x="4810776" y="10944605"/>
            <a:ext cx="14762447" cy="21158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584200">
              <a:lnSpc>
                <a:spcPct val="100000"/>
              </a:lnSpc>
              <a:spcBef>
                <a:spcPts val="3300"/>
              </a:spcBef>
              <a:tabLst/>
              <a:defRPr spc="0" sz="4000">
                <a:latin typeface="+mn-lt"/>
                <a:ea typeface="+mn-ea"/>
                <a:cs typeface="+mn-cs"/>
                <a:sym typeface="Graphik"/>
              </a:defRPr>
            </a:lvl1pPr>
          </a:lstStyle>
          <a:p>
            <a:pPr/>
            <a:r>
              <a:t>If any user wish to purchase a laptop then the application designed by us should provide a tentative price of laptop according to the user configuration.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Exploratory data analysis"/>
          <p:cNvSpPr txBox="1"/>
          <p:nvPr>
            <p:ph type="title"/>
          </p:nvPr>
        </p:nvSpPr>
        <p:spPr>
          <a:xfrm>
            <a:off x="1257300" y="2118873"/>
            <a:ext cx="21869400" cy="1630004"/>
          </a:xfrm>
          <a:prstGeom prst="rect">
            <a:avLst/>
          </a:prstGeom>
        </p:spPr>
        <p:txBody>
          <a:bodyPr/>
          <a:lstStyle>
            <a:lvl1pPr defTabSz="455676">
              <a:lnSpc>
                <a:spcPct val="100000"/>
              </a:lnSpc>
              <a:defRPr b="0" spc="-107" sz="3587">
                <a:latin typeface="Graphik Semibold"/>
                <a:ea typeface="Graphik Semibold"/>
                <a:cs typeface="Graphik Semibold"/>
                <a:sym typeface="Graphik Semibold"/>
              </a:defRPr>
            </a:lvl1pPr>
          </a:lstStyle>
          <a:p>
            <a:pPr/>
            <a:r>
              <a:t>Exploratory data analysis</a:t>
            </a:r>
          </a:p>
        </p:txBody>
      </p:sp>
      <p:sp>
        <p:nvSpPr>
          <p:cNvPr id="176" name="EDA involves Univariate, Bivariate, or Multivariate analysis.Exploratory analysis is a process to explore and understand the data and data relationship.…"/>
          <p:cNvSpPr txBox="1"/>
          <p:nvPr>
            <p:ph type="body" sz="half" idx="1"/>
          </p:nvPr>
        </p:nvSpPr>
        <p:spPr>
          <a:xfrm>
            <a:off x="1257300" y="3648859"/>
            <a:ext cx="21869400" cy="5740956"/>
          </a:xfrm>
          <a:prstGeom prst="rect">
            <a:avLst/>
          </a:prstGeom>
        </p:spPr>
        <p:txBody>
          <a:bodyPr/>
          <a:lstStyle/>
          <a:p>
            <a:pPr marL="777875" indent="-777875" defTabSz="457200">
              <a:spcBef>
                <a:spcPts val="1600"/>
              </a:spcBef>
              <a:buSzPct val="100000"/>
              <a:buAutoNum type="alphaUcPeriod" startAt="1"/>
              <a:defRPr sz="3500">
                <a:solidFill>
                  <a:srgbClr val="222222"/>
                </a:solidFill>
                <a:latin typeface="Helvetica"/>
                <a:ea typeface="Helvetica"/>
                <a:cs typeface="Helvetica"/>
                <a:sym typeface="Helvetica"/>
              </a:defRPr>
            </a:pPr>
            <a:r>
              <a:t>EDA involves Univariate, Bivariate, or Multivariate analysis.Exploratory analysis is a process to explore and understand the data and data relationship.</a:t>
            </a:r>
          </a:p>
          <a:p>
            <a:pPr marL="800100" indent="-800100" defTabSz="457200">
              <a:spcBef>
                <a:spcPts val="1600"/>
              </a:spcBef>
              <a:buSzPct val="100000"/>
              <a:buAutoNum type="alphaUcPeriod" startAt="1"/>
              <a:defRPr sz="3600">
                <a:solidFill>
                  <a:srgbClr val="222222"/>
                </a:solidFill>
                <a:latin typeface="Helvetica"/>
                <a:ea typeface="Helvetica"/>
                <a:cs typeface="Helvetica"/>
                <a:sym typeface="Helvetica"/>
              </a:defRPr>
            </a:pPr>
            <a:r>
              <a:t>We will start from the first column and explore each column and understand what impact it creates on the target column.</a:t>
            </a:r>
          </a:p>
          <a:p>
            <a:pPr marL="800100" indent="-800100" defTabSz="457200">
              <a:spcBef>
                <a:spcPts val="1600"/>
              </a:spcBef>
              <a:buSzPct val="100000"/>
              <a:buAutoNum type="alphaUcPeriod" startAt="1"/>
              <a:defRPr sz="3600">
                <a:solidFill>
                  <a:srgbClr val="222222"/>
                </a:solidFill>
                <a:latin typeface="Helvetica"/>
                <a:ea typeface="Helvetica"/>
                <a:cs typeface="Helvetica"/>
                <a:sym typeface="Helvetica"/>
              </a:defRPr>
            </a:pPr>
            <a:r>
              <a:t>At the required step, we will also perform preprocessing and feature engineering tasks. our aim in performing in-depth EDA is to prepare and clean data.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he distribution of the target variable is skewed and it is obvious that commodities with…"/>
          <p:cNvSpPr txBox="1"/>
          <p:nvPr>
            <p:ph type="body" idx="22"/>
          </p:nvPr>
        </p:nvSpPr>
        <p:spPr>
          <a:xfrm>
            <a:off x="1660145" y="2910213"/>
            <a:ext cx="21869401" cy="1327297"/>
          </a:xfrm>
          <a:prstGeom prst="rect">
            <a:avLst/>
          </a:prstGeom>
          <a:extLst>
            <a:ext uri="{C572A759-6A51-4108-AA02-DFA0A04FC94B}">
              <ma14:wrappingTextBoxFlag xmlns:ma14="http://schemas.microsoft.com/office/mac/drawingml/2011/main" val="1"/>
            </a:ext>
          </a:extLst>
        </p:spPr>
        <p:txBody>
          <a:bodyPr/>
          <a:lstStyle/>
          <a:p>
            <a:pPr defTabSz="233679">
              <a:spcBef>
                <a:spcPts val="1300"/>
              </a:spcBef>
              <a:defRPr cap="none" spc="0" sz="3200">
                <a:latin typeface="+mn-lt"/>
                <a:ea typeface="+mn-ea"/>
                <a:cs typeface="+mn-cs"/>
                <a:sym typeface="Graphik"/>
              </a:defRPr>
            </a:pPr>
            <a:r>
              <a:t>The distribution of the target variable is skewed and it is obvious that commodities with</a:t>
            </a:r>
          </a:p>
          <a:p>
            <a:pPr defTabSz="233679">
              <a:spcBef>
                <a:spcPts val="1300"/>
              </a:spcBef>
              <a:defRPr cap="none" spc="0" sz="3200">
                <a:latin typeface="+mn-lt"/>
                <a:ea typeface="+mn-ea"/>
                <a:cs typeface="+mn-cs"/>
                <a:sym typeface="Graphik"/>
              </a:defRPr>
            </a:pPr>
            <a:r>
              <a:t> low prices are sold and purchased more than the branded ones.</a:t>
            </a:r>
          </a:p>
        </p:txBody>
      </p:sp>
      <p:pic>
        <p:nvPicPr>
          <p:cNvPr id="179" name="Image" descr="Image"/>
          <p:cNvPicPr>
            <a:picLocks noChangeAspect="1"/>
          </p:cNvPicPr>
          <p:nvPr/>
        </p:nvPicPr>
        <p:blipFill>
          <a:blip r:embed="rId2">
            <a:extLst/>
          </a:blip>
          <a:stretch>
            <a:fillRect/>
          </a:stretch>
        </p:blipFill>
        <p:spPr>
          <a:xfrm>
            <a:off x="4828123" y="5393612"/>
            <a:ext cx="11819342" cy="8316187"/>
          </a:xfrm>
          <a:prstGeom prst="rect">
            <a:avLst/>
          </a:prstGeom>
          <a:ln w="12700">
            <a:miter lim="400000"/>
          </a:ln>
        </p:spPr>
      </p:pic>
      <p:sp>
        <p:nvSpPr>
          <p:cNvPr id="180" name="Distribution of target column"/>
          <p:cNvSpPr txBox="1"/>
          <p:nvPr>
            <p:ph type="title"/>
          </p:nvPr>
        </p:nvSpPr>
        <p:spPr>
          <a:xfrm>
            <a:off x="1091422" y="1517702"/>
            <a:ext cx="21869401" cy="1144760"/>
          </a:xfrm>
          <a:prstGeom prst="rect">
            <a:avLst/>
          </a:prstGeom>
        </p:spPr>
        <p:txBody>
          <a:bodyPr/>
          <a:lstStyle>
            <a:lvl1pPr marL="533400" indent="-533400" defTabSz="457200">
              <a:lnSpc>
                <a:spcPct val="100000"/>
              </a:lnSpc>
              <a:spcBef>
                <a:spcPts val="800"/>
              </a:spcBef>
              <a:buSzPct val="100000"/>
              <a:buAutoNum type="arabicPeriod" startAt="1"/>
              <a:defRPr b="0" cap="none" spc="0" sz="4600">
                <a:solidFill>
                  <a:srgbClr val="222222"/>
                </a:solidFill>
                <a:latin typeface="Helvetica"/>
                <a:ea typeface="Helvetica"/>
                <a:cs typeface="Helvetica"/>
                <a:sym typeface="Helvetica"/>
              </a:defRPr>
            </a:lvl1pPr>
          </a:lstStyle>
          <a:p>
            <a:pPr/>
            <a:r>
              <a:t>Distribution of target column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Now if we plot the company relationship with price then you can observe that how price varies with different brands. Razer, Apple, LG, Microsoft, Google, MSI laptops are expensive, and others are in the budget range."/>
          <p:cNvSpPr txBox="1"/>
          <p:nvPr>
            <p:ph type="body" idx="22"/>
          </p:nvPr>
        </p:nvSpPr>
        <p:spPr>
          <a:xfrm>
            <a:off x="1698245" y="2994781"/>
            <a:ext cx="18136046" cy="1778001"/>
          </a:xfrm>
          <a:prstGeom prst="rect">
            <a:avLst/>
          </a:prstGeom>
          <a:extLst>
            <a:ext uri="{C572A759-6A51-4108-AA02-DFA0A04FC94B}">
              <ma14:wrappingTextBoxFlag xmlns:ma14="http://schemas.microsoft.com/office/mac/drawingml/2011/main" val="1"/>
            </a:ext>
          </a:extLst>
        </p:spPr>
        <p:txBody>
          <a:bodyPr/>
          <a:lstStyle>
            <a:lvl1pPr defTabSz="457200">
              <a:spcBef>
                <a:spcPts val="1600"/>
              </a:spcBef>
              <a:defRPr cap="none" spc="0" sz="3600">
                <a:solidFill>
                  <a:srgbClr val="222222"/>
                </a:solidFill>
                <a:latin typeface="Helvetica"/>
                <a:ea typeface="Helvetica"/>
                <a:cs typeface="Helvetica"/>
                <a:sym typeface="Helvetica"/>
              </a:defRPr>
            </a:lvl1pPr>
          </a:lstStyle>
          <a:p>
            <a:pPr/>
            <a:r>
              <a:t>Now if we plot the company relationship with price then you can observe that how price varies with different brands. Razer, Apple, LG, Microsoft, Google, MSI laptops are expensive, and others are in the budget range.</a:t>
            </a:r>
          </a:p>
        </p:txBody>
      </p:sp>
      <p:sp>
        <p:nvSpPr>
          <p:cNvPr id="183" name="Company column"/>
          <p:cNvSpPr txBox="1"/>
          <p:nvPr>
            <p:ph type="title"/>
          </p:nvPr>
        </p:nvSpPr>
        <p:spPr>
          <a:xfrm>
            <a:off x="1257300" y="1265245"/>
            <a:ext cx="21869400" cy="1778001"/>
          </a:xfrm>
          <a:prstGeom prst="rect">
            <a:avLst/>
          </a:prstGeom>
        </p:spPr>
        <p:txBody>
          <a:bodyPr/>
          <a:lstStyle/>
          <a:p>
            <a:pPr marL="533400" indent="-533400" defTabSz="457200">
              <a:lnSpc>
                <a:spcPct val="100000"/>
              </a:lnSpc>
              <a:spcBef>
                <a:spcPts val="800"/>
              </a:spcBef>
              <a:buSzPct val="100000"/>
              <a:buAutoNum type="arabicPeriod" startAt="1"/>
              <a:defRPr b="0" cap="none" spc="0" sz="2400">
                <a:solidFill>
                  <a:srgbClr val="222222"/>
                </a:solidFill>
                <a:latin typeface="Helvetica"/>
                <a:ea typeface="Helvetica"/>
                <a:cs typeface="Helvetica"/>
                <a:sym typeface="Helvetica"/>
              </a:defRPr>
            </a:pPr>
          </a:p>
          <a:p>
            <a:pPr marL="533400" indent="-533400" defTabSz="457200">
              <a:lnSpc>
                <a:spcPct val="100000"/>
              </a:lnSpc>
              <a:spcBef>
                <a:spcPts val="800"/>
              </a:spcBef>
              <a:buSzPct val="100000"/>
              <a:defRPr b="0" cap="none" spc="0" sz="4600">
                <a:solidFill>
                  <a:srgbClr val="222222"/>
                </a:solidFill>
                <a:latin typeface="Helvetica"/>
                <a:ea typeface="Helvetica"/>
                <a:cs typeface="Helvetica"/>
                <a:sym typeface="Helvetica"/>
              </a:defRPr>
            </a:pPr>
            <a:r>
              <a:t>Company column</a:t>
            </a:r>
          </a:p>
        </p:txBody>
      </p:sp>
      <p:pic>
        <p:nvPicPr>
          <p:cNvPr id="184" name="Image" descr="Image"/>
          <p:cNvPicPr>
            <a:picLocks noChangeAspect="1"/>
          </p:cNvPicPr>
          <p:nvPr/>
        </p:nvPicPr>
        <p:blipFill>
          <a:blip r:embed="rId2">
            <a:extLst/>
          </a:blip>
          <a:stretch>
            <a:fillRect/>
          </a:stretch>
        </p:blipFill>
        <p:spPr>
          <a:xfrm>
            <a:off x="5005188" y="4940401"/>
            <a:ext cx="10697196" cy="799004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Which type of laptop you are looking for like a gaming laptop, workstation, or notebook. As major people prefer notebook because it is under budget range and the same can be concluded from our data."/>
          <p:cNvSpPr txBox="1"/>
          <p:nvPr>
            <p:ph type="body" idx="22"/>
          </p:nvPr>
        </p:nvSpPr>
        <p:spPr>
          <a:xfrm>
            <a:off x="1789515" y="2843955"/>
            <a:ext cx="21375285" cy="2079653"/>
          </a:xfrm>
          <a:prstGeom prst="rect">
            <a:avLst/>
          </a:prstGeom>
          <a:extLst>
            <a:ext uri="{C572A759-6A51-4108-AA02-DFA0A04FC94B}">
              <ma14:wrappingTextBoxFlag xmlns:ma14="http://schemas.microsoft.com/office/mac/drawingml/2011/main" val="1"/>
            </a:ext>
          </a:extLst>
        </p:spPr>
        <p:txBody>
          <a:bodyPr/>
          <a:lstStyle>
            <a:lvl1pPr defTabSz="457200">
              <a:spcBef>
                <a:spcPts val="1600"/>
              </a:spcBef>
              <a:defRPr cap="none" spc="0" sz="4000">
                <a:solidFill>
                  <a:srgbClr val="222222"/>
                </a:solidFill>
                <a:latin typeface="Helvetica"/>
                <a:ea typeface="Helvetica"/>
                <a:cs typeface="Helvetica"/>
                <a:sym typeface="Helvetica"/>
              </a:defRPr>
            </a:lvl1pPr>
          </a:lstStyle>
          <a:p>
            <a:pPr/>
            <a:r>
              <a:t>Which type of laptop you are looking for like a gaming laptop, workstation, or notebook. As major people prefer notebook because it is under budget range and the same can be concluded from our data.</a:t>
            </a:r>
          </a:p>
        </p:txBody>
      </p:sp>
      <p:sp>
        <p:nvSpPr>
          <p:cNvPr id="187" name="3. Type of laptop"/>
          <p:cNvSpPr txBox="1"/>
          <p:nvPr>
            <p:ph type="title"/>
          </p:nvPr>
        </p:nvSpPr>
        <p:spPr>
          <a:xfrm>
            <a:off x="1257300" y="1517702"/>
            <a:ext cx="21869400" cy="1522150"/>
          </a:xfrm>
          <a:prstGeom prst="rect">
            <a:avLst/>
          </a:prstGeom>
        </p:spPr>
        <p:txBody>
          <a:bodyPr/>
          <a:lstStyle>
            <a:lvl1pPr defTabSz="1160859">
              <a:defRPr b="0" spc="-230" sz="4600"/>
            </a:lvl1pPr>
          </a:lstStyle>
          <a:p>
            <a:pPr/>
            <a:r>
              <a:t>3. Type of laptop</a:t>
            </a:r>
          </a:p>
        </p:txBody>
      </p:sp>
      <p:pic>
        <p:nvPicPr>
          <p:cNvPr id="188" name="Image" descr="Image"/>
          <p:cNvPicPr>
            <a:picLocks noChangeAspect="1"/>
          </p:cNvPicPr>
          <p:nvPr/>
        </p:nvPicPr>
        <p:blipFill>
          <a:blip r:embed="rId2">
            <a:extLst/>
          </a:blip>
          <a:stretch>
            <a:fillRect/>
          </a:stretch>
        </p:blipFill>
        <p:spPr>
          <a:xfrm>
            <a:off x="6039372" y="5077513"/>
            <a:ext cx="10085070" cy="847443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A Scatter plot is used when both the columns are numerical and it answers our question in a better way. From the below plot we can conclude that there is a relationship but not a strong relationship between the price and size column."/>
          <p:cNvSpPr txBox="1"/>
          <p:nvPr>
            <p:ph type="body" idx="22"/>
          </p:nvPr>
        </p:nvSpPr>
        <p:spPr>
          <a:xfrm>
            <a:off x="1897113" y="2925635"/>
            <a:ext cx="21869401" cy="1916293"/>
          </a:xfrm>
          <a:prstGeom prst="rect">
            <a:avLst/>
          </a:prstGeom>
          <a:extLst>
            <a:ext uri="{C572A759-6A51-4108-AA02-DFA0A04FC94B}">
              <ma14:wrappingTextBoxFlag xmlns:ma14="http://schemas.microsoft.com/office/mac/drawingml/2011/main" val="1"/>
            </a:ext>
          </a:extLst>
        </p:spPr>
        <p:txBody>
          <a:bodyPr/>
          <a:lstStyle/>
          <a:p>
            <a:pPr defTabSz="457200">
              <a:spcBef>
                <a:spcPts val="1600"/>
              </a:spcBef>
              <a:defRPr cap="none" spc="0" sz="1800">
                <a:solidFill>
                  <a:srgbClr val="222222"/>
                </a:solidFill>
                <a:latin typeface="Helvetica"/>
                <a:ea typeface="Helvetica"/>
                <a:cs typeface="Helvetica"/>
                <a:sym typeface="Helvetica"/>
              </a:defRPr>
            </a:pPr>
            <a:r>
              <a:rPr sz="3800"/>
              <a:t>A Scatter plot is used when both the columns are numerical and it answers our question in a better way. From the below plot we can conclude that there is a relationship but not a strong relationship between the price and size column</a:t>
            </a:r>
            <a:r>
              <a:t>.</a:t>
            </a:r>
          </a:p>
        </p:txBody>
      </p:sp>
      <p:sp>
        <p:nvSpPr>
          <p:cNvPr id="191" name="4. Price variation with laptop size in inches"/>
          <p:cNvSpPr txBox="1"/>
          <p:nvPr>
            <p:ph type="title"/>
          </p:nvPr>
        </p:nvSpPr>
        <p:spPr>
          <a:xfrm>
            <a:off x="1257300" y="1599669"/>
            <a:ext cx="21869400" cy="1427362"/>
          </a:xfrm>
          <a:prstGeom prst="rect">
            <a:avLst/>
          </a:prstGeom>
        </p:spPr>
        <p:txBody>
          <a:bodyPr/>
          <a:lstStyle>
            <a:lvl1pPr defTabSz="457200">
              <a:lnSpc>
                <a:spcPct val="100000"/>
              </a:lnSpc>
              <a:spcBef>
                <a:spcPts val="800"/>
              </a:spcBef>
              <a:defRPr b="0" cap="none" spc="0" sz="4600">
                <a:solidFill>
                  <a:srgbClr val="222222"/>
                </a:solidFill>
                <a:latin typeface="Helvetica"/>
                <a:ea typeface="Helvetica"/>
                <a:cs typeface="Helvetica"/>
                <a:sym typeface="Helvetica"/>
              </a:defRPr>
            </a:lvl1pPr>
          </a:lstStyle>
          <a:p>
            <a:pPr/>
            <a:r>
              <a:t>4. Price variation with laptop size in inches</a:t>
            </a:r>
          </a:p>
        </p:txBody>
      </p:sp>
      <p:pic>
        <p:nvPicPr>
          <p:cNvPr id="192" name="Image" descr="Image"/>
          <p:cNvPicPr>
            <a:picLocks noChangeAspect="1"/>
          </p:cNvPicPr>
          <p:nvPr/>
        </p:nvPicPr>
        <p:blipFill>
          <a:blip r:embed="rId2">
            <a:extLst/>
          </a:blip>
          <a:stretch>
            <a:fillRect/>
          </a:stretch>
        </p:blipFill>
        <p:spPr>
          <a:xfrm>
            <a:off x="5432464" y="5473416"/>
            <a:ext cx="12184832" cy="784379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7_Showcase">
  <a:themeElements>
    <a:clrScheme name="27_Showcase">
      <a:dk1>
        <a:srgbClr val="000000"/>
      </a:dk1>
      <a:lt1>
        <a:srgbClr val="FFFFFF"/>
      </a:lt1>
      <a:dk2>
        <a:srgbClr val="5E5E5E"/>
      </a:dk2>
      <a:lt2>
        <a:srgbClr val="D5D5D5"/>
      </a:lt2>
      <a:accent1>
        <a:srgbClr val="599DFF"/>
      </a:accent1>
      <a:accent2>
        <a:srgbClr val="00D4D2"/>
      </a:accent2>
      <a:accent3>
        <a:srgbClr val="38E53A"/>
      </a:accent3>
      <a:accent4>
        <a:srgbClr val="FFFA00"/>
      </a:accent4>
      <a:accent5>
        <a:srgbClr val="FF7D74"/>
      </a:accent5>
      <a:accent6>
        <a:srgbClr val="FF80E9"/>
      </a:accent6>
      <a:hlink>
        <a:srgbClr val="0000FF"/>
      </a:hlink>
      <a:folHlink>
        <a:srgbClr val="FF00FF"/>
      </a:folHlink>
    </a:clrScheme>
    <a:fontScheme name="27_Showcase">
      <a:majorFont>
        <a:latin typeface="Graphik"/>
        <a:ea typeface="Graphik"/>
        <a:cs typeface="Graphik"/>
      </a:majorFont>
      <a:minorFont>
        <a:latin typeface="Graphik"/>
        <a:ea typeface="Graphik"/>
        <a:cs typeface="Graphik"/>
      </a:minorFont>
    </a:fontScheme>
    <a:fmtScheme name="27_Showcas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rgbClr val="FFFFFF"/>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1531"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Graphik Compact Regular"/>
            <a:ea typeface="Graphik Compact Regular"/>
            <a:cs typeface="Graphik Compact Regular"/>
            <a:sym typeface="Graphik Compac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7_Showcase">
  <a:themeElements>
    <a:clrScheme name="27_Showcase">
      <a:dk1>
        <a:srgbClr val="000000"/>
      </a:dk1>
      <a:lt1>
        <a:srgbClr val="FFFFFF"/>
      </a:lt1>
      <a:dk2>
        <a:srgbClr val="5E5E5E"/>
      </a:dk2>
      <a:lt2>
        <a:srgbClr val="D5D5D5"/>
      </a:lt2>
      <a:accent1>
        <a:srgbClr val="599DFF"/>
      </a:accent1>
      <a:accent2>
        <a:srgbClr val="00D4D2"/>
      </a:accent2>
      <a:accent3>
        <a:srgbClr val="38E53A"/>
      </a:accent3>
      <a:accent4>
        <a:srgbClr val="FFFA00"/>
      </a:accent4>
      <a:accent5>
        <a:srgbClr val="FF7D74"/>
      </a:accent5>
      <a:accent6>
        <a:srgbClr val="FF80E9"/>
      </a:accent6>
      <a:hlink>
        <a:srgbClr val="0000FF"/>
      </a:hlink>
      <a:folHlink>
        <a:srgbClr val="FF00FF"/>
      </a:folHlink>
    </a:clrScheme>
    <a:fontScheme name="27_Showcase">
      <a:majorFont>
        <a:latin typeface="Graphik"/>
        <a:ea typeface="Graphik"/>
        <a:cs typeface="Graphik"/>
      </a:majorFont>
      <a:minorFont>
        <a:latin typeface="Graphik"/>
        <a:ea typeface="Graphik"/>
        <a:cs typeface="Graphik"/>
      </a:minorFont>
    </a:fontScheme>
    <a:fmtScheme name="27_Showcas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rgbClr val="FFFFFF"/>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1531" rtl="0" fontAlgn="auto" latinLnBrk="0" hangingPunct="0">
          <a:lnSpc>
            <a:spcPct val="80000"/>
          </a:lnSpc>
          <a:spcBef>
            <a:spcPts val="400"/>
          </a:spcBef>
          <a:spcAft>
            <a:spcPts val="0"/>
          </a:spcAft>
          <a:buClrTx/>
          <a:buSzTx/>
          <a:buFontTx/>
          <a:buNone/>
          <a:tabLst>
            <a:tab pos="812800" algn="l"/>
          </a:tabLst>
          <a:defRPr b="0" baseline="0" cap="none" i="0" spc="-26" strike="noStrike" sz="2600" u="none" kumimoji="0" normalizeH="0">
            <a:ln>
              <a:noFill/>
            </a:ln>
            <a:solidFill>
              <a:srgbClr val="000000"/>
            </a:solidFill>
            <a:effectLst/>
            <a:uFillTx/>
            <a:latin typeface="Graphik Compact Regular"/>
            <a:ea typeface="Graphik Compact Regular"/>
            <a:cs typeface="Graphik Compact Regular"/>
            <a:sym typeface="Graphik Compac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