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48" r:id="rId4"/>
  </p:sldMasterIdLst>
  <p:notesMasterIdLst>
    <p:notesMasterId r:id="rId15"/>
  </p:notesMasterIdLst>
  <p:handoutMasterIdLst>
    <p:handoutMasterId r:id="rId16"/>
  </p:handoutMasterIdLst>
  <p:sldIdLst>
    <p:sldId id="256" r:id="rId5"/>
    <p:sldId id="258" r:id="rId6"/>
    <p:sldId id="262" r:id="rId7"/>
    <p:sldId id="269" r:id="rId8"/>
    <p:sldId id="270" r:id="rId9"/>
    <p:sldId id="275" r:id="rId10"/>
    <p:sldId id="273" r:id="rId11"/>
    <p:sldId id="274" r:id="rId12"/>
    <p:sldId id="266" r:id="rId13"/>
    <p:sldId id="27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674"/>
    <p:restoredTop sz="90702" autoAdjust="0"/>
  </p:normalViewPr>
  <p:slideViewPr>
    <p:cSldViewPr snapToGrid="0">
      <p:cViewPr varScale="1">
        <p:scale>
          <a:sx n="93" d="100"/>
          <a:sy n="93" d="100"/>
        </p:scale>
        <p:origin x="216" y="808"/>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12/12/22</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12/12/22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dirty="0"/>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dirty="0"/>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endParaRPr lang="en-US" dirty="0"/>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dirty="0"/>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6416039" y="3814730"/>
            <a:ext cx="4941771" cy="1122202"/>
          </a:xfrm>
        </p:spPr>
        <p:txBody>
          <a:bodyPr/>
          <a:lstStyle/>
          <a:p>
            <a:r>
              <a:rPr lang="en-US" dirty="0"/>
              <a:t>GYM MANAGEMENT SYSTEM</a:t>
            </a:r>
          </a:p>
        </p:txBody>
      </p:sp>
      <p:sp>
        <p:nvSpPr>
          <p:cNvPr id="3" name="Subtitle 2">
            <a:extLst>
              <a:ext uri="{FF2B5EF4-FFF2-40B4-BE49-F238E27FC236}">
                <a16:creationId xmlns:a16="http://schemas.microsoft.com/office/drawing/2014/main" id="{0236A1B4-B8D1-4A72-8E20-0703F54BF1FE}"/>
              </a:ext>
            </a:extLst>
          </p:cNvPr>
          <p:cNvSpPr>
            <a:spLocks noGrp="1"/>
          </p:cNvSpPr>
          <p:nvPr>
            <p:ph type="subTitle" idx="1"/>
          </p:nvPr>
        </p:nvSpPr>
        <p:spPr>
          <a:xfrm>
            <a:off x="6416039" y="5105098"/>
            <a:ext cx="4941770" cy="1122202"/>
          </a:xfrm>
        </p:spPr>
        <p:txBody>
          <a:bodyPr>
            <a:normAutofit/>
          </a:bodyPr>
          <a:lstStyle/>
          <a:p>
            <a:r>
              <a:rPr lang="en-US" dirty="0"/>
              <a:t>SANJANA KARRA [NUID: 002784432]</a:t>
            </a:r>
          </a:p>
          <a:p>
            <a:r>
              <a:rPr lang="en-US" dirty="0"/>
              <a:t>KODAND RAM MOVVA [NUID: 002701533]</a:t>
            </a:r>
          </a:p>
          <a:p>
            <a:r>
              <a:rPr lang="en-US" dirty="0"/>
              <a:t>SAI SREE POTHIREDDY GARI [NUID: 000000000]</a:t>
            </a:r>
          </a:p>
          <a:p>
            <a:endParaRPr lang="en-US" dirty="0"/>
          </a:p>
        </p:txBody>
      </p:sp>
      <p:pic>
        <p:nvPicPr>
          <p:cNvPr id="4" name="Picture 3">
            <a:extLst>
              <a:ext uri="{FF2B5EF4-FFF2-40B4-BE49-F238E27FC236}">
                <a16:creationId xmlns:a16="http://schemas.microsoft.com/office/drawing/2014/main" id="{3348B59C-07E4-6E62-28AE-82B4D8C75D3F}"/>
              </a:ext>
            </a:extLst>
          </p:cNvPr>
          <p:cNvPicPr>
            <a:picLocks noChangeAspect="1"/>
          </p:cNvPicPr>
          <p:nvPr/>
        </p:nvPicPr>
        <p:blipFill>
          <a:blip r:embed="rId2"/>
          <a:stretch>
            <a:fillRect/>
          </a:stretch>
        </p:blipFill>
        <p:spPr>
          <a:xfrm>
            <a:off x="9270172" y="377518"/>
            <a:ext cx="2087637" cy="2665752"/>
          </a:xfrm>
          <a:prstGeom prst="rect">
            <a:avLst/>
          </a:prstGeom>
        </p:spPr>
      </p:pic>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4267200" y="1615736"/>
            <a:ext cx="4179570" cy="1524735"/>
          </a:xfrm>
        </p:spPr>
        <p:txBody>
          <a:bodyPr/>
          <a:lstStyle/>
          <a:p>
            <a:r>
              <a:rPr lang="en-US" dirty="0"/>
              <a:t>THANK YOU</a:t>
            </a:r>
          </a:p>
        </p:txBody>
      </p:sp>
      <p:sp>
        <p:nvSpPr>
          <p:cNvPr id="5" name="Footer Placeholder 4">
            <a:extLst>
              <a:ext uri="{FF2B5EF4-FFF2-40B4-BE49-F238E27FC236}">
                <a16:creationId xmlns:a16="http://schemas.microsoft.com/office/drawing/2014/main" id="{3990FA1B-5022-47AB-A0AE-8F5C5797997C}"/>
              </a:ext>
            </a:extLst>
          </p:cNvPr>
          <p:cNvSpPr>
            <a:spLocks noGrp="1"/>
          </p:cNvSpPr>
          <p:nvPr>
            <p:ph type="ftr" sz="quarter" idx="11"/>
          </p:nvPr>
        </p:nvSpPr>
        <p:spPr>
          <a:xfrm>
            <a:off x="6479721" y="6356350"/>
            <a:ext cx="2661557"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9579428" y="6356350"/>
            <a:ext cx="1774371" cy="365125"/>
          </a:xfrm>
        </p:spPr>
        <p:txBody>
          <a:bodyPr/>
          <a:lstStyle/>
          <a:p>
            <a:fld id="{A49DFD55-3C28-40EF-9E31-A92D2E4017FF}" type="slidenum">
              <a:rPr lang="en-US" smtClean="0"/>
              <a:pPr/>
              <a:t>10</a:t>
            </a:fld>
            <a:endParaRPr lang="en-US" dirty="0"/>
          </a:p>
        </p:txBody>
      </p:sp>
      <p:sp>
        <p:nvSpPr>
          <p:cNvPr id="7" name="Subtitle 6">
            <a:extLst>
              <a:ext uri="{FF2B5EF4-FFF2-40B4-BE49-F238E27FC236}">
                <a16:creationId xmlns:a16="http://schemas.microsoft.com/office/drawing/2014/main" id="{F14C0643-8E3B-4A0D-4BEB-62ABF02013F2}"/>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969787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69348" y="136525"/>
            <a:ext cx="5111750" cy="1204912"/>
          </a:xfrm>
        </p:spPr>
        <p:txBody>
          <a:bodyPr/>
          <a:lstStyle/>
          <a:p>
            <a:r>
              <a:rPr lang="en-US" dirty="0"/>
              <a:t>INTRODUCTION</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568036" y="1341437"/>
            <a:ext cx="6386946" cy="5014913"/>
          </a:xfrm>
        </p:spPr>
        <p:txBody>
          <a:bodyPr>
            <a:normAutofit/>
          </a:bodyPr>
          <a:lstStyle/>
          <a:p>
            <a:pPr marL="285750" indent="-285750">
              <a:buFont typeface="Arial" panose="020B0604020202020204" pitchFamily="34" charset="0"/>
              <a:buChar char="•"/>
            </a:pPr>
            <a:r>
              <a:rPr lang="en-US" dirty="0"/>
              <a:t>Gym visits have become a habit as people become more conscious of their health and well-being, so having applications that cater to the needs of gyms is critical.</a:t>
            </a:r>
          </a:p>
          <a:p>
            <a:pPr marL="285750" indent="-285750">
              <a:buFont typeface="Arial" panose="020B0604020202020204" pitchFamily="34" charset="0"/>
              <a:buChar char="•"/>
            </a:pPr>
            <a:r>
              <a:rPr lang="en-US" dirty="0"/>
              <a:t>Making sure that the application is scalable is the most important aspect of the design process. When the systems are not interconnected, this makes it harder and sometimes impossible for the business to have multiple services under a single system.</a:t>
            </a:r>
          </a:p>
          <a:p>
            <a:pPr marL="285750" indent="-285750">
              <a:buFont typeface="Arial" panose="020B0604020202020204" pitchFamily="34" charset="0"/>
              <a:buChar char="•"/>
            </a:pPr>
            <a:r>
              <a:rPr lang="en-US" dirty="0"/>
              <a:t>Gym management systems are web-based projects that are used by gym managers and customers. </a:t>
            </a:r>
          </a:p>
          <a:p>
            <a:pPr marL="285750" indent="-285750">
              <a:buFont typeface="Arial" panose="020B0604020202020204" pitchFamily="34" charset="0"/>
              <a:buChar char="•"/>
            </a:pPr>
            <a:r>
              <a:rPr lang="en-US" dirty="0"/>
              <a:t>This software is used to save records of customers related to their fitness, schedule, diet, fees, and personal details. </a:t>
            </a:r>
          </a:p>
          <a:p>
            <a:pPr marL="285750" indent="-285750">
              <a:buFont typeface="Arial" panose="020B0604020202020204" pitchFamily="34" charset="0"/>
              <a:buChar char="•"/>
            </a:pPr>
            <a:r>
              <a:rPr lang="en-US" dirty="0"/>
              <a:t>Because of this, the work of the gym manager becomes easy and time-saving. </a:t>
            </a:r>
          </a:p>
          <a:p>
            <a:pPr marL="285750" indent="-285750">
              <a:buFont typeface="Arial" panose="020B0604020202020204" pitchFamily="34" charset="0"/>
              <a:buChar char="•"/>
            </a:pPr>
            <a:r>
              <a:rPr lang="en-US" dirty="0"/>
              <a:t>The gym management system provides an easy-to-use interface for the users and a database for the admin to maintain the records.</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a:t>
            </a:fld>
            <a:endParaRPr lang="en-US" dirty="0"/>
          </a:p>
        </p:txBody>
      </p:sp>
    </p:spTree>
    <p:extLst>
      <p:ext uri="{BB962C8B-B14F-4D97-AF65-F5344CB8AC3E}">
        <p14:creationId xmlns:p14="http://schemas.microsoft.com/office/powerpoint/2010/main" val="35715163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543675" y="1814946"/>
            <a:ext cx="4179570" cy="691680"/>
          </a:xfrm>
        </p:spPr>
        <p:txBody>
          <a:bodyPr/>
          <a:lstStyle/>
          <a:p>
            <a:r>
              <a:rPr lang="en-US" dirty="0"/>
              <a:t>PRIMRY GOALS</a:t>
            </a:r>
          </a:p>
        </p:txBody>
      </p:sp>
      <p:sp>
        <p:nvSpPr>
          <p:cNvPr id="3" name="Subtitle 2">
            <a:extLst>
              <a:ext uri="{FF2B5EF4-FFF2-40B4-BE49-F238E27FC236}">
                <a16:creationId xmlns:a16="http://schemas.microsoft.com/office/drawing/2014/main" id="{DA8AFAA9-633A-475C-B8ED-840A34F7294D}"/>
              </a:ext>
            </a:extLst>
          </p:cNvPr>
          <p:cNvSpPr>
            <a:spLocks noGrp="1"/>
          </p:cNvSpPr>
          <p:nvPr>
            <p:ph type="subTitle" idx="1"/>
          </p:nvPr>
        </p:nvSpPr>
        <p:spPr>
          <a:xfrm>
            <a:off x="6543675" y="2952066"/>
            <a:ext cx="4373707" cy="2798617"/>
          </a:xfrm>
        </p:spPr>
        <p:txBody>
          <a:bodyPr>
            <a:normAutofit/>
          </a:bodyPr>
          <a:lstStyle/>
          <a:p>
            <a:r>
              <a:rPr lang="en-US" dirty="0"/>
              <a:t>The main aim of the project is to provide the administrator and the user with a platform to interact online about every piece of information and detail required and to make sure the gym is well maintained. It makes it easy for both the admin and the users to stay updated about membership, courses being offered, schedules, etc.</a:t>
            </a:r>
          </a:p>
        </p:txBody>
      </p:sp>
    </p:spTree>
    <p:extLst>
      <p:ext uri="{BB962C8B-B14F-4D97-AF65-F5344CB8AC3E}">
        <p14:creationId xmlns:p14="http://schemas.microsoft.com/office/powerpoint/2010/main" val="3797280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838200" y="365125"/>
            <a:ext cx="10515600" cy="1325563"/>
          </a:xfrm>
        </p:spPr>
        <p:txBody>
          <a:bodyPr/>
          <a:lstStyle/>
          <a:p>
            <a:r>
              <a:rPr lang="en-US" dirty="0"/>
              <a:t>Proposed System</a:t>
            </a:r>
          </a:p>
        </p:txBody>
      </p:sp>
      <p:sp>
        <p:nvSpPr>
          <p:cNvPr id="8" name="Footer Placeholder 7">
            <a:extLst>
              <a:ext uri="{FF2B5EF4-FFF2-40B4-BE49-F238E27FC236}">
                <a16:creationId xmlns:a16="http://schemas.microsoft.com/office/drawing/2014/main" id="{8BA5A93F-DCAE-40B8-8E94-3239A1A6A21A}"/>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4</a:t>
            </a:fld>
            <a:endParaRPr lang="en-US" dirty="0"/>
          </a:p>
        </p:txBody>
      </p:sp>
      <p:sp>
        <p:nvSpPr>
          <p:cNvPr id="7" name="TextBox 6">
            <a:extLst>
              <a:ext uri="{FF2B5EF4-FFF2-40B4-BE49-F238E27FC236}">
                <a16:creationId xmlns:a16="http://schemas.microsoft.com/office/drawing/2014/main" id="{0AECD6E0-BEFB-D061-F39C-8CA10C5402CB}"/>
              </a:ext>
            </a:extLst>
          </p:cNvPr>
          <p:cNvSpPr txBox="1"/>
          <p:nvPr/>
        </p:nvSpPr>
        <p:spPr>
          <a:xfrm>
            <a:off x="1142876" y="1997839"/>
            <a:ext cx="9906247" cy="2862322"/>
          </a:xfrm>
          <a:prstGeom prst="rect">
            <a:avLst/>
          </a:prstGeom>
          <a:noFill/>
        </p:spPr>
        <p:txBody>
          <a:bodyPr wrap="square" rtlCol="0">
            <a:spAutoFit/>
          </a:bodyPr>
          <a:lstStyle/>
          <a:p>
            <a:pPr marL="285750" indent="-285750">
              <a:buFont typeface="Arial" panose="020B0604020202020204" pitchFamily="34" charset="0"/>
              <a:buChar char="•"/>
            </a:pPr>
            <a:r>
              <a:rPr lang="en-US" dirty="0"/>
              <a:t>This project is a system where all the details of the users, including their details, payment status, online order status, courses registered, and membership, will be updated. </a:t>
            </a:r>
          </a:p>
          <a:p>
            <a:pPr marL="285750" indent="-285750">
              <a:buFont typeface="Arial" panose="020B0604020202020204" pitchFamily="34" charset="0"/>
              <a:buChar char="•"/>
            </a:pPr>
            <a:r>
              <a:rPr lang="en-US" dirty="0"/>
              <a:t>The admin can check whose membership is about to expire, and the users can check when their membership is about to expire so they can renew accordingly. </a:t>
            </a:r>
          </a:p>
          <a:p>
            <a:pPr marL="285750" indent="-285750">
              <a:buFont typeface="Arial" panose="020B0604020202020204" pitchFamily="34" charset="0"/>
              <a:buChar char="•"/>
            </a:pPr>
            <a:r>
              <a:rPr lang="en-US" dirty="0"/>
              <a:t>The manager can accept clients into courses, and clients can also request an appointment with a trainer.</a:t>
            </a:r>
          </a:p>
          <a:p>
            <a:pPr marL="285750" indent="-285750">
              <a:buFont typeface="Arial" panose="020B0604020202020204" pitchFamily="34" charset="0"/>
              <a:buChar char="•"/>
            </a:pPr>
            <a:r>
              <a:rPr lang="en-US" dirty="0"/>
              <a:t>The proposed system is secure. </a:t>
            </a:r>
          </a:p>
          <a:p>
            <a:pPr marL="285750" indent="-285750">
              <a:buFont typeface="Arial" panose="020B0604020202020204" pitchFamily="34" charset="0"/>
              <a:buChar char="•"/>
            </a:pPr>
            <a:r>
              <a:rPr lang="en-US" dirty="0"/>
              <a:t>It provides a username and password for every user and even the administrator. </a:t>
            </a:r>
          </a:p>
          <a:p>
            <a:pPr marL="285750" indent="-285750">
              <a:buFont typeface="Arial" panose="020B0604020202020204" pitchFamily="34" charset="0"/>
              <a:buChar char="•"/>
            </a:pPr>
            <a:r>
              <a:rPr lang="en-US" dirty="0"/>
              <a:t>It is updated with every detail and transaction. </a:t>
            </a:r>
          </a:p>
          <a:p>
            <a:pPr marL="285750" indent="-285750">
              <a:buFont typeface="Arial" panose="020B0604020202020204" pitchFamily="34" charset="0"/>
              <a:buChar char="•"/>
            </a:pPr>
            <a:r>
              <a:rPr lang="en-US" dirty="0"/>
              <a:t>The admin can make changes to every detail, like inventory or course status.</a:t>
            </a:r>
          </a:p>
        </p:txBody>
      </p:sp>
    </p:spTree>
    <p:extLst>
      <p:ext uri="{BB962C8B-B14F-4D97-AF65-F5344CB8AC3E}">
        <p14:creationId xmlns:p14="http://schemas.microsoft.com/office/powerpoint/2010/main" val="24996826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762301-F83A-4BEA-9D11-E6C99FB574A8}"/>
              </a:ext>
            </a:extLst>
          </p:cNvPr>
          <p:cNvSpPr>
            <a:spLocks noGrp="1"/>
          </p:cNvSpPr>
          <p:nvPr>
            <p:ph type="title"/>
          </p:nvPr>
        </p:nvSpPr>
        <p:spPr>
          <a:xfrm>
            <a:off x="838200" y="365126"/>
            <a:ext cx="10515600" cy="778052"/>
          </a:xfrm>
        </p:spPr>
        <p:txBody>
          <a:bodyPr/>
          <a:lstStyle/>
          <a:p>
            <a:r>
              <a:rPr lang="en-US" dirty="0"/>
              <a:t>Object model Diagram</a:t>
            </a:r>
          </a:p>
        </p:txBody>
      </p:sp>
      <p:sp>
        <p:nvSpPr>
          <p:cNvPr id="7" name="Footer Placeholder 6">
            <a:extLst>
              <a:ext uri="{FF2B5EF4-FFF2-40B4-BE49-F238E27FC236}">
                <a16:creationId xmlns:a16="http://schemas.microsoft.com/office/drawing/2014/main" id="{4E98E6AD-9D37-499C-898E-ED12AC36D31D}"/>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8" name="Slide Number Placeholder 7">
            <a:extLst>
              <a:ext uri="{FF2B5EF4-FFF2-40B4-BE49-F238E27FC236}">
                <a16:creationId xmlns:a16="http://schemas.microsoft.com/office/drawing/2014/main" id="{92908AF9-2A07-4B50-BC13-471792106EC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5</a:t>
            </a:fld>
            <a:endParaRPr lang="en-US" dirty="0"/>
          </a:p>
        </p:txBody>
      </p:sp>
      <p:pic>
        <p:nvPicPr>
          <p:cNvPr id="6" name="Picture 5" descr="Graphical user interface, website&#10;&#10;Description automatically generated">
            <a:extLst>
              <a:ext uri="{FF2B5EF4-FFF2-40B4-BE49-F238E27FC236}">
                <a16:creationId xmlns:a16="http://schemas.microsoft.com/office/drawing/2014/main" id="{019C8C65-59D3-FE44-BA7C-2CCC71F44E27}"/>
              </a:ext>
            </a:extLst>
          </p:cNvPr>
          <p:cNvPicPr>
            <a:picLocks noChangeAspect="1"/>
          </p:cNvPicPr>
          <p:nvPr/>
        </p:nvPicPr>
        <p:blipFill>
          <a:blip r:embed="rId2"/>
          <a:stretch>
            <a:fillRect/>
          </a:stretch>
        </p:blipFill>
        <p:spPr>
          <a:xfrm>
            <a:off x="3581401" y="1428567"/>
            <a:ext cx="5491362" cy="5007518"/>
          </a:xfrm>
          <a:prstGeom prst="rect">
            <a:avLst/>
          </a:prstGeom>
        </p:spPr>
      </p:pic>
    </p:spTree>
    <p:extLst>
      <p:ext uri="{BB962C8B-B14F-4D97-AF65-F5344CB8AC3E}">
        <p14:creationId xmlns:p14="http://schemas.microsoft.com/office/powerpoint/2010/main" val="28963854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762301-F83A-4BEA-9D11-E6C99FB574A8}"/>
              </a:ext>
            </a:extLst>
          </p:cNvPr>
          <p:cNvSpPr>
            <a:spLocks noGrp="1"/>
          </p:cNvSpPr>
          <p:nvPr>
            <p:ph type="title"/>
          </p:nvPr>
        </p:nvSpPr>
        <p:spPr>
          <a:xfrm>
            <a:off x="838200" y="365126"/>
            <a:ext cx="10515600" cy="778052"/>
          </a:xfrm>
        </p:spPr>
        <p:txBody>
          <a:bodyPr/>
          <a:lstStyle/>
          <a:p>
            <a:r>
              <a:rPr lang="en-US" dirty="0"/>
              <a:t>Hierarchy Diagram</a:t>
            </a:r>
          </a:p>
        </p:txBody>
      </p:sp>
      <p:sp>
        <p:nvSpPr>
          <p:cNvPr id="7" name="Footer Placeholder 6">
            <a:extLst>
              <a:ext uri="{FF2B5EF4-FFF2-40B4-BE49-F238E27FC236}">
                <a16:creationId xmlns:a16="http://schemas.microsoft.com/office/drawing/2014/main" id="{4E98E6AD-9D37-499C-898E-ED12AC36D31D}"/>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8" name="Slide Number Placeholder 7">
            <a:extLst>
              <a:ext uri="{FF2B5EF4-FFF2-40B4-BE49-F238E27FC236}">
                <a16:creationId xmlns:a16="http://schemas.microsoft.com/office/drawing/2014/main" id="{92908AF9-2A07-4B50-BC13-471792106EC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6</a:t>
            </a:fld>
            <a:endParaRPr lang="en-US" dirty="0"/>
          </a:p>
        </p:txBody>
      </p:sp>
      <p:pic>
        <p:nvPicPr>
          <p:cNvPr id="4" name="Picture 3" descr="Graphical user interface&#10;&#10;Description automatically generated">
            <a:extLst>
              <a:ext uri="{FF2B5EF4-FFF2-40B4-BE49-F238E27FC236}">
                <a16:creationId xmlns:a16="http://schemas.microsoft.com/office/drawing/2014/main" id="{70E24D75-260D-2223-025E-CF4825EE9EC8}"/>
              </a:ext>
            </a:extLst>
          </p:cNvPr>
          <p:cNvPicPr>
            <a:picLocks noChangeAspect="1"/>
          </p:cNvPicPr>
          <p:nvPr/>
        </p:nvPicPr>
        <p:blipFill>
          <a:blip r:embed="rId2"/>
          <a:stretch>
            <a:fillRect/>
          </a:stretch>
        </p:blipFill>
        <p:spPr>
          <a:xfrm>
            <a:off x="2663883" y="2186709"/>
            <a:ext cx="8235834" cy="3050309"/>
          </a:xfrm>
          <a:prstGeom prst="rect">
            <a:avLst/>
          </a:prstGeom>
        </p:spPr>
      </p:pic>
    </p:spTree>
    <p:extLst>
      <p:ext uri="{BB962C8B-B14F-4D97-AF65-F5344CB8AC3E}">
        <p14:creationId xmlns:p14="http://schemas.microsoft.com/office/powerpoint/2010/main" val="15552437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762301-F83A-4BEA-9D11-E6C99FB574A8}"/>
              </a:ext>
            </a:extLst>
          </p:cNvPr>
          <p:cNvSpPr>
            <a:spLocks noGrp="1"/>
          </p:cNvSpPr>
          <p:nvPr>
            <p:ph type="title"/>
          </p:nvPr>
        </p:nvSpPr>
        <p:spPr>
          <a:xfrm>
            <a:off x="838200" y="365126"/>
            <a:ext cx="10515600" cy="778052"/>
          </a:xfrm>
        </p:spPr>
        <p:txBody>
          <a:bodyPr/>
          <a:lstStyle/>
          <a:p>
            <a:r>
              <a:rPr lang="en-US" dirty="0"/>
              <a:t>Customer page</a:t>
            </a:r>
          </a:p>
        </p:txBody>
      </p:sp>
      <p:sp>
        <p:nvSpPr>
          <p:cNvPr id="7" name="Footer Placeholder 6">
            <a:extLst>
              <a:ext uri="{FF2B5EF4-FFF2-40B4-BE49-F238E27FC236}">
                <a16:creationId xmlns:a16="http://schemas.microsoft.com/office/drawing/2014/main" id="{4E98E6AD-9D37-499C-898E-ED12AC36D31D}"/>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8" name="Slide Number Placeholder 7">
            <a:extLst>
              <a:ext uri="{FF2B5EF4-FFF2-40B4-BE49-F238E27FC236}">
                <a16:creationId xmlns:a16="http://schemas.microsoft.com/office/drawing/2014/main" id="{92908AF9-2A07-4B50-BC13-471792106EC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7</a:t>
            </a:fld>
            <a:endParaRPr lang="en-US" dirty="0"/>
          </a:p>
        </p:txBody>
      </p:sp>
      <p:pic>
        <p:nvPicPr>
          <p:cNvPr id="4" name="Picture 3" descr="Graphical user interface, website&#10;&#10;Description automatically generated">
            <a:extLst>
              <a:ext uri="{FF2B5EF4-FFF2-40B4-BE49-F238E27FC236}">
                <a16:creationId xmlns:a16="http://schemas.microsoft.com/office/drawing/2014/main" id="{D03D3DDA-753C-CBD5-7A45-1BCDFFB5AE51}"/>
              </a:ext>
            </a:extLst>
          </p:cNvPr>
          <p:cNvPicPr>
            <a:picLocks noChangeAspect="1"/>
          </p:cNvPicPr>
          <p:nvPr/>
        </p:nvPicPr>
        <p:blipFill>
          <a:blip r:embed="rId2"/>
          <a:stretch>
            <a:fillRect/>
          </a:stretch>
        </p:blipFill>
        <p:spPr>
          <a:xfrm>
            <a:off x="3084946" y="1143178"/>
            <a:ext cx="6502400" cy="4828031"/>
          </a:xfrm>
          <a:prstGeom prst="rect">
            <a:avLst/>
          </a:prstGeom>
        </p:spPr>
      </p:pic>
    </p:spTree>
    <p:extLst>
      <p:ext uri="{BB962C8B-B14F-4D97-AF65-F5344CB8AC3E}">
        <p14:creationId xmlns:p14="http://schemas.microsoft.com/office/powerpoint/2010/main" val="25881103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8FC28-E0BD-4387-B8BE-9965D1A57FF1}"/>
              </a:ext>
            </a:extLst>
          </p:cNvPr>
          <p:cNvSpPr>
            <a:spLocks noGrp="1"/>
          </p:cNvSpPr>
          <p:nvPr>
            <p:ph type="title"/>
          </p:nvPr>
        </p:nvSpPr>
        <p:spPr>
          <a:xfrm>
            <a:off x="5476875" y="1671639"/>
            <a:ext cx="5111750" cy="1204912"/>
          </a:xfrm>
        </p:spPr>
        <p:txBody>
          <a:bodyPr/>
          <a:lstStyle/>
          <a:p>
            <a:r>
              <a:rPr lang="en-US" sz="3600" dirty="0"/>
              <a:t>Future</a:t>
            </a:r>
            <a:r>
              <a:rPr lang="en-US" dirty="0"/>
              <a:t> </a:t>
            </a:r>
            <a:r>
              <a:rPr lang="en-US" sz="3600" dirty="0"/>
              <a:t>Scope</a:t>
            </a:r>
          </a:p>
        </p:txBody>
      </p:sp>
      <p:sp>
        <p:nvSpPr>
          <p:cNvPr id="3" name="Text Placeholder 2">
            <a:extLst>
              <a:ext uri="{FF2B5EF4-FFF2-40B4-BE49-F238E27FC236}">
                <a16:creationId xmlns:a16="http://schemas.microsoft.com/office/drawing/2014/main" id="{FED19BCA-B61F-4EA6-A1FB-CCA3BD8506FB}"/>
              </a:ext>
            </a:extLst>
          </p:cNvPr>
          <p:cNvSpPr>
            <a:spLocks noGrp="1"/>
          </p:cNvSpPr>
          <p:nvPr>
            <p:ph type="body" idx="1"/>
          </p:nvPr>
        </p:nvSpPr>
        <p:spPr>
          <a:xfrm>
            <a:off x="5476875" y="3429001"/>
            <a:ext cx="5876924" cy="2653144"/>
          </a:xfrm>
        </p:spPr>
        <p:txBody>
          <a:bodyPr>
            <a:noAutofit/>
          </a:bodyPr>
          <a:lstStyle/>
          <a:p>
            <a:r>
              <a:rPr lang="en-US" sz="1800" dirty="0"/>
              <a:t>In the future, many more improvements can be done to the system. Like, Adding time slots for the members to be booked for their workout by the members, Attendance for the users, Banners for different offers and discounts available in the Gym, etc.</a:t>
            </a:r>
          </a:p>
        </p:txBody>
      </p:sp>
      <p:sp>
        <p:nvSpPr>
          <p:cNvPr id="5" name="Footer Placeholder 4">
            <a:extLst>
              <a:ext uri="{FF2B5EF4-FFF2-40B4-BE49-F238E27FC236}">
                <a16:creationId xmlns:a16="http://schemas.microsoft.com/office/drawing/2014/main" id="{4135E32A-1A8C-43D2-9C6E-12887B4DEDFB}"/>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C4B8313-9270-4128-8674-3A3E42B806B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8</a:t>
            </a:fld>
            <a:endParaRPr lang="en-US" dirty="0"/>
          </a:p>
        </p:txBody>
      </p:sp>
    </p:spTree>
    <p:extLst>
      <p:ext uri="{BB962C8B-B14F-4D97-AF65-F5344CB8AC3E}">
        <p14:creationId xmlns:p14="http://schemas.microsoft.com/office/powerpoint/2010/main" val="3019112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8FC28-E0BD-4387-B8BE-9965D1A57FF1}"/>
              </a:ext>
            </a:extLst>
          </p:cNvPr>
          <p:cNvSpPr>
            <a:spLocks noGrp="1"/>
          </p:cNvSpPr>
          <p:nvPr>
            <p:ph type="title"/>
          </p:nvPr>
        </p:nvSpPr>
        <p:spPr>
          <a:xfrm>
            <a:off x="5476875" y="1671639"/>
            <a:ext cx="5111750" cy="1204912"/>
          </a:xfrm>
        </p:spPr>
        <p:txBody>
          <a:bodyPr>
            <a:normAutofit/>
          </a:bodyPr>
          <a:lstStyle/>
          <a:p>
            <a:r>
              <a:rPr lang="en-US" sz="3600" dirty="0"/>
              <a:t>SUMMARY</a:t>
            </a:r>
          </a:p>
        </p:txBody>
      </p:sp>
      <p:sp>
        <p:nvSpPr>
          <p:cNvPr id="3" name="Text Placeholder 2">
            <a:extLst>
              <a:ext uri="{FF2B5EF4-FFF2-40B4-BE49-F238E27FC236}">
                <a16:creationId xmlns:a16="http://schemas.microsoft.com/office/drawing/2014/main" id="{FED19BCA-B61F-4EA6-A1FB-CCA3BD8506FB}"/>
              </a:ext>
            </a:extLst>
          </p:cNvPr>
          <p:cNvSpPr>
            <a:spLocks noGrp="1"/>
          </p:cNvSpPr>
          <p:nvPr>
            <p:ph type="body" idx="1"/>
          </p:nvPr>
        </p:nvSpPr>
        <p:spPr>
          <a:xfrm>
            <a:off x="5476874" y="3660773"/>
            <a:ext cx="6050108" cy="2241263"/>
          </a:xfrm>
        </p:spPr>
        <p:txBody>
          <a:bodyPr>
            <a:noAutofit/>
          </a:bodyPr>
          <a:lstStyle/>
          <a:p>
            <a:r>
              <a:rPr lang="en-US" sz="1800" dirty="0"/>
              <a:t>We addressed issue of maintaining records physically and developed a system which is of convenience to both customer and gyms. Going to gym is much more organized because of our system </a:t>
            </a:r>
            <a:r>
              <a:rPr lang="en-US" sz="1800"/>
              <a:t>and customers could </a:t>
            </a:r>
            <a:r>
              <a:rPr lang="en-US" sz="1800" dirty="0"/>
              <a:t>concentrate on actual part of going to gym rather than struggling to find particular </a:t>
            </a:r>
            <a:r>
              <a:rPr lang="en-US" sz="1800"/>
              <a:t>time slot.</a:t>
            </a:r>
            <a:endParaRPr lang="en-US" sz="1800" dirty="0"/>
          </a:p>
        </p:txBody>
      </p:sp>
      <p:sp>
        <p:nvSpPr>
          <p:cNvPr id="5" name="Footer Placeholder 4">
            <a:extLst>
              <a:ext uri="{FF2B5EF4-FFF2-40B4-BE49-F238E27FC236}">
                <a16:creationId xmlns:a16="http://schemas.microsoft.com/office/drawing/2014/main" id="{4135E32A-1A8C-43D2-9C6E-12887B4DEDFB}"/>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C4B8313-9270-4128-8674-3A3E42B806B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9</a:t>
            </a:fld>
            <a:endParaRPr lang="en-US" dirty="0"/>
          </a:p>
        </p:txBody>
      </p:sp>
    </p:spTree>
    <p:extLst>
      <p:ext uri="{BB962C8B-B14F-4D97-AF65-F5344CB8AC3E}">
        <p14:creationId xmlns:p14="http://schemas.microsoft.com/office/powerpoint/2010/main" val="1742861620"/>
      </p:ext>
    </p:extLst>
  </p:cSld>
  <p:clrMapOvr>
    <a:masterClrMapping/>
  </p:clrMapOvr>
</p:sld>
</file>

<file path=ppt/theme/theme1.xml><?xml version="1.0" encoding="utf-8"?>
<a:theme xmlns:a="http://schemas.openxmlformats.org/drawingml/2006/main" name="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CC7F809-A434-4A8D-A127-1C50C2DB3890}">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BD5826B4-4DD2-4A9B-8D6D-E91CF9C2316C}">
  <ds:schemaRefs>
    <ds:schemaRef ds:uri="http://schemas.microsoft.com/sharepoint/v3/contenttype/forms"/>
  </ds:schemaRefs>
</ds:datastoreItem>
</file>

<file path=customXml/itemProps3.xml><?xml version="1.0" encoding="utf-8"?>
<ds:datastoreItem xmlns:ds="http://schemas.openxmlformats.org/officeDocument/2006/customXml" ds:itemID="{4DC6F004-8F9D-4F40-8394-6C4C67F7091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Gallery</Template>
  <TotalTime>0</TotalTime>
  <Words>508</Words>
  <Application>Microsoft Macintosh PowerPoint</Application>
  <PresentationFormat>Widescreen</PresentationFormat>
  <Paragraphs>45</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Tenorite</vt:lpstr>
      <vt:lpstr>Office Theme</vt:lpstr>
      <vt:lpstr>GYM MANAGEMENT SYSTEM</vt:lpstr>
      <vt:lpstr>INTRODUCTION</vt:lpstr>
      <vt:lpstr>PRIMRY GOALS</vt:lpstr>
      <vt:lpstr>Proposed System</vt:lpstr>
      <vt:lpstr>Object model Diagram</vt:lpstr>
      <vt:lpstr>Hierarchy Diagram</vt:lpstr>
      <vt:lpstr>Customer page</vt:lpstr>
      <vt:lpstr>Future Scope</vt:lpstr>
      <vt:lpstr>SUMMARY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2021-05-30T14:07:31Z</dcterms:created>
  <dcterms:modified xsi:type="dcterms:W3CDTF">2022-12-12T04:54:27Z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