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85787" y="666750"/>
            <a:ext cx="149733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salary and Compensation Analysis through Excel data Modeling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SANJANA M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 312217051 (asunm1659312217051)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BCOM (GENERAL)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: SHRI KRISHNASWAMY COLLEGE FOR WOMEN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24088" y="1782194"/>
            <a:ext cx="13549312" cy="762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Compensation Structures: Designing pay grades and bands.</a:t>
            </a:r>
          </a:p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Benchmarking Models: Comparing internal pay against market data.</a:t>
            </a:r>
          </a:p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 Models: Ensuring fair pay across roles and demographics.</a:t>
            </a:r>
          </a:p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Performance-Based Pay: Linking compensation to performance metrics.</a:t>
            </a:r>
          </a:p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Predictive Analytics: Forecasting future salary trends and budget impacts.</a:t>
            </a:r>
          </a:p>
          <a:p>
            <a:pPr algn="l">
              <a:lnSpc>
                <a:spcPts val="5089"/>
              </a:lnSpc>
            </a:pPr>
            <a:r>
              <a:rPr lang="en-US" sz="3462" spc="3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 Analysis: Evaluating effects of changes in compensation strategy.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33488" y="1867919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9"/>
                </a:lnTo>
                <a:lnTo>
                  <a:pt x="0" y="6056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90638" y="3196651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8"/>
                </a:lnTo>
                <a:lnTo>
                  <a:pt x="0" y="60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33488" y="4526159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8"/>
                </a:lnTo>
                <a:lnTo>
                  <a:pt x="0" y="60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33488" y="5535200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8"/>
                </a:lnTo>
                <a:lnTo>
                  <a:pt x="0" y="60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04913" y="6823892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8"/>
                </a:lnTo>
                <a:lnTo>
                  <a:pt x="0" y="60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33488" y="8115300"/>
            <a:ext cx="485775" cy="605608"/>
          </a:xfrm>
          <a:custGeom>
            <a:avLst/>
            <a:gdLst/>
            <a:ahLst/>
            <a:cxnLst/>
            <a:rect r="r" b="b" t="t" l="l"/>
            <a:pathLst>
              <a:path h="605608" w="485775">
                <a:moveTo>
                  <a:pt x="0" y="0"/>
                </a:moveTo>
                <a:lnTo>
                  <a:pt x="485775" y="0"/>
                </a:lnTo>
                <a:lnTo>
                  <a:pt x="485775" y="605608"/>
                </a:lnTo>
                <a:lnTo>
                  <a:pt x="0" y="605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151493" y="2145387"/>
            <a:ext cx="11828570" cy="7112913"/>
          </a:xfrm>
          <a:custGeom>
            <a:avLst/>
            <a:gdLst/>
            <a:ahLst/>
            <a:cxnLst/>
            <a:rect r="r" b="b" t="t" l="l"/>
            <a:pathLst>
              <a:path h="7112913" w="11828570">
                <a:moveTo>
                  <a:pt x="0" y="0"/>
                </a:moveTo>
                <a:lnTo>
                  <a:pt x="11828570" y="0"/>
                </a:lnTo>
                <a:lnTo>
                  <a:pt x="11828570" y="7112913"/>
                </a:lnTo>
                <a:lnTo>
                  <a:pt x="0" y="7112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35767" y="725126"/>
            <a:ext cx="6033771" cy="122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12"/>
              </a:lnSpc>
            </a:pPr>
            <a:r>
              <a:rPr lang="en-US" sz="80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3147" y="1988185"/>
            <a:ext cx="14846153" cy="727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9"/>
              </a:lnSpc>
            </a:pPr>
            <a:r>
              <a:rPr lang="en-US" sz="5199" spc="4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conclusion should summarise how the organisation's salaries compare to market rates and internal equity, highlight any compensation gaps, and recommend adjustments to improve fairness and alignment with strategic goals.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1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SALARY AND COMPENSATION ANALYSIS  THROUGH EXCEL DATA MODELING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3401675" y="3957638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4"/>
                </a:lnTo>
                <a:lnTo>
                  <a:pt x="0" y="4886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91020" y="3028950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40"/>
                </a:lnTo>
                <a:lnTo>
                  <a:pt x="0" y="53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251108" y="869567"/>
            <a:ext cx="845534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45665" y="2048033"/>
            <a:ext cx="13153209" cy="774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1"/>
              </a:lnSpc>
            </a:pP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Salary discrepancies across roles and locations.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Ensuring competitive compensation.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Addressing pay equity and bias.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Weak link between performance and salary adjustments.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Balancing salary increases with budget constraints.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Compliance with labour laws and regulations.</a:t>
            </a:r>
          </a:p>
          <a:p>
            <a:pPr algn="l">
              <a:lnSpc>
                <a:spcPts val="6151"/>
              </a:lnSpc>
            </a:pPr>
            <a:r>
              <a:rPr lang="en-US" sz="3436" spc="3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Offering meaningful benefits.</a:t>
            </a:r>
          </a:p>
          <a:p>
            <a:pPr algn="l">
              <a:lnSpc>
                <a:spcPts val="6151"/>
              </a:lnSpc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014412" y="3957638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39"/>
                </a:lnTo>
                <a:lnTo>
                  <a:pt x="0" y="533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37044" y="4881902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40"/>
                </a:lnTo>
                <a:lnTo>
                  <a:pt x="0" y="53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14412" y="5535200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40"/>
                </a:lnTo>
                <a:lnTo>
                  <a:pt x="0" y="53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37044" y="6685947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40"/>
                </a:lnTo>
                <a:lnTo>
                  <a:pt x="0" y="53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14412" y="7648152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39"/>
                </a:lnTo>
                <a:lnTo>
                  <a:pt x="0" y="533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37044" y="8572416"/>
            <a:ext cx="428127" cy="533740"/>
          </a:xfrm>
          <a:custGeom>
            <a:avLst/>
            <a:gdLst/>
            <a:ahLst/>
            <a:cxnLst/>
            <a:rect r="r" b="b" t="t" l="l"/>
            <a:pathLst>
              <a:path h="533740" w="428127">
                <a:moveTo>
                  <a:pt x="0" y="0"/>
                </a:moveTo>
                <a:lnTo>
                  <a:pt x="428128" y="0"/>
                </a:lnTo>
                <a:lnTo>
                  <a:pt x="428128" y="533740"/>
                </a:lnTo>
                <a:lnTo>
                  <a:pt x="0" y="53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577340" y="3169920"/>
            <a:ext cx="11704320" cy="1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981880" y="1958555"/>
            <a:ext cx="10895240" cy="729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7"/>
              </a:lnSpc>
            </a:pP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Salary: Fixed pay.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Bonuses: Performance-based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enefits: Health, retirement, PTO.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Equity: Stock options/RSUs.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Perks: Flexible work, development.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Benchmarking: Industry/location comparison.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Equity: Fair pay, transparency.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Compliance: Wage laws, equal pay.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Performanc: Pay tied to reviews.</a:t>
            </a:r>
          </a:p>
          <a:p>
            <a:pPr algn="l">
              <a:lnSpc>
                <a:spcPts val="5307"/>
              </a:lnSpc>
            </a:pPr>
            <a:r>
              <a:rPr lang="en-US" sz="3446" spc="19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Compensation: Holistic rewards.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109663" y="2786062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109662" y="8729662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3" y="0"/>
                </a:lnTo>
                <a:lnTo>
                  <a:pt x="397793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09662" y="7903058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3" y="0"/>
                </a:lnTo>
                <a:lnTo>
                  <a:pt x="397793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79263" y="7340772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60213" y="6581464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60213" y="5818842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109663" y="4846670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109663" y="4017374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2" y="0"/>
                </a:lnTo>
                <a:lnTo>
                  <a:pt x="397792" y="495921"/>
                </a:lnTo>
                <a:lnTo>
                  <a:pt x="0" y="495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09662" y="3454777"/>
            <a:ext cx="397793" cy="495922"/>
          </a:xfrm>
          <a:custGeom>
            <a:avLst/>
            <a:gdLst/>
            <a:ahLst/>
            <a:cxnLst/>
            <a:rect r="r" b="b" t="t" l="l"/>
            <a:pathLst>
              <a:path h="495922" w="397793">
                <a:moveTo>
                  <a:pt x="0" y="0"/>
                </a:moveTo>
                <a:lnTo>
                  <a:pt x="397793" y="0"/>
                </a:lnTo>
                <a:lnTo>
                  <a:pt x="397793" y="495922"/>
                </a:lnTo>
                <a:lnTo>
                  <a:pt x="0" y="49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479165" y="2755265"/>
            <a:ext cx="11514251" cy="703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HR: Structure pay.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Analysts: Adjust compensation.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anagers Recommend salaries.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Finance: Manage budgets.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Executives: Align with strategy.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Employees: Receive compensation.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Recruiters: Offer salaries.</a:t>
            </a:r>
          </a:p>
          <a:p>
            <a:pPr algn="l">
              <a:lnSpc>
                <a:spcPts val="7037"/>
              </a:lnSpc>
            </a:pPr>
            <a:r>
              <a:rPr lang="en-US" sz="4599" spc="35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Legal: Ensure compliance.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517546" y="2898140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517546" y="3931274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555646" y="4745661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7"/>
                </a:lnTo>
                <a:lnTo>
                  <a:pt x="0" y="6407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93746" y="5560049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631846" y="6374436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69946" y="7188824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669946" y="8088936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669946" y="8989049"/>
            <a:ext cx="513944" cy="640726"/>
          </a:xfrm>
          <a:custGeom>
            <a:avLst/>
            <a:gdLst/>
            <a:ahLst/>
            <a:cxnLst/>
            <a:rect r="r" b="b" t="t" l="l"/>
            <a:pathLst>
              <a:path h="640726" w="513944">
                <a:moveTo>
                  <a:pt x="0" y="0"/>
                </a:moveTo>
                <a:lnTo>
                  <a:pt x="513944" y="0"/>
                </a:lnTo>
                <a:lnTo>
                  <a:pt x="513944" y="640726"/>
                </a:lnTo>
                <a:lnTo>
                  <a:pt x="0" y="640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080600" y="1791240"/>
            <a:ext cx="15919450" cy="7506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5"/>
              </a:lnSpc>
            </a:pP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Competitive Pay: Market-aligned salaries.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Insights: Informed decisions.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 Plans: Tailored compensation.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Fair Pay: Internal equity.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Compliance: Legal adherence.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Efficiency: Automated processes.</a:t>
            </a:r>
          </a:p>
          <a:p>
            <a:pPr algn="l">
              <a:lnSpc>
                <a:spcPts val="7435"/>
              </a:lnSpc>
            </a:pPr>
            <a:r>
              <a:rPr lang="en-US" sz="5199" spc="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Engagement: Boost retention.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108210" y="3028950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5"/>
                </a:lnTo>
                <a:lnTo>
                  <a:pt x="0" y="582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165360" y="3989095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5"/>
                </a:lnTo>
                <a:lnTo>
                  <a:pt x="0" y="582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22510" y="4949239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6"/>
                </a:lnTo>
                <a:lnTo>
                  <a:pt x="0" y="58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79660" y="5909384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5"/>
                </a:lnTo>
                <a:lnTo>
                  <a:pt x="0" y="582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36810" y="6869528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6"/>
                </a:lnTo>
                <a:lnTo>
                  <a:pt x="0" y="58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93960" y="7829673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5"/>
                </a:lnTo>
                <a:lnTo>
                  <a:pt x="0" y="582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51110" y="8789817"/>
            <a:ext cx="467565" cy="582905"/>
          </a:xfrm>
          <a:custGeom>
            <a:avLst/>
            <a:gdLst/>
            <a:ahLst/>
            <a:cxnLst/>
            <a:rect r="r" b="b" t="t" l="l"/>
            <a:pathLst>
              <a:path h="582905" w="467565">
                <a:moveTo>
                  <a:pt x="0" y="0"/>
                </a:moveTo>
                <a:lnTo>
                  <a:pt x="467565" y="0"/>
                </a:lnTo>
                <a:lnTo>
                  <a:pt x="467565" y="582906"/>
                </a:lnTo>
                <a:lnTo>
                  <a:pt x="0" y="58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81955" y="1019110"/>
            <a:ext cx="15577345" cy="834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9"/>
              </a:lnSpc>
            </a:pP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 Info: Job titles, location, tenure.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Salary: Base pay, bonuses, commissions.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Benefits: Health, retirement, PTO.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Performance: Ratings, targets.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Data: Industry and location benchmarks.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Equity: Stock options, RSUs.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Demographics: Age, gender, experience.</a:t>
            </a:r>
          </a:p>
          <a:p>
            <a:pPr algn="l">
              <a:lnSpc>
                <a:spcPts val="7379"/>
              </a:lnSpc>
            </a:pPr>
            <a:r>
              <a:rPr lang="en-US" sz="4700" spc="2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Compliance: Wage laws, tax data.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862367" y="2124012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2" y="0"/>
                </a:lnTo>
                <a:lnTo>
                  <a:pt x="541262" y="674782"/>
                </a:lnTo>
                <a:lnTo>
                  <a:pt x="0" y="6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862367" y="2979769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2" y="0"/>
                </a:lnTo>
                <a:lnTo>
                  <a:pt x="541262" y="674782"/>
                </a:lnTo>
                <a:lnTo>
                  <a:pt x="0" y="6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62367" y="4064126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2" y="0"/>
                </a:lnTo>
                <a:lnTo>
                  <a:pt x="541262" y="674783"/>
                </a:lnTo>
                <a:lnTo>
                  <a:pt x="0" y="674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80112" y="4933742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1" y="0"/>
                </a:lnTo>
                <a:lnTo>
                  <a:pt x="541261" y="674783"/>
                </a:lnTo>
                <a:lnTo>
                  <a:pt x="0" y="674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80112" y="5799025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1" y="0"/>
                </a:lnTo>
                <a:lnTo>
                  <a:pt x="541261" y="674782"/>
                </a:lnTo>
                <a:lnTo>
                  <a:pt x="0" y="6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80112" y="6722011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1" y="0"/>
                </a:lnTo>
                <a:lnTo>
                  <a:pt x="541261" y="674782"/>
                </a:lnTo>
                <a:lnTo>
                  <a:pt x="0" y="6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62367" y="7644443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2" y="0"/>
                </a:lnTo>
                <a:lnTo>
                  <a:pt x="541262" y="674783"/>
                </a:lnTo>
                <a:lnTo>
                  <a:pt x="0" y="674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58069" y="8583518"/>
            <a:ext cx="541261" cy="674782"/>
          </a:xfrm>
          <a:custGeom>
            <a:avLst/>
            <a:gdLst/>
            <a:ahLst/>
            <a:cxnLst/>
            <a:rect r="r" b="b" t="t" l="l"/>
            <a:pathLst>
              <a:path h="674782" w="541261">
                <a:moveTo>
                  <a:pt x="0" y="0"/>
                </a:moveTo>
                <a:lnTo>
                  <a:pt x="541262" y="0"/>
                </a:lnTo>
                <a:lnTo>
                  <a:pt x="541262" y="674782"/>
                </a:lnTo>
                <a:lnTo>
                  <a:pt x="0" y="6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5043754" y="998917"/>
            <a:ext cx="2721234" cy="3771903"/>
          </a:xfrm>
          <a:custGeom>
            <a:avLst/>
            <a:gdLst/>
            <a:ahLst/>
            <a:cxnLst/>
            <a:rect r="r" b="b" t="t" l="l"/>
            <a:pathLst>
              <a:path h="3771903" w="2721234">
                <a:moveTo>
                  <a:pt x="0" y="0"/>
                </a:moveTo>
                <a:lnTo>
                  <a:pt x="2721233" y="0"/>
                </a:lnTo>
                <a:lnTo>
                  <a:pt x="2721233" y="3771903"/>
                </a:lnTo>
                <a:lnTo>
                  <a:pt x="0" y="3771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31304" y="2288126"/>
            <a:ext cx="12648758" cy="770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Data: Instant access to up-to-date compensation insights.</a:t>
            </a: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Customizable Dashboards: Tailored views for different user needs.</a:t>
            </a: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AI-Driven Recommendations: Automated, smart salary adjustments.</a:t>
            </a: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Seamless Integration: Syncs with HR systems for easy implementation.</a:t>
            </a: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Analytics: Predictive models for future compensation trends.</a:t>
            </a:r>
          </a:p>
          <a:p>
            <a:pPr algn="l">
              <a:lnSpc>
                <a:spcPts val="4350"/>
              </a:lnSpc>
            </a:pPr>
            <a:r>
              <a:rPr lang="en-US" sz="2900" spc="3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 &amp; Equity: Ensures fairness across the organisation.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388329" y="3028950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5"/>
                </a:lnTo>
                <a:lnTo>
                  <a:pt x="0" y="54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388329" y="4025765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5"/>
                </a:lnTo>
                <a:lnTo>
                  <a:pt x="0" y="54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88329" y="5022581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4"/>
                </a:lnTo>
                <a:lnTo>
                  <a:pt x="0" y="546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388329" y="6019396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5"/>
                </a:lnTo>
                <a:lnTo>
                  <a:pt x="0" y="54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388329" y="7290459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5"/>
                </a:lnTo>
                <a:lnTo>
                  <a:pt x="0" y="54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388329" y="8372633"/>
            <a:ext cx="438150" cy="546235"/>
          </a:xfrm>
          <a:custGeom>
            <a:avLst/>
            <a:gdLst/>
            <a:ahLst/>
            <a:cxnLst/>
            <a:rect r="r" b="b" t="t" l="l"/>
            <a:pathLst>
              <a:path h="546235" w="438150">
                <a:moveTo>
                  <a:pt x="0" y="0"/>
                </a:moveTo>
                <a:lnTo>
                  <a:pt x="438150" y="0"/>
                </a:lnTo>
                <a:lnTo>
                  <a:pt x="438150" y="546235"/>
                </a:lnTo>
                <a:lnTo>
                  <a:pt x="0" y="54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DAGPNxCkdaY</dc:identifier>
  <dcterms:modified xsi:type="dcterms:W3CDTF">2011-08-01T06:04:30Z</dcterms:modified>
  <cp:revision>1</cp:revision>
  <dc:title>Employee_Data_Analysis_2 (2).pptx</dc:title>
</cp:coreProperties>
</file>