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60" d="100"/>
          <a:sy n="60" d="100"/>
        </p:scale>
        <p:origin x="4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0021" y="1"/>
            <a:ext cx="8871284" cy="2470484"/>
          </a:xfrm>
        </p:spPr>
        <p:txBody>
          <a:bodyPr/>
          <a:lstStyle/>
          <a:p>
            <a:r>
              <a:rPr lang="en-IN" dirty="0" smtClean="0"/>
              <a:t>SQL AGGREGATE FUNCTIONS</a:t>
            </a:r>
            <a:endParaRPr lang="en-IN" dirty="0"/>
          </a:p>
        </p:txBody>
      </p:sp>
      <p:pic>
        <p:nvPicPr>
          <p:cNvPr id="1026" name="Picture 2" descr="SQL Aggregate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253" y="3481136"/>
            <a:ext cx="4513509" cy="264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25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5250" y="577517"/>
            <a:ext cx="8755424" cy="26950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an aggregate function?</a:t>
            </a:r>
          </a:p>
          <a:p>
            <a:pPr marL="0" indent="0">
              <a:buNone/>
            </a:pP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 aggregate function summarizes the result of an expression over a number of rows , returning a single value. 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679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Commonly used aggregate functions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Some of the commonly used aggregate functions are:</a:t>
            </a:r>
          </a:p>
          <a:p>
            <a:r>
              <a:rPr lang="en-IN" dirty="0" smtClean="0"/>
              <a:t>SUM</a:t>
            </a:r>
          </a:p>
          <a:p>
            <a:r>
              <a:rPr lang="en-IN" dirty="0" smtClean="0"/>
              <a:t>COUNT</a:t>
            </a:r>
          </a:p>
          <a:p>
            <a:r>
              <a:rPr lang="en-IN" dirty="0" smtClean="0"/>
              <a:t>AVG</a:t>
            </a:r>
          </a:p>
          <a:p>
            <a:r>
              <a:rPr lang="en-IN" dirty="0" smtClean="0"/>
              <a:t>MIN</a:t>
            </a:r>
          </a:p>
          <a:p>
            <a:r>
              <a:rPr lang="en-IN" dirty="0" smtClean="0"/>
              <a:t>MAX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62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840" y="577517"/>
            <a:ext cx="8596668" cy="578468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Sum()</a:t>
            </a:r>
          </a:p>
          <a:p>
            <a:pPr marL="0" indent="0">
              <a:buNone/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sum function returns the sum of numbers.</a:t>
            </a: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I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</a:p>
          <a:p>
            <a:pPr marL="0" indent="0">
              <a:buNone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SELECT SUM(</a:t>
            </a:r>
            <a:r>
              <a:rPr lang="en-IN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column_name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FROM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table_name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WHERE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2000" i="1" dirty="0"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Count() </a:t>
            </a:r>
          </a:p>
          <a:p>
            <a:pPr marL="0" indent="0">
              <a:buNone/>
            </a:pP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counts rows in a specified table or view.</a:t>
            </a:r>
            <a:r>
              <a:rPr lang="en-I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0" indent="0">
              <a:buNone/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Syntax:</a:t>
            </a:r>
          </a:p>
          <a:p>
            <a:pPr marL="0" indent="0">
              <a:buNone/>
            </a:pPr>
            <a:r>
              <a:rPr lang="en-IN" sz="19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9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  <a:r>
              <a:rPr lang="en-IN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IN" sz="1900" dirty="0">
                <a:latin typeface="Calibri" panose="020F0502020204030204" pitchFamily="34" charset="0"/>
                <a:cs typeface="Calibri" panose="020F0502020204030204" pitchFamily="34" charset="0"/>
              </a:rPr>
              <a:t> COUNT(</a:t>
            </a:r>
            <a:r>
              <a:rPr lang="en-IN" sz="1900" i="1" dirty="0" err="1">
                <a:latin typeface="Calibri" panose="020F0502020204030204" pitchFamily="34" charset="0"/>
                <a:cs typeface="Calibri" panose="020F0502020204030204" pitchFamily="34" charset="0"/>
              </a:rPr>
              <a:t>column_name</a:t>
            </a:r>
            <a:r>
              <a:rPr lang="en-IN" sz="19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IN" sz="19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19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FROM</a:t>
            </a:r>
            <a:r>
              <a:rPr lang="en-IN" sz="19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1900" i="1" dirty="0" err="1">
                <a:latin typeface="Calibri" panose="020F0502020204030204" pitchFamily="34" charset="0"/>
                <a:cs typeface="Calibri" panose="020F0502020204030204" pitchFamily="34" charset="0"/>
              </a:rPr>
              <a:t>table_name</a:t>
            </a:r>
            <a:r>
              <a:rPr lang="en-IN" sz="19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19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WHERE</a:t>
            </a:r>
            <a:r>
              <a:rPr lang="en-IN" sz="19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1900" i="1" dirty="0"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  <a:r>
              <a:rPr lang="en-IN" sz="19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IN" sz="19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76944"/>
            <a:ext cx="35266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2506" y="243898"/>
            <a:ext cx="70532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E1E1E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57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8232"/>
            <a:ext cx="11001319" cy="663341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AVG()</a:t>
            </a:r>
          </a:p>
          <a:p>
            <a:pPr marL="0" indent="0">
              <a:buNone/>
            </a:pPr>
            <a:r>
              <a:rPr lang="en-IN" sz="2400" b="1" dirty="0"/>
              <a:t> </a:t>
            </a:r>
            <a:r>
              <a:rPr lang="en-IN" sz="2400" b="1" dirty="0" smtClean="0"/>
              <a:t> 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calculates the 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average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of a set of values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I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</a:p>
          <a:p>
            <a:pPr marL="0" indent="0">
              <a:buNone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SELECT AVG(</a:t>
            </a:r>
            <a:r>
              <a:rPr lang="en-IN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column_name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FROM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table_name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WHERE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2000" i="1" dirty="0"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MIN() &amp; MAX()</a:t>
            </a:r>
          </a:p>
          <a:p>
            <a:pPr marL="0" indent="0">
              <a:buNone/>
            </a:pP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SELECT 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MIN or Max(</a:t>
            </a:r>
            <a:r>
              <a:rPr lang="en-IN" sz="2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column_name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FROM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table_name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WHERE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2000" i="1" dirty="0"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IN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97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4685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82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Helvetica</vt:lpstr>
      <vt:lpstr>Times New Roman</vt:lpstr>
      <vt:lpstr>Trebuchet MS</vt:lpstr>
      <vt:lpstr>Wingdings</vt:lpstr>
      <vt:lpstr>Wingdings 3</vt:lpstr>
      <vt:lpstr>Facet</vt:lpstr>
      <vt:lpstr>SQL AGGREGATE FUNCTIONS</vt:lpstr>
      <vt:lpstr>PowerPoint Presentation</vt:lpstr>
      <vt:lpstr>Commonly used aggregate functions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AGGREGATE FUNCTIONS</dc:title>
  <dc:creator>Mouna Sai Sanjana, Motepalli</dc:creator>
  <cp:lastModifiedBy>Mouna Sai Sanjana, Motepalli</cp:lastModifiedBy>
  <cp:revision>5</cp:revision>
  <dcterms:created xsi:type="dcterms:W3CDTF">2019-08-16T11:45:54Z</dcterms:created>
  <dcterms:modified xsi:type="dcterms:W3CDTF">2019-08-16T12:29:12Z</dcterms:modified>
</cp:coreProperties>
</file>