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a:t>
            </a:r>
            <a:r>
              <a:rPr altLang="en-IN" dirty="0" sz="2400" lang="en-US"/>
              <a:t> </a:t>
            </a:r>
            <a:r>
              <a:rPr altLang="en-IN" dirty="0" sz="2400" lang="en-US"/>
              <a:t>S</a:t>
            </a:r>
            <a:r>
              <a:rPr altLang="en-IN" dirty="0" sz="2400" lang="en-US"/>
              <a:t>A</a:t>
            </a:r>
            <a:r>
              <a:rPr altLang="en-IN" dirty="0" sz="2400" lang="en-US"/>
              <a:t>N</a:t>
            </a:r>
            <a:r>
              <a:rPr altLang="en-IN" dirty="0" sz="2400" lang="en-US"/>
              <a:t>J</a:t>
            </a:r>
            <a:r>
              <a:rPr altLang="en-IN" dirty="0" sz="2400" lang="en-US"/>
              <a:t>ANA</a:t>
            </a:r>
            <a:r>
              <a:rPr altLang="en-IN" dirty="0" sz="2400" lang="en-US"/>
              <a:t>.</a:t>
            </a:r>
            <a:r>
              <a:rPr altLang="en-IN" dirty="0" sz="2400" lang="en-US"/>
              <a:t> </a:t>
            </a:r>
            <a:r>
              <a:rPr altLang="en-IN" dirty="0" sz="2400" lang="en-US"/>
              <a:t>J</a:t>
            </a:r>
            <a:r>
              <a:rPr dirty="0" sz="2400" lang="en-US"/>
              <a:t> </a:t>
            </a:r>
            <a:endParaRPr altLang="en-US" lang="zh-CN"/>
          </a:p>
          <a:p>
            <a:r>
              <a:rPr dirty="0" sz="2400" lang="en-US"/>
              <a:t>REGISTER NO AND NMID:</a:t>
            </a:r>
            <a:r>
              <a:rPr altLang="en-IN" dirty="0" sz="2400" lang="en-US"/>
              <a:t>2</a:t>
            </a:r>
            <a:r>
              <a:rPr altLang="en-IN" dirty="0" sz="2400" lang="en-US"/>
              <a:t>1</a:t>
            </a:r>
            <a:r>
              <a:rPr altLang="en-IN" dirty="0" sz="2400" lang="en-US"/>
              <a:t>2</a:t>
            </a:r>
            <a:r>
              <a:rPr altLang="en-IN" dirty="0" sz="2400" lang="en-US"/>
              <a:t>4</a:t>
            </a:r>
            <a:r>
              <a:rPr altLang="en-IN" dirty="0" sz="2400" lang="en-US"/>
              <a:t>0</a:t>
            </a:r>
            <a:r>
              <a:rPr altLang="en-IN" dirty="0" sz="2400" lang="en-US"/>
              <a:t>0</a:t>
            </a:r>
            <a:r>
              <a:rPr altLang="en-IN" dirty="0" sz="2400" lang="en-US"/>
              <a:t>7</a:t>
            </a:r>
            <a:r>
              <a:rPr altLang="en-IN" dirty="0" sz="2400" lang="en-US"/>
              <a:t>0</a:t>
            </a:r>
            <a:r>
              <a:rPr altLang="en-IN" dirty="0" sz="2400" lang="en-US"/>
              <a:t>1</a:t>
            </a:r>
            <a:r>
              <a:rPr dirty="0" sz="2400" lang="en-US"/>
              <a:t> </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ARTS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a:t>
            </a:r>
            <a:r>
              <a:rPr altLang="en-IN" dirty="0" sz="2400" lang="en-US"/>
              <a:t>ENCE</a:t>
            </a:r>
            <a:r>
              <a:rPr altLang="en-IN" dirty="0" sz="2400" lang="en-US"/>
              <a:t>/</a:t>
            </a:r>
            <a:r>
              <a:rPr altLang="en-IN" dirty="0" sz="2400" lang="en-US"/>
              <a:t>M</a:t>
            </a:r>
            <a:r>
              <a:rPr altLang="en-IN" dirty="0" sz="2400" lang="en-US"/>
              <a:t>A</a:t>
            </a:r>
            <a:r>
              <a:rPr altLang="en-IN" dirty="0" sz="2400" lang="en-US"/>
              <a:t>D</a:t>
            </a:r>
            <a:r>
              <a:rPr altLang="en-IN" dirty="0" sz="2400" lang="en-US"/>
              <a:t>R</a:t>
            </a:r>
            <a:r>
              <a:rPr altLang="en-IN" dirty="0" sz="2400" lang="en-US"/>
              <a:t>AS</a:t>
            </a:r>
            <a:r>
              <a:rPr dirty="0" sz="2400" lang="en-US"/>
              <a:t> 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657456" y="3977352"/>
            <a:ext cx="6825281" cy="299862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7" name="Rectangle 1"/>
          <p:cNvSpPr/>
          <p:nvPr/>
        </p:nvSpPr>
        <p:spPr>
          <a:xfrm>
            <a:off x="3048000" y="1997839"/>
            <a:ext cx="6096000" cy="3291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8834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9474240" flipH="1">
            <a:off x="-1239617" y="-13064761"/>
            <a:ext cx="10049292" cy="76352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US">
              <a:solidFill>
                <a:srgbClr val="000000"/>
              </a:solidFill>
            </a:endParaRPr>
          </a:p>
        </p:txBody>
      </p:sp>
      <p:sp>
        <p:nvSpPr>
          <p:cNvPr id="1048672" name=""/>
          <p:cNvSpPr txBox="1"/>
          <p:nvPr/>
        </p:nvSpPr>
        <p:spPr>
          <a:xfrm rot="21565210" flipH="1">
            <a:off x="1017155" y="1029992"/>
            <a:ext cx="9457932" cy="8054341"/>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US">
                <a:solidFill>
                  <a:srgbClr val="000000"/>
                </a:solidFill>
                <a:latin typeface="Arial"/>
              </a:rPr>
              <a:t>Here’s a short version: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2025-09-10T05:12:35Z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84247d8aa2f84d02a69fc547a1f3bbe6</vt:lpwstr>
  </property>
</Properties>
</file>