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71" d="100"/>
          <a:sy n="71" d="100"/>
        </p:scale>
        <p:origin x="235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1B482-B779-4B3B-91B1-E18FB9A4E2E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C9BEC-B3F7-4672-AC33-73C71DB20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76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Average Employment (Years)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Gender Distribution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Location Distribution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Change in Employee (Percent)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Employees by State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Race Distribution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Age Group Distribution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Age Distribution by Gender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Gender Distribution by Department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p.powerbi.com/groups/me/reports/468aa125-16f6-4934-9088-66e6f903fe58?pbi_source=PowerPoin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468aa125-16f6-4934-9088-66e6f903fe58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468aa125-16f6-4934-9088-66e6f903fe58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Human Resource Distribution 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2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Average Employment (Years) ,Gender Distribution ,Location Distribution ,Change in Employee (Percent) ,Employees by State ,Race Distribution ,Yea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Report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ge Group Distribution ,Age Distribution by Gender ,lineChart ,Gender Distribution by Departmen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Report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93</Words>
  <Application>Microsoft Office PowerPoint</Application>
  <PresentationFormat>Widescreen</PresentationFormat>
  <Paragraphs>38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Custom Design</vt:lpstr>
      <vt:lpstr>Human Resource Distribution </vt:lpstr>
      <vt:lpstr>Report 1</vt:lpstr>
      <vt:lpstr>Report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Sanjana Anand</cp:lastModifiedBy>
  <cp:revision>6</cp:revision>
  <dcterms:created xsi:type="dcterms:W3CDTF">2016-09-04T11:54:55Z</dcterms:created>
  <dcterms:modified xsi:type="dcterms:W3CDTF">2023-08-31T15:46:44Z</dcterms:modified>
</cp:coreProperties>
</file>