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65" r:id="rId1"/>
  </p:sldMasterIdLst>
  <p:notesMasterIdLst>
    <p:notesMasterId r:id="rId2"/>
  </p:notesMasterIdLst>
  <p:sldIdLst>
    <p:sldId id="269" r:id="rId3"/>
    <p:sldId id="270" r:id="rId4"/>
    <p:sldId id="271" r:id="rId5"/>
    <p:sldId id="272" r:id="rId6"/>
    <p:sldId id="273" r:id="rId7"/>
    <p:sldId id="274" r:id="rId8"/>
    <p:sldId id="275" r:id="rId9"/>
    <p:sldId id="276" r:id="rId10"/>
    <p:sldId id="277" r:id="rId11"/>
    <p:sldId id="278" r:id="rId12"/>
    <p:sldId id="279" r:id="rId13"/>
    <p:sldId id="280"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9" name=""/>
        <p:cNvGrpSpPr/>
        <p:nvPr/>
      </p:nvGrpSpPr>
      <p:grpSpPr>
        <a:xfrm>
          <a:off x="0" y="0"/>
          <a:ext cx="0" cy="0"/>
          <a:chOff x="0" y="0"/>
          <a:chExt cx="0" cy="0"/>
        </a:xfrm>
      </p:grpSpPr>
      <p:grpSp>
        <p:nvGrpSpPr>
          <p:cNvPr id="30"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5" name=""/>
        <p:cNvGrpSpPr/>
        <p:nvPr/>
      </p:nvGrpSpPr>
      <p:grpSpPr>
        <a:xfrm>
          <a:off x="0" y="0"/>
          <a:ext cx="0" cy="0"/>
          <a:chOff x="0" y="0"/>
          <a:chExt cx="0" cy="0"/>
        </a:xfrm>
      </p:grpSpPr>
      <p:sp>
        <p:nvSpPr>
          <p:cNvPr id="104868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4"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85" name="Footer Placeholder 4"/>
          <p:cNvSpPr>
            <a:spLocks noGrp="1"/>
          </p:cNvSpPr>
          <p:nvPr>
            <p:ph type="ftr" sz="quarter" idx="11"/>
          </p:nvPr>
        </p:nvSpPr>
        <p:spPr/>
        <p:txBody>
          <a:bodyPr/>
          <a:p>
            <a:endParaRPr dirty="0" lang="en-US"/>
          </a:p>
        </p:txBody>
      </p:sp>
      <p:sp>
        <p:nvSpPr>
          <p:cNvPr id="104868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0"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1"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5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3"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4" name=""/>
        <p:cNvGrpSpPr/>
        <p:nvPr/>
      </p:nvGrpSpPr>
      <p:grpSpPr>
        <a:xfrm>
          <a:off x="0" y="0"/>
          <a:ext cx="0" cy="0"/>
          <a:chOff x="0" y="0"/>
          <a:chExt cx="0" cy="0"/>
        </a:xfrm>
      </p:grpSpPr>
      <p:sp>
        <p:nvSpPr>
          <p:cNvPr id="104867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9"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80" name="Footer Placeholder 4"/>
          <p:cNvSpPr>
            <a:spLocks noGrp="1"/>
          </p:cNvSpPr>
          <p:nvPr>
            <p:ph type="ftr" sz="quarter" idx="11"/>
          </p:nvPr>
        </p:nvSpPr>
        <p:spPr/>
        <p:txBody>
          <a:bodyPr/>
          <a:p>
            <a:endParaRPr dirty="0" lang="en-US"/>
          </a:p>
        </p:txBody>
      </p:sp>
      <p:sp>
        <p:nvSpPr>
          <p:cNvPr id="104868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9" name=""/>
        <p:cNvGrpSpPr/>
        <p:nvPr/>
      </p:nvGrpSpPr>
      <p:grpSpPr>
        <a:xfrm>
          <a:off x="0" y="0"/>
          <a:ext cx="0" cy="0"/>
          <a:chOff x="0" y="0"/>
          <a:chExt cx="0" cy="0"/>
        </a:xfrm>
      </p:grpSpPr>
      <p:sp>
        <p:nvSpPr>
          <p:cNvPr id="104864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5"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46" name="Footer Placeholder 4"/>
          <p:cNvSpPr>
            <a:spLocks noGrp="1"/>
          </p:cNvSpPr>
          <p:nvPr>
            <p:ph type="ftr" sz="quarter" idx="11"/>
          </p:nvPr>
        </p:nvSpPr>
        <p:spPr/>
        <p:txBody>
          <a:bodyPr/>
          <a:p>
            <a:endParaRPr dirty="0" lang="en-US"/>
          </a:p>
        </p:txBody>
      </p:sp>
      <p:sp>
        <p:nvSpPr>
          <p:cNvPr id="1048647"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8"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9"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7" name=""/>
        <p:cNvGrpSpPr/>
        <p:nvPr/>
      </p:nvGrpSpPr>
      <p:grpSpPr>
        <a:xfrm>
          <a:off x="0" y="0"/>
          <a:ext cx="0" cy="0"/>
          <a:chOff x="0" y="0"/>
          <a:chExt cx="0" cy="0"/>
        </a:xfrm>
      </p:grpSpPr>
      <p:sp>
        <p:nvSpPr>
          <p:cNvPr id="104869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6"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97" name="Footer Placeholder 4"/>
          <p:cNvSpPr>
            <a:spLocks noGrp="1"/>
          </p:cNvSpPr>
          <p:nvPr>
            <p:ph type="ftr" sz="quarter" idx="11"/>
          </p:nvPr>
        </p:nvSpPr>
        <p:spPr/>
        <p:txBody>
          <a:bodyPr/>
          <a:p>
            <a:endParaRPr dirty="0" lang="en-US"/>
          </a:p>
        </p:txBody>
      </p:sp>
      <p:sp>
        <p:nvSpPr>
          <p:cNvPr id="104869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2" name=""/>
        <p:cNvGrpSpPr/>
        <p:nvPr/>
      </p:nvGrpSpPr>
      <p:grpSpPr>
        <a:xfrm>
          <a:off x="0" y="0"/>
          <a:ext cx="0" cy="0"/>
          <a:chOff x="0" y="0"/>
          <a:chExt cx="0" cy="0"/>
        </a:xfrm>
      </p:grpSpPr>
      <p:sp>
        <p:nvSpPr>
          <p:cNvPr id="1048664" name="Title 1"/>
          <p:cNvSpPr>
            <a:spLocks noGrp="1"/>
          </p:cNvSpPr>
          <p:nvPr>
            <p:ph type="title"/>
          </p:nvPr>
        </p:nvSpPr>
        <p:spPr/>
        <p:txBody>
          <a:bodyPr/>
          <a:p>
            <a:r>
              <a:rPr lang="en-US"/>
              <a:t>Click to edit Master title style</a:t>
            </a:r>
            <a:endParaRPr dirty="0" lang="en-US"/>
          </a:p>
        </p:txBody>
      </p:sp>
      <p:sp>
        <p:nvSpPr>
          <p:cNvPr id="1048665"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6" name="Date Placeholder 3"/>
          <p:cNvSpPr>
            <a:spLocks noGrp="1"/>
          </p:cNvSpPr>
          <p:nvPr>
            <p:ph type="dt" sz="half" idx="10"/>
          </p:nvPr>
        </p:nvSpPr>
        <p:spPr/>
        <p:txBody>
          <a:bodyPr/>
          <a:p>
            <a:fld id="{55C6B4A9-1611-4792-9094-5F34BCA07E0B}" type="datetimeFigureOut">
              <a:rPr dirty="0" lang="en-US"/>
              <a:t>8/27/2024</a:t>
            </a:fld>
            <a:endParaRPr dirty="0" lang="en-US"/>
          </a:p>
        </p:txBody>
      </p:sp>
      <p:sp>
        <p:nvSpPr>
          <p:cNvPr id="1048667" name="Footer Placeholder 4"/>
          <p:cNvSpPr>
            <a:spLocks noGrp="1"/>
          </p:cNvSpPr>
          <p:nvPr>
            <p:ph type="ftr" sz="quarter" idx="11"/>
          </p:nvPr>
        </p:nvSpPr>
        <p:spPr/>
        <p:txBody>
          <a:bodyPr/>
          <a:p>
            <a:endParaRPr dirty="0" lang="en-US"/>
          </a:p>
        </p:txBody>
      </p:sp>
      <p:sp>
        <p:nvSpPr>
          <p:cNvPr id="1048668"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9" name=""/>
        <p:cNvGrpSpPr/>
        <p:nvPr/>
      </p:nvGrpSpPr>
      <p:grpSpPr>
        <a:xfrm>
          <a:off x="0" y="0"/>
          <a:ext cx="0" cy="0"/>
          <a:chOff x="0" y="0"/>
          <a:chExt cx="0" cy="0"/>
        </a:xfrm>
      </p:grpSpPr>
      <p:sp>
        <p:nvSpPr>
          <p:cNvPr id="1048705"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6"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42A54C80-263E-416B-A8E0-580EDEADCBDC}" type="datetimeFigureOut">
              <a:rPr dirty="0" lang="en-US"/>
              <a:t>8/27/2024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4"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sp>
        <p:nvSpPr>
          <p:cNvPr id="1048687" name="Title 1"/>
          <p:cNvSpPr>
            <a:spLocks noGrp="1"/>
          </p:cNvSpPr>
          <p:nvPr>
            <p:ph type="title"/>
          </p:nvPr>
        </p:nvSpPr>
        <p:spPr/>
        <p:txBody>
          <a:bodyPr/>
          <a:p>
            <a:r>
              <a:rPr lang="en-US"/>
              <a:t>Click to edit Master title style</a:t>
            </a:r>
            <a:endParaRPr dirty="0" lang="en-US"/>
          </a:p>
        </p:txBody>
      </p:sp>
      <p:sp>
        <p:nvSpPr>
          <p:cNvPr id="1048688"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4"/>
          <p:cNvSpPr>
            <a:spLocks noGrp="1"/>
          </p:cNvSpPr>
          <p:nvPr>
            <p:ph type="dt" sz="half" idx="10"/>
          </p:nvPr>
        </p:nvSpPr>
        <p:spPr/>
        <p:txBody>
          <a:bodyPr/>
          <a:p>
            <a:fld id="{42A54C80-263E-416B-A8E0-580EDEADCBDC}" type="datetimeFigureOut">
              <a:rPr dirty="0" lang="en-US"/>
              <a:t>8/27/2024</a:t>
            </a:fld>
            <a:endParaRPr dirty="0" lang="en-US"/>
          </a:p>
        </p:txBody>
      </p:sp>
      <p:sp>
        <p:nvSpPr>
          <p:cNvPr id="1048691" name="Footer Placeholder 5"/>
          <p:cNvSpPr>
            <a:spLocks noGrp="1"/>
          </p:cNvSpPr>
          <p:nvPr>
            <p:ph type="ftr" sz="quarter" idx="11"/>
          </p:nvPr>
        </p:nvSpPr>
        <p:spPr/>
        <p:txBody>
          <a:bodyPr/>
          <a:p>
            <a:endParaRPr dirty="0" lang="en-US"/>
          </a:p>
        </p:txBody>
      </p:sp>
      <p:sp>
        <p:nvSpPr>
          <p:cNvPr id="1048692"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3" name=""/>
        <p:cNvGrpSpPr/>
        <p:nvPr/>
      </p:nvGrpSpPr>
      <p:grpSpPr>
        <a:xfrm>
          <a:off x="0" y="0"/>
          <a:ext cx="0" cy="0"/>
          <a:chOff x="0" y="0"/>
          <a:chExt cx="0" cy="0"/>
        </a:xfrm>
      </p:grpSpPr>
      <p:sp>
        <p:nvSpPr>
          <p:cNvPr id="1048669" name="Title 1"/>
          <p:cNvSpPr>
            <a:spLocks noGrp="1"/>
          </p:cNvSpPr>
          <p:nvPr>
            <p:ph type="title"/>
          </p:nvPr>
        </p:nvSpPr>
        <p:spPr/>
        <p:txBody>
          <a:bodyPr/>
          <a:p>
            <a:r>
              <a:rPr lang="en-US"/>
              <a:t>Click to edit Master title style</a:t>
            </a:r>
            <a:endParaRPr dirty="0" lang="en-US"/>
          </a:p>
        </p:txBody>
      </p:sp>
      <p:sp>
        <p:nvSpPr>
          <p:cNvPr id="1048670"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1"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2"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3"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6"/>
          <p:cNvSpPr>
            <a:spLocks noGrp="1"/>
          </p:cNvSpPr>
          <p:nvPr>
            <p:ph type="dt" sz="half" idx="10"/>
          </p:nvPr>
        </p:nvSpPr>
        <p:spPr/>
        <p:txBody>
          <a:bodyPr/>
          <a:p>
            <a:fld id="{B61BEF0D-F0BB-DE4B-95CE-6DB70DBA9567}" type="datetimeFigureOut">
              <a:rPr dirty="0" lang="en-US"/>
              <a:t>8/27/2024</a:t>
            </a:fld>
            <a:endParaRPr dirty="0" lang="en-US"/>
          </a:p>
        </p:txBody>
      </p:sp>
      <p:sp>
        <p:nvSpPr>
          <p:cNvPr id="1048675" name="Footer Placeholder 7"/>
          <p:cNvSpPr>
            <a:spLocks noGrp="1"/>
          </p:cNvSpPr>
          <p:nvPr>
            <p:ph type="ftr" sz="quarter" idx="11"/>
          </p:nvPr>
        </p:nvSpPr>
        <p:spPr/>
        <p:txBody>
          <a:bodyPr/>
          <a:p>
            <a:endParaRPr dirty="0" lang="en-US"/>
          </a:p>
        </p:txBody>
      </p:sp>
      <p:sp>
        <p:nvSpPr>
          <p:cNvPr id="1048676"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638"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9" name="Date Placeholder 2"/>
          <p:cNvSpPr>
            <a:spLocks noGrp="1"/>
          </p:cNvSpPr>
          <p:nvPr>
            <p:ph type="dt" sz="half" idx="10"/>
          </p:nvPr>
        </p:nvSpPr>
        <p:spPr/>
        <p:txBody>
          <a:bodyPr/>
          <a:p>
            <a:fld id="{B61BEF0D-F0BB-DE4B-95CE-6DB70DBA9567}" type="datetimeFigureOut">
              <a:rPr dirty="0" lang="en-US"/>
              <a:t>8/27/2024</a:t>
            </a:fld>
            <a:endParaRPr dirty="0" lang="en-US"/>
          </a:p>
        </p:txBody>
      </p:sp>
      <p:sp>
        <p:nvSpPr>
          <p:cNvPr id="1048640" name="Footer Placeholder 3"/>
          <p:cNvSpPr>
            <a:spLocks noGrp="1"/>
          </p:cNvSpPr>
          <p:nvPr>
            <p:ph type="ftr" sz="quarter" idx="11"/>
          </p:nvPr>
        </p:nvSpPr>
        <p:spPr/>
        <p:txBody>
          <a:bodyPr/>
          <a:p>
            <a:endParaRPr dirty="0" lang="en-US"/>
          </a:p>
        </p:txBody>
      </p:sp>
      <p:sp>
        <p:nvSpPr>
          <p:cNvPr id="1048641"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8/27/2024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8" name=""/>
        <p:cNvGrpSpPr/>
        <p:nvPr/>
      </p:nvGrpSpPr>
      <p:grpSpPr>
        <a:xfrm>
          <a:off x="0" y="0"/>
          <a:ext cx="0" cy="0"/>
          <a:chOff x="0" y="0"/>
          <a:chExt cx="0" cy="0"/>
        </a:xfrm>
      </p:grpSpPr>
      <p:sp>
        <p:nvSpPr>
          <p:cNvPr id="104869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0"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2" name="Date Placeholder 4"/>
          <p:cNvSpPr>
            <a:spLocks noGrp="1"/>
          </p:cNvSpPr>
          <p:nvPr>
            <p:ph type="dt" sz="half" idx="10"/>
          </p:nvPr>
        </p:nvSpPr>
        <p:spPr/>
        <p:txBody>
          <a:bodyPr/>
          <a:p>
            <a:fld id="{42A54C80-263E-416B-A8E0-580EDEADCBDC}" type="datetimeFigureOut">
              <a:rPr dirty="0" lang="en-US"/>
              <a:t>8/27/2024</a:t>
            </a:fld>
            <a:endParaRPr dirty="0" lang="en-US"/>
          </a:p>
        </p:txBody>
      </p:sp>
      <p:sp>
        <p:nvSpPr>
          <p:cNvPr id="1048703" name="Footer Placeholder 5"/>
          <p:cNvSpPr>
            <a:spLocks noGrp="1"/>
          </p:cNvSpPr>
          <p:nvPr>
            <p:ph type="ftr" sz="quarter" idx="11"/>
          </p:nvPr>
        </p:nvSpPr>
        <p:spPr/>
        <p:txBody>
          <a:bodyPr/>
          <a:p>
            <a:endParaRPr dirty="0" lang="en-US"/>
          </a:p>
        </p:txBody>
      </p:sp>
      <p:sp>
        <p:nvSpPr>
          <p:cNvPr id="1048704"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1" name=""/>
        <p:cNvGrpSpPr/>
        <p:nvPr/>
      </p:nvGrpSpPr>
      <p:grpSpPr>
        <a:xfrm>
          <a:off x="0" y="0"/>
          <a:ext cx="0" cy="0"/>
          <a:chOff x="0" y="0"/>
          <a:chExt cx="0" cy="0"/>
        </a:xfrm>
      </p:grpSpPr>
      <p:sp>
        <p:nvSpPr>
          <p:cNvPr id="1048658"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9"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0"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61" name="Footer Placeholder 5"/>
          <p:cNvSpPr>
            <a:spLocks noGrp="1"/>
          </p:cNvSpPr>
          <p:nvPr>
            <p:ph type="ftr" sz="quarter" idx="11"/>
          </p:nvPr>
        </p:nvSpPr>
        <p:spPr/>
        <p:txBody>
          <a:bodyPr/>
          <a:p>
            <a:endParaRPr dirty="0" lang="en-US"/>
          </a:p>
        </p:txBody>
      </p:sp>
      <p:sp>
        <p:nvSpPr>
          <p:cNvPr id="1048662"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3" name="Date Placeholder 4"/>
          <p:cNvSpPr>
            <a:spLocks noGrp="1"/>
          </p:cNvSpPr>
          <p:nvPr>
            <p:ph type="dt" sz="half" idx="10"/>
          </p:nvPr>
        </p:nvSpPr>
        <p:spPr/>
        <p:txBody>
          <a:bodyPr/>
          <a:p>
            <a:fld id="{B61BEF0D-F0BB-DE4B-95CE-6DB70DBA9567}" type="datetimeFigureOut">
              <a:rPr dirty="0" lang="en-US"/>
              <a:t>8/27/2024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8/27/2024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p:spPr>
        <p:txBody>
          <a:bodyPr/>
          <a:p>
            <a:pPr algn="l"/>
            <a:r>
              <a:rPr b="1" dirty="0" sz="3600" lang="en-US">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1048603" name="TextBox 3"/>
          <p:cNvSpPr txBox="1"/>
          <p:nvPr/>
        </p:nvSpPr>
        <p:spPr>
          <a:xfrm>
            <a:off x="2273905" y="3265714"/>
            <a:ext cx="7619999" cy="2606040"/>
          </a:xfrm>
          <a:prstGeom prst="rect"/>
          <a:noFill/>
        </p:spPr>
        <p:txBody>
          <a:bodyPr rtlCol="0" wrap="square">
            <a:spAutoFit/>
          </a:bodyPr>
          <a:p>
            <a:r>
              <a:rPr dirty="0" sz="2400" lang="en-US">
                <a:latin typeface="Times New Roman" panose="02020603050405020304" pitchFamily="18" charset="0"/>
                <a:cs typeface="Times New Roman" panose="02020603050405020304" pitchFamily="18" charset="0"/>
              </a:rPr>
              <a:t>PRESENTED B</a:t>
            </a:r>
            <a:r>
              <a:rPr dirty="0" sz="2400" lang="en-IN">
                <a:latin typeface="Times New Roman" panose="02020603050405020304" pitchFamily="18" charset="0"/>
                <a:cs typeface="Times New Roman" panose="02020603050405020304" pitchFamily="18" charset="0"/>
              </a:rPr>
              <a:t>Y: </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J</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A</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REGISTERNO:</a:t>
            </a:r>
            <a:r>
              <a:rPr dirty="0" sz="2400" lang="en-IN">
                <a:latin typeface="Times New Roman" panose="02020603050405020304" pitchFamily="18" charset="0"/>
                <a:cs typeface="Times New Roman" panose="02020603050405020304" pitchFamily="18" charset="0"/>
              </a:rPr>
              <a:t>312214</a:t>
            </a:r>
            <a:r>
              <a:rPr dirty="0" sz="2400" lang="en-US">
                <a:latin typeface="Times New Roman" panose="02020603050405020304" pitchFamily="18" charset="0"/>
                <a:cs typeface="Times New Roman" panose="02020603050405020304" pitchFamily="18" charset="0"/>
              </a:rPr>
              <a:t>8</a:t>
            </a:r>
            <a:r>
              <a:rPr dirty="0" sz="2400" lang="en-US">
                <a:latin typeface="Times New Roman" panose="02020603050405020304" pitchFamily="18" charset="0"/>
                <a:cs typeface="Times New Roman" panose="02020603050405020304" pitchFamily="18" charset="0"/>
              </a:rPr>
              <a:t>0</a:t>
            </a:r>
            <a:r>
              <a:rPr dirty="0" sz="2400" lang="en-US">
                <a:latin typeface="Times New Roman" panose="02020603050405020304" pitchFamily="18" charset="0"/>
                <a:cs typeface="Times New Roman" panose="02020603050405020304" pitchFamily="18" charset="0"/>
              </a:rPr>
              <a:t>0</a:t>
            </a:r>
            <a:endParaRPr altLang="en-US" lang="zh-CN"/>
          </a:p>
          <a:p>
            <a:r>
              <a:rPr dirty="0" sz="2400" lang="en-IN">
                <a:latin typeface="Times New Roman" panose="02020603050405020304" pitchFamily="18" charset="0"/>
                <a:cs typeface="Times New Roman" panose="02020603050405020304" pitchFamily="18" charset="0"/>
              </a:rPr>
              <a:t>USERNAME:asunm147531221</a:t>
            </a:r>
            <a:r>
              <a:rPr dirty="0" sz="2400" lang="en-US">
                <a:latin typeface="Times New Roman" panose="02020603050405020304" pitchFamily="18" charset="0"/>
                <a:cs typeface="Times New Roman" panose="02020603050405020304" pitchFamily="18" charset="0"/>
              </a:rPr>
              <a:t>4</a:t>
            </a:r>
            <a:r>
              <a:rPr dirty="0" sz="2400" lang="en-US">
                <a:latin typeface="Times New Roman" panose="02020603050405020304" pitchFamily="18" charset="0"/>
                <a:cs typeface="Times New Roman" panose="02020603050405020304" pitchFamily="18" charset="0"/>
              </a:rPr>
              <a:t>8</a:t>
            </a:r>
            <a:r>
              <a:rPr dirty="0" sz="2400" lang="en-US">
                <a:latin typeface="Times New Roman" panose="02020603050405020304" pitchFamily="18" charset="0"/>
                <a:cs typeface="Times New Roman" panose="02020603050405020304" pitchFamily="18" charset="0"/>
              </a:rPr>
              <a:t>0</a:t>
            </a:r>
            <a:r>
              <a:rPr dirty="0" sz="2400" lang="en-US">
                <a:latin typeface="Times New Roman" panose="02020603050405020304" pitchFamily="18" charset="0"/>
                <a:cs typeface="Times New Roman" panose="02020603050405020304" pitchFamily="18" charset="0"/>
              </a:rPr>
              <a:t>0</a:t>
            </a:r>
            <a:endParaRPr dirty="0" sz="2400" lang="en-GB">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DEPARTMENT:</a:t>
            </a:r>
            <a:r>
              <a:rPr dirty="0" sz="2400" lang="en-GB">
                <a:latin typeface="Times New Roman" panose="02020603050405020304" pitchFamily="18" charset="0"/>
                <a:cs typeface="Times New Roman" panose="02020603050405020304" pitchFamily="18" charset="0"/>
              </a:rPr>
              <a:t>COMMERCE</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COLLEGE:</a:t>
            </a:r>
            <a:r>
              <a:rPr dirty="0" sz="2400" lang="en-IN">
                <a:latin typeface="Times New Roman" panose="02020603050405020304" pitchFamily="18" charset="0"/>
                <a:cs typeface="Times New Roman" panose="02020603050405020304" pitchFamily="18" charset="0"/>
              </a:rPr>
              <a:t> SRI KANYAKA PARAMESWARI ARTS&amp; SCIENCE COLLEGE FOR WOMENS</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3" name="TextBox 1"/>
          <p:cNvSpPr txBox="1"/>
          <p:nvPr/>
        </p:nvSpPr>
        <p:spPr>
          <a:xfrm>
            <a:off x="583095" y="598509"/>
            <a:ext cx="6944140" cy="662940"/>
          </a:xfrm>
          <a:prstGeom prst="rect"/>
          <a:noFill/>
        </p:spPr>
        <p:txBody>
          <a:bodyPr rtlCol="0" wrap="square">
            <a:spAutoFit/>
          </a:bodyPr>
          <a:p>
            <a:r>
              <a:rPr b="1" dirty="0" sz="3200" lang="en-US">
                <a:latin typeface="Times New Roman" panose="02020603050405020304"/>
              </a:rPr>
              <a:t>RESULTS</a:t>
            </a:r>
          </a:p>
        </p:txBody>
      </p:sp>
      <p:pic>
        <p:nvPicPr>
          <p:cNvPr id="2097155" name=""/>
          <p:cNvPicPr>
            <a:picLocks/>
          </p:cNvPicPr>
          <p:nvPr/>
        </p:nvPicPr>
        <p:blipFill>
          <a:blip xmlns:r="http://schemas.openxmlformats.org/officeDocument/2006/relationships" r:embed="rId1"/>
          <a:stretch>
            <a:fillRect/>
          </a:stretch>
        </p:blipFill>
        <p:spPr>
          <a:xfrm rot="0">
            <a:off x="900545" y="1636756"/>
            <a:ext cx="8105222" cy="499233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4" name="TextBox 1"/>
          <p:cNvSpPr txBox="1"/>
          <p:nvPr/>
        </p:nvSpPr>
        <p:spPr>
          <a:xfrm>
            <a:off x="596348" y="437321"/>
            <a:ext cx="5658678" cy="662939"/>
          </a:xfrm>
          <a:prstGeom prst="rect"/>
          <a:noFill/>
        </p:spPr>
        <p:txBody>
          <a:bodyPr rtlCol="0" wrap="square">
            <a:spAutoFit/>
          </a:bodyPr>
          <a:p>
            <a:r>
              <a:rPr dirty="0" sz="3200" lang="en-US">
                <a:latin typeface="Times New Roman" panose="02020603050405020304" pitchFamily="18" charset="0"/>
                <a:cs typeface="Times New Roman" panose="02020603050405020304" pitchFamily="18" charset="0"/>
              </a:rPr>
              <a:t>CONCLUSION</a:t>
            </a:r>
          </a:p>
        </p:txBody>
      </p:sp>
      <p:sp>
        <p:nvSpPr>
          <p:cNvPr id="1048635" name="TextBox 3"/>
          <p:cNvSpPr txBox="1"/>
          <p:nvPr/>
        </p:nvSpPr>
        <p:spPr>
          <a:xfrm>
            <a:off x="1297213" y="1509769"/>
            <a:ext cx="7858881" cy="40030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6" name="TextBox 1"/>
          <p:cNvSpPr txBox="1"/>
          <p:nvPr/>
        </p:nvSpPr>
        <p:spPr>
          <a:xfrm>
            <a:off x="799758" y="1354982"/>
            <a:ext cx="5499652" cy="726440"/>
          </a:xfrm>
          <a:prstGeom prst="rect"/>
          <a:noFill/>
        </p:spPr>
        <p:txBody>
          <a:bodyPr rtlCol="0" wrap="square">
            <a:spAutoFit/>
          </a:bodyPr>
          <a:p>
            <a:r>
              <a:rPr dirty="0" sz="3600" lang="en-US">
                <a:latin typeface="Times New Roman" panose="02020603050405020304"/>
              </a:rPr>
              <a:t>REFERENCE</a:t>
            </a:r>
          </a:p>
        </p:txBody>
      </p:sp>
      <p:sp>
        <p:nvSpPr>
          <p:cNvPr id="1048637" name="TextBox 3"/>
          <p:cNvSpPr txBox="1"/>
          <p:nvPr/>
        </p:nvSpPr>
        <p:spPr>
          <a:xfrm>
            <a:off x="1307759" y="2644170"/>
            <a:ext cx="9354288" cy="2186940"/>
          </a:xfrm>
          <a:prstGeom prst="rect"/>
          <a:noFill/>
        </p:spPr>
        <p:txBody>
          <a:bodyPr wrap="square">
            <a:spAutoFit/>
          </a:bodyPr>
          <a:p>
            <a:r>
              <a:rPr dirty="0" sz="2400" lang="en-GB">
                <a:latin typeface="Times New Roman" panose="02020603050405020304"/>
              </a:rPr>
              <a:t>N</a:t>
            </a:r>
            <a:r>
              <a:rPr dirty="0" sz="2400" lang="en-IN">
                <a:latin typeface="Times New Roman" panose="02020603050405020304"/>
              </a:rPr>
              <a:t> </a:t>
            </a:r>
            <a:r>
              <a:rPr dirty="0" sz="2400" lang="en-IN" err="1">
                <a:latin typeface="Times New Roman" panose="02020603050405020304"/>
              </a:rPr>
              <a:t>Tamilnadu</a:t>
            </a:r>
            <a:r>
              <a:rPr dirty="0" sz="2400" lang="en-IN">
                <a:latin typeface="Times New Roman" panose="02020603050405020304"/>
              </a:rPr>
              <a:t> </a:t>
            </a:r>
            <a:r>
              <a:rPr dirty="0" sz="2400" lang="en-GB">
                <a:latin typeface="Times New Roman" panose="02020603050405020304"/>
              </a:rPr>
              <a:t>P </a:t>
            </a:r>
          </a:p>
          <a:p>
            <a:r>
              <a:rPr dirty="0" sz="2400" lang="en-GB">
                <a:latin typeface="Times New Roman" panose="02020603050405020304"/>
              </a:rPr>
              <a:t>Assistant Professor</a:t>
            </a:r>
            <a:endParaRPr dirty="0" sz="2400" lang="en-IN">
              <a:latin typeface="Times New Roman" panose="02020603050405020304"/>
            </a:endParaRPr>
          </a:p>
          <a:p>
            <a:r>
              <a:rPr dirty="0" sz="2400" lang="en-IN">
                <a:latin typeface="Times New Roman" panose="02020603050405020304"/>
              </a:rPr>
              <a:t>SRI KANYAKA PARAMESWARI ARTS &amp; SCIENCE COLLEGE FOR WOMENS</a:t>
            </a:r>
          </a:p>
          <a:p>
            <a:r>
              <a:rPr dirty="0" sz="2400" lang="en-IN">
                <a:latin typeface="Times New Roman" panose="02020603050405020304"/>
              </a:rPr>
              <a:t> </a:t>
            </a:r>
            <a:r>
              <a:rPr dirty="0" sz="2400" lang="en-US">
                <a:latin typeface="Times New Roman" panose="02020603050405020304"/>
              </a:rPr>
              <a:t>C</a:t>
            </a:r>
            <a:r>
              <a:rPr dirty="0" sz="2400" lang="en-IN">
                <a:latin typeface="Times New Roman" panose="02020603050405020304"/>
              </a:rPr>
              <a:t>HENNAI, TAMILNADU </a:t>
            </a:r>
            <a:endParaRPr dirty="0" sz="2400" lang="en-US">
              <a:latin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p:spPr>
        <p:txBody>
          <a:bodyPr>
            <a:noAutofit/>
          </a:bodyPr>
          <a:p>
            <a:r>
              <a:rPr b="1" dirty="0" sz="4400" lang="en-US">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p:spPr>
        <p:txBody>
          <a:bodyPr>
            <a:normAutofit fontScale="90000"/>
          </a:bodyPr>
          <a:p>
            <a:r>
              <a:rPr b="1" dirty="0" sz="3200" lang="en-US">
                <a:solidFill>
                  <a:schemeClr val="tx1"/>
                </a:solidFill>
                <a:latin typeface="Times New Roman" panose="02020603050405020304" pitchFamily="18" charset="0"/>
                <a:cs typeface="Times New Roman" panose="02020603050405020304" pitchFamily="18" charset="0"/>
              </a:rPr>
              <a:t>AGENDA</a:t>
            </a:r>
          </a:p>
        </p:txBody>
      </p:sp>
      <p:sp>
        <p:nvSpPr>
          <p:cNvPr id="1048611" name="Text Placeholder 2"/>
          <p:cNvSpPr>
            <a:spLocks noGrp="1"/>
          </p:cNvSpPr>
          <p:nvPr>
            <p:ph type="body" idx="1"/>
          </p:nvPr>
        </p:nvSpPr>
        <p:spPr>
          <a:xfrm>
            <a:off x="1905688" y="2021709"/>
            <a:ext cx="5551186" cy="3203454"/>
          </a:xfrm>
        </p:spPr>
        <p:txBody>
          <a:bodyPr>
            <a:noAutofit/>
          </a:bodyPr>
          <a:p>
            <a:r>
              <a:rPr dirty="0" lang="en-US">
                <a:solidFill>
                  <a:schemeClr val="tx1"/>
                </a:solidFill>
                <a:latin typeface="Times New Roman" panose="02020603050405020304" pitchFamily="18" charset="0"/>
                <a:cs typeface="Times New Roman" panose="02020603050405020304" pitchFamily="18" charset="0"/>
              </a:rPr>
              <a:t>1.Problem Statement</a:t>
            </a:r>
          </a:p>
          <a:p>
            <a:r>
              <a:rPr dirty="0" lang="en-US">
                <a:solidFill>
                  <a:schemeClr val="tx1"/>
                </a:solidFill>
                <a:latin typeface="Times New Roman" panose="02020603050405020304" pitchFamily="18" charset="0"/>
                <a:cs typeface="Times New Roman" panose="02020603050405020304" pitchFamily="18" charset="0"/>
              </a:rPr>
              <a:t>2. Project Overview</a:t>
            </a:r>
          </a:p>
          <a:p>
            <a:r>
              <a:rPr dirty="0" lang="en-US">
                <a:solidFill>
                  <a:schemeClr val="tx1"/>
                </a:solidFill>
                <a:latin typeface="Times New Roman" panose="02020603050405020304" pitchFamily="18" charset="0"/>
                <a:cs typeface="Times New Roman" panose="02020603050405020304" pitchFamily="18" charset="0"/>
              </a:rPr>
              <a:t>3.End Users</a:t>
            </a:r>
          </a:p>
          <a:p>
            <a:r>
              <a:rPr dirty="0" lang="en-US">
                <a:solidFill>
                  <a:schemeClr val="tx1"/>
                </a:solidFill>
                <a:latin typeface="Times New Roman" panose="02020603050405020304" pitchFamily="18" charset="0"/>
                <a:cs typeface="Times New Roman" panose="02020603050405020304" pitchFamily="18" charset="0"/>
              </a:rPr>
              <a:t>4.Our Solution and Proposition</a:t>
            </a:r>
          </a:p>
          <a:p>
            <a:r>
              <a:rPr dirty="0" lang="en-US">
                <a:solidFill>
                  <a:schemeClr val="tx1"/>
                </a:solidFill>
                <a:latin typeface="Times New Roman" panose="02020603050405020304" pitchFamily="18" charset="0"/>
                <a:cs typeface="Times New Roman" panose="02020603050405020304" pitchFamily="18" charset="0"/>
              </a:rPr>
              <a:t>5. Dataset Description</a:t>
            </a:r>
          </a:p>
          <a:p>
            <a:r>
              <a:rPr dirty="0" lang="en-US">
                <a:solidFill>
                  <a:schemeClr val="tx1"/>
                </a:solidFill>
                <a:latin typeface="Times New Roman" panose="02020603050405020304" pitchFamily="18" charset="0"/>
                <a:cs typeface="Times New Roman" panose="02020603050405020304" pitchFamily="18" charset="0"/>
              </a:rPr>
              <a:t>6. Modelling Approach</a:t>
            </a:r>
          </a:p>
          <a:p>
            <a:r>
              <a:rPr dirty="0" lang="en-US">
                <a:solidFill>
                  <a:schemeClr val="tx1"/>
                </a:solidFill>
                <a:latin typeface="Times New Roman" panose="02020603050405020304" pitchFamily="18" charset="0"/>
                <a:cs typeface="Times New Roman" panose="02020603050405020304" pitchFamily="18" charset="0"/>
              </a:rPr>
              <a:t>7. Results and Discussion</a:t>
            </a:r>
          </a:p>
          <a:p>
            <a:r>
              <a:rPr dirty="0" lang="en-US">
                <a:solidFill>
                  <a:schemeClr val="tx1"/>
                </a:solidFill>
                <a:latin typeface="Times New Roman" panose="02020603050405020304" pitchFamily="18" charset="0"/>
                <a:cs typeface="Times New Roman" panose="02020603050405020304" pitchFamily="18" charset="0"/>
              </a:rPr>
              <a:t>8.Conclusion</a:t>
            </a: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dirty="0" sz="3200" lang="en-US">
                <a:solidFill>
                  <a:schemeClr val="tx1"/>
                </a:solidFill>
                <a:latin typeface="Times New Roman" panose="02020603050405020304" pitchFamily="18" charset="0"/>
                <a:cs typeface="Times New Roman" panose="02020603050405020304" pitchFamily="18" charset="0"/>
              </a:rPr>
              <a:t>PROBLEM STATEMENT</a:t>
            </a:r>
          </a:p>
        </p:txBody>
      </p:sp>
      <p:sp>
        <p:nvSpPr>
          <p:cNvPr id="1048613" name="Text Placeholder 3"/>
          <p:cNvSpPr>
            <a:spLocks noGrp="1"/>
          </p:cNvSpPr>
          <p:nvPr>
            <p:ph type="body" idx="1"/>
          </p:nvPr>
        </p:nvSpPr>
        <p:spPr>
          <a:xfrm>
            <a:off x="1028097" y="1959429"/>
            <a:ext cx="8596668" cy="3367943"/>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7" name="TextBox 1"/>
          <p:cNvSpPr txBox="1"/>
          <p:nvPr/>
        </p:nvSpPr>
        <p:spPr>
          <a:xfrm>
            <a:off x="601961" y="453669"/>
            <a:ext cx="7142922" cy="662940"/>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PROJECT OVERVIEW</a:t>
            </a:r>
          </a:p>
        </p:txBody>
      </p:sp>
      <p:sp>
        <p:nvSpPr>
          <p:cNvPr id="1048618" name="TextBox 3"/>
          <p:cNvSpPr txBox="1"/>
          <p:nvPr/>
        </p:nvSpPr>
        <p:spPr>
          <a:xfrm>
            <a:off x="1356810" y="1273316"/>
            <a:ext cx="7678333" cy="59588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4" name="TextBox 2"/>
          <p:cNvSpPr txBox="1"/>
          <p:nvPr/>
        </p:nvSpPr>
        <p:spPr>
          <a:xfrm>
            <a:off x="515573" y="790397"/>
            <a:ext cx="8865705" cy="662940"/>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WHO ARE THE END USERS?</a:t>
            </a:r>
          </a:p>
        </p:txBody>
      </p:sp>
      <p:sp>
        <p:nvSpPr>
          <p:cNvPr id="1048625" name="TextBox 3"/>
          <p:cNvSpPr txBox="1"/>
          <p:nvPr/>
        </p:nvSpPr>
        <p:spPr>
          <a:xfrm>
            <a:off x="2174119" y="1212404"/>
            <a:ext cx="6292548" cy="8054339"/>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
        <p:nvSpPr>
          <p:cNvPr id="1048626" name="TextBox 5"/>
          <p:cNvSpPr txBox="1"/>
          <p:nvPr/>
        </p:nvSpPr>
        <p:spPr>
          <a:xfrm>
            <a:off x="5187647" y="2514600"/>
            <a:ext cx="1828800" cy="408941"/>
          </a:xfrm>
          <a:prstGeom prst="rect"/>
          <a:noFill/>
        </p:spPr>
        <p:txBody>
          <a:bodyPr rtlCol="0" wrap="square">
            <a:spAutoFit/>
          </a:bodyPr>
          <a:p>
            <a:pPr algn="l"/>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7" name="TextBox 1"/>
          <p:cNvSpPr txBox="1"/>
          <p:nvPr/>
        </p:nvSpPr>
        <p:spPr>
          <a:xfrm>
            <a:off x="225287" y="291548"/>
            <a:ext cx="9037983" cy="574039"/>
          </a:xfrm>
          <a:prstGeom prst="rect"/>
          <a:noFill/>
        </p:spPr>
        <p:txBody>
          <a:bodyPr rtlCol="0" wrap="square">
            <a:spAutoFit/>
          </a:bodyPr>
          <a:p>
            <a:r>
              <a:rPr b="1" dirty="0" sz="2800" lang="en-US">
                <a:latin typeface="Times New Roman" panose="02020603050405020304" pitchFamily="18" charset="0"/>
                <a:cs typeface="Times New Roman" panose="02020603050405020304" pitchFamily="18" charset="0"/>
              </a:rPr>
              <a:t>OUR SOLUTION AND ITS VALUE PROPOSITION</a:t>
            </a:r>
          </a:p>
        </p:txBody>
      </p:sp>
      <p:sp>
        <p:nvSpPr>
          <p:cNvPr id="1048628" name="TextBox 9"/>
          <p:cNvSpPr txBox="1"/>
          <p:nvPr/>
        </p:nvSpPr>
        <p:spPr>
          <a:xfrm>
            <a:off x="1182229" y="1164460"/>
            <a:ext cx="7393293" cy="68478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9" name="TextBox 1"/>
          <p:cNvSpPr txBox="1"/>
          <p:nvPr/>
        </p:nvSpPr>
        <p:spPr>
          <a:xfrm>
            <a:off x="417759" y="627374"/>
            <a:ext cx="8004314" cy="662940"/>
          </a:xfrm>
          <a:prstGeom prst="rect"/>
          <a:noFill/>
        </p:spPr>
        <p:txBody>
          <a:bodyPr rtlCol="0" wrap="square">
            <a:spAutoFit/>
          </a:bodyPr>
          <a:p>
            <a:r>
              <a:rPr b="1" dirty="0" sz="3200" lang="en-US">
                <a:latin typeface="Times New Roman" panose="02020603050405020304"/>
              </a:rPr>
              <a:t>DATASET DESCRIPTION</a:t>
            </a:r>
          </a:p>
        </p:txBody>
      </p:sp>
      <p:sp>
        <p:nvSpPr>
          <p:cNvPr id="1048630" name="TextBox 2"/>
          <p:cNvSpPr txBox="1"/>
          <p:nvPr/>
        </p:nvSpPr>
        <p:spPr>
          <a:xfrm>
            <a:off x="1012844" y="1603513"/>
            <a:ext cx="7699514" cy="47142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dirty="0" sz="2000" lang="en-US">
                <a:latin typeface="Times New Roman" panose="02020603050405020304" pitchFamily="18" charset="0"/>
                <a:cs typeface="Times New Roman" panose="02020603050405020304" pitchFamily="18" charset="0"/>
              </a:rPr>
              <a:t>: The pay zone or salary band to which the employee's compensation falls.</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dirty="0" sz="2000" lang="en-US">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extBox 1"/>
          <p:cNvSpPr txBox="1"/>
          <p:nvPr/>
        </p:nvSpPr>
        <p:spPr>
          <a:xfrm>
            <a:off x="543338" y="320213"/>
            <a:ext cx="6520070" cy="662940"/>
          </a:xfrm>
          <a:prstGeom prst="rect"/>
          <a:noFill/>
        </p:spPr>
        <p:txBody>
          <a:bodyPr rtlCol="0" wrap="square">
            <a:spAutoFit/>
          </a:bodyPr>
          <a:p>
            <a:r>
              <a:rPr b="1" dirty="0" sz="3200" lang="en-US">
                <a:latin typeface="Times New Roman" panose="02020603050405020304"/>
              </a:rPr>
              <a:t>MODELLING</a:t>
            </a:r>
          </a:p>
        </p:txBody>
      </p:sp>
      <p:sp>
        <p:nvSpPr>
          <p:cNvPr id="1048632" name="TextBox 4"/>
          <p:cNvSpPr txBox="1"/>
          <p:nvPr/>
        </p:nvSpPr>
        <p:spPr>
          <a:xfrm>
            <a:off x="1303262" y="1166842"/>
            <a:ext cx="7538355" cy="59588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Slicer, Conditional Formatting, </a:t>
            </a:r>
            <a:r>
              <a:rPr dirty="0" sz="2400" lang="en-US" err="1">
                <a:latin typeface="Times New Roman" panose="02020603050405020304"/>
              </a:rPr>
              <a:t>Designin</a:t>
            </a:r>
            <a:r>
              <a:rPr dirty="0" sz="2400" lang="en-GB">
                <a:latin typeface="Times New Roman" panose="02020603050405020304"/>
              </a:rPr>
              <a:t>g</a:t>
            </a:r>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msandhiya856@gmail.com</cp:lastModifiedBy>
  <dcterms:created xsi:type="dcterms:W3CDTF">2024-08-20T13:32:52Z</dcterms:created>
  <dcterms:modified xsi:type="dcterms:W3CDTF">2024-08-27T09:57:46Z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2e2191d1082747e0978a35ffca20fbd9</vt:lpwstr>
  </property>
</Properties>
</file>