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7" r:id="rId10"/>
    <p:sldId id="268" r:id="rId11"/>
    <p:sldId id="269" r:id="rId12"/>
    <p:sldId id="270" r:id="rId13"/>
    <p:sldId id="256" r:id="rId14"/>
    <p:sldId id="266" r:id="rId15"/>
    <p:sldId id="271" r:id="rId16"/>
    <p:sldId id="273" r:id="rId17"/>
  </p:sldIdLst>
  <p:sldSz cx="12192000" cy="6858000"/>
  <p:notesSz cx="6858000" cy="9144000"/>
  <p:custShowLst>
    <p:custShow name="Download and Install" id="0">
      <p:sldLst>
        <p:sld r:id="rId11"/>
        <p:sld r:id="rId12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7E085-52E0-4768-B576-EA0E585EB7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DB9E0A0-FE38-4C50-8789-110E071C9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Tableau is BI Tool.</a:t>
          </a:r>
        </a:p>
      </dgm:t>
    </dgm:pt>
    <dgm:pt modelId="{EC82A5C6-882E-4F6F-8B0C-5B399108DB73}" type="parTrans" cxnId="{A110E4F7-4606-4A35-AF1F-1FEDEEAF738F}">
      <dgm:prSet/>
      <dgm:spPr/>
      <dgm:t>
        <a:bodyPr/>
        <a:lstStyle/>
        <a:p>
          <a:endParaRPr lang="en-US"/>
        </a:p>
      </dgm:t>
    </dgm:pt>
    <dgm:pt modelId="{D6104E8D-4A8C-4B3D-8032-AAB7C5719A2E}" type="sibTrans" cxnId="{A110E4F7-4606-4A35-AF1F-1FEDEEAF73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BD418-F79F-46F9-9A4B-4A60882DBF0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/>
            <a:t>Tableau is Visualization Tool</a:t>
          </a:r>
        </a:p>
      </dgm:t>
    </dgm:pt>
    <dgm:pt modelId="{B4C3D86E-334F-4170-9807-D32C5DAFC3AF}" type="parTrans" cxnId="{3CCE6EDA-CFBF-45D9-A50E-B9FCCDA4116C}">
      <dgm:prSet/>
      <dgm:spPr/>
      <dgm:t>
        <a:bodyPr/>
        <a:lstStyle/>
        <a:p>
          <a:endParaRPr lang="en-US"/>
        </a:p>
      </dgm:t>
    </dgm:pt>
    <dgm:pt modelId="{F30C0F15-C72B-4678-826A-26CD13CFBFEA}" type="sibTrans" cxnId="{3CCE6EDA-CFBF-45D9-A50E-B9FCCDA4116C}">
      <dgm:prSet/>
      <dgm:spPr/>
      <dgm:t>
        <a:bodyPr/>
        <a:lstStyle/>
        <a:p>
          <a:endParaRPr lang="en-US"/>
        </a:p>
      </dgm:t>
    </dgm:pt>
    <dgm:pt modelId="{F4B39C83-CDEC-47A7-BC76-81214BCB97A8}" type="pres">
      <dgm:prSet presAssocID="{07E7E085-52E0-4768-B576-EA0E585EB715}" presName="root" presStyleCnt="0">
        <dgm:presLayoutVars>
          <dgm:dir/>
          <dgm:resizeHandles val="exact"/>
        </dgm:presLayoutVars>
      </dgm:prSet>
      <dgm:spPr/>
    </dgm:pt>
    <dgm:pt modelId="{49DC609B-D3A9-4044-A909-BCD2D6648900}" type="pres">
      <dgm:prSet presAssocID="{07E7E085-52E0-4768-B576-EA0E585EB715}" presName="container" presStyleCnt="0">
        <dgm:presLayoutVars>
          <dgm:dir/>
          <dgm:resizeHandles val="exact"/>
        </dgm:presLayoutVars>
      </dgm:prSet>
      <dgm:spPr/>
    </dgm:pt>
    <dgm:pt modelId="{0088D933-5D96-4CD1-AB8B-7FE75E97F469}" type="pres">
      <dgm:prSet presAssocID="{BDB9E0A0-FE38-4C50-8789-110E071C9E9E}" presName="compNode" presStyleCnt="0"/>
      <dgm:spPr/>
    </dgm:pt>
    <dgm:pt modelId="{DDA25948-C7D3-43F7-AE14-ED14C5ED83D5}" type="pres">
      <dgm:prSet presAssocID="{BDB9E0A0-FE38-4C50-8789-110E071C9E9E}" presName="iconBgRect" presStyleLbl="bgShp" presStyleIdx="0" presStyleCnt="2"/>
      <dgm:spPr/>
    </dgm:pt>
    <dgm:pt modelId="{152BA7E2-3962-4D39-860D-FFB6D99FFD19}" type="pres">
      <dgm:prSet presAssocID="{BDB9E0A0-FE38-4C50-8789-110E071C9E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3B085A-5993-44A8-A68C-723B6BF7A11B}" type="pres">
      <dgm:prSet presAssocID="{BDB9E0A0-FE38-4C50-8789-110E071C9E9E}" presName="spaceRect" presStyleCnt="0"/>
      <dgm:spPr/>
    </dgm:pt>
    <dgm:pt modelId="{B64F4C2E-5E62-4279-BAD6-400A5AA17C11}" type="pres">
      <dgm:prSet presAssocID="{BDB9E0A0-FE38-4C50-8789-110E071C9E9E}" presName="textRect" presStyleLbl="revTx" presStyleIdx="0" presStyleCnt="2">
        <dgm:presLayoutVars>
          <dgm:chMax val="1"/>
          <dgm:chPref val="1"/>
        </dgm:presLayoutVars>
      </dgm:prSet>
      <dgm:spPr/>
    </dgm:pt>
    <dgm:pt modelId="{4EFCB6DF-85FA-4FF7-8C1B-5D1427086FF1}" type="pres">
      <dgm:prSet presAssocID="{D6104E8D-4A8C-4B3D-8032-AAB7C5719A2E}" presName="sibTrans" presStyleLbl="sibTrans2D1" presStyleIdx="0" presStyleCnt="0"/>
      <dgm:spPr/>
    </dgm:pt>
    <dgm:pt modelId="{B6A05BD3-70DD-4CEE-B31E-1C5A9AB8CBEC}" type="pres">
      <dgm:prSet presAssocID="{492BD418-F79F-46F9-9A4B-4A60882DBF0F}" presName="compNode" presStyleCnt="0"/>
      <dgm:spPr/>
    </dgm:pt>
    <dgm:pt modelId="{1251C285-6888-46A0-8746-E2136A270753}" type="pres">
      <dgm:prSet presAssocID="{492BD418-F79F-46F9-9A4B-4A60882DBF0F}" presName="iconBgRect" presStyleLbl="bgShp" presStyleIdx="1" presStyleCnt="2"/>
      <dgm:spPr/>
    </dgm:pt>
    <dgm:pt modelId="{0D02F27D-655C-412A-BCB3-589D9F38EC47}" type="pres">
      <dgm:prSet presAssocID="{492BD418-F79F-46F9-9A4B-4A60882DBF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8D42607-9389-4333-8C25-05070FD5F685}" type="pres">
      <dgm:prSet presAssocID="{492BD418-F79F-46F9-9A4B-4A60882DBF0F}" presName="spaceRect" presStyleCnt="0"/>
      <dgm:spPr/>
    </dgm:pt>
    <dgm:pt modelId="{2EFA94F2-B9FD-4719-81C8-AD0E90232C51}" type="pres">
      <dgm:prSet presAssocID="{492BD418-F79F-46F9-9A4B-4A60882DBF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567B65-E027-4D90-BFFF-2EA73A4FD015}" type="presOf" srcId="{D6104E8D-4A8C-4B3D-8032-AAB7C5719A2E}" destId="{4EFCB6DF-85FA-4FF7-8C1B-5D1427086FF1}" srcOrd="0" destOrd="0" presId="urn:microsoft.com/office/officeart/2018/2/layout/IconCircleList"/>
    <dgm:cxn modelId="{3A7FB84C-6839-4755-8167-E673922F2506}" type="presOf" srcId="{07E7E085-52E0-4768-B576-EA0E585EB715}" destId="{F4B39C83-CDEC-47A7-BC76-81214BCB97A8}" srcOrd="0" destOrd="0" presId="urn:microsoft.com/office/officeart/2018/2/layout/IconCircleList"/>
    <dgm:cxn modelId="{4A85F196-8AB7-44AB-8E42-A3ABB3CF66CE}" type="presOf" srcId="{492BD418-F79F-46F9-9A4B-4A60882DBF0F}" destId="{2EFA94F2-B9FD-4719-81C8-AD0E90232C51}" srcOrd="0" destOrd="0" presId="urn:microsoft.com/office/officeart/2018/2/layout/IconCircleList"/>
    <dgm:cxn modelId="{3CCE6EDA-CFBF-45D9-A50E-B9FCCDA4116C}" srcId="{07E7E085-52E0-4768-B576-EA0E585EB715}" destId="{492BD418-F79F-46F9-9A4B-4A60882DBF0F}" srcOrd="1" destOrd="0" parTransId="{B4C3D86E-334F-4170-9807-D32C5DAFC3AF}" sibTransId="{F30C0F15-C72B-4678-826A-26CD13CFBFEA}"/>
    <dgm:cxn modelId="{525F20F3-999A-4BFE-BC85-767EA775D107}" type="presOf" srcId="{BDB9E0A0-FE38-4C50-8789-110E071C9E9E}" destId="{B64F4C2E-5E62-4279-BAD6-400A5AA17C11}" srcOrd="0" destOrd="0" presId="urn:microsoft.com/office/officeart/2018/2/layout/IconCircleList"/>
    <dgm:cxn modelId="{A110E4F7-4606-4A35-AF1F-1FEDEEAF738F}" srcId="{07E7E085-52E0-4768-B576-EA0E585EB715}" destId="{BDB9E0A0-FE38-4C50-8789-110E071C9E9E}" srcOrd="0" destOrd="0" parTransId="{EC82A5C6-882E-4F6F-8B0C-5B399108DB73}" sibTransId="{D6104E8D-4A8C-4B3D-8032-AAB7C5719A2E}"/>
    <dgm:cxn modelId="{097197AE-B6AC-4C5A-A0D6-79AF70091DB3}" type="presParOf" srcId="{F4B39C83-CDEC-47A7-BC76-81214BCB97A8}" destId="{49DC609B-D3A9-4044-A909-BCD2D6648900}" srcOrd="0" destOrd="0" presId="urn:microsoft.com/office/officeart/2018/2/layout/IconCircleList"/>
    <dgm:cxn modelId="{A60B0C8D-F2D7-454E-A769-B4D34641EFD5}" type="presParOf" srcId="{49DC609B-D3A9-4044-A909-BCD2D6648900}" destId="{0088D933-5D96-4CD1-AB8B-7FE75E97F469}" srcOrd="0" destOrd="0" presId="urn:microsoft.com/office/officeart/2018/2/layout/IconCircleList"/>
    <dgm:cxn modelId="{5C2B046C-29DA-4725-B8E7-1F8C1336B5A2}" type="presParOf" srcId="{0088D933-5D96-4CD1-AB8B-7FE75E97F469}" destId="{DDA25948-C7D3-43F7-AE14-ED14C5ED83D5}" srcOrd="0" destOrd="0" presId="urn:microsoft.com/office/officeart/2018/2/layout/IconCircleList"/>
    <dgm:cxn modelId="{CB6E21FD-BD96-49D6-892D-98D2A3282FAA}" type="presParOf" srcId="{0088D933-5D96-4CD1-AB8B-7FE75E97F469}" destId="{152BA7E2-3962-4D39-860D-FFB6D99FFD19}" srcOrd="1" destOrd="0" presId="urn:microsoft.com/office/officeart/2018/2/layout/IconCircleList"/>
    <dgm:cxn modelId="{2A5DC518-DEAB-4CAD-A8B8-782D026DBCCC}" type="presParOf" srcId="{0088D933-5D96-4CD1-AB8B-7FE75E97F469}" destId="{253B085A-5993-44A8-A68C-723B6BF7A11B}" srcOrd="2" destOrd="0" presId="urn:microsoft.com/office/officeart/2018/2/layout/IconCircleList"/>
    <dgm:cxn modelId="{3367BEAC-B2B2-459F-A9A2-D016D3942DB4}" type="presParOf" srcId="{0088D933-5D96-4CD1-AB8B-7FE75E97F469}" destId="{B64F4C2E-5E62-4279-BAD6-400A5AA17C11}" srcOrd="3" destOrd="0" presId="urn:microsoft.com/office/officeart/2018/2/layout/IconCircleList"/>
    <dgm:cxn modelId="{4D45952F-AC97-4755-B166-5047445A3840}" type="presParOf" srcId="{49DC609B-D3A9-4044-A909-BCD2D6648900}" destId="{4EFCB6DF-85FA-4FF7-8C1B-5D1427086FF1}" srcOrd="1" destOrd="0" presId="urn:microsoft.com/office/officeart/2018/2/layout/IconCircleList"/>
    <dgm:cxn modelId="{F86094D3-6886-4F5F-9970-2710D3F65A8B}" type="presParOf" srcId="{49DC609B-D3A9-4044-A909-BCD2D6648900}" destId="{B6A05BD3-70DD-4CEE-B31E-1C5A9AB8CBEC}" srcOrd="2" destOrd="0" presId="urn:microsoft.com/office/officeart/2018/2/layout/IconCircleList"/>
    <dgm:cxn modelId="{403D7CD2-03E6-40F3-B4CA-F8DBBB709ABB}" type="presParOf" srcId="{B6A05BD3-70DD-4CEE-B31E-1C5A9AB8CBEC}" destId="{1251C285-6888-46A0-8746-E2136A270753}" srcOrd="0" destOrd="0" presId="urn:microsoft.com/office/officeart/2018/2/layout/IconCircleList"/>
    <dgm:cxn modelId="{B6DE04D8-CF54-414E-BEEC-871E683E8C07}" type="presParOf" srcId="{B6A05BD3-70DD-4CEE-B31E-1C5A9AB8CBEC}" destId="{0D02F27D-655C-412A-BCB3-589D9F38EC47}" srcOrd="1" destOrd="0" presId="urn:microsoft.com/office/officeart/2018/2/layout/IconCircleList"/>
    <dgm:cxn modelId="{28A204CA-5CEE-4A37-B4C8-0B532F7F60AD}" type="presParOf" srcId="{B6A05BD3-70DD-4CEE-B31E-1C5A9AB8CBEC}" destId="{E8D42607-9389-4333-8C25-05070FD5F685}" srcOrd="2" destOrd="0" presId="urn:microsoft.com/office/officeart/2018/2/layout/IconCircleList"/>
    <dgm:cxn modelId="{47B277E0-E42D-477B-8FB0-6BC795C565B0}" type="presParOf" srcId="{B6A05BD3-70DD-4CEE-B31E-1C5A9AB8CBEC}" destId="{2EFA94F2-B9FD-4719-81C8-AD0E90232C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420DA-CBA4-475E-BB6A-09313C56641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1023AF-C2D3-46BB-BD32-9D362853FBC9}">
      <dgm:prSet/>
      <dgm:spPr/>
      <dgm:t>
        <a:bodyPr/>
        <a:lstStyle/>
        <a:p>
          <a:r>
            <a:rPr lang="en-US"/>
            <a:t>Tableau Desktop</a:t>
          </a:r>
        </a:p>
      </dgm:t>
    </dgm:pt>
    <dgm:pt modelId="{9D5C672E-A474-4C74-AC82-478671A23550}" type="parTrans" cxnId="{D44E8BE5-D4CD-4AFA-AC1B-F069794D5815}">
      <dgm:prSet/>
      <dgm:spPr/>
      <dgm:t>
        <a:bodyPr/>
        <a:lstStyle/>
        <a:p>
          <a:endParaRPr lang="en-US"/>
        </a:p>
      </dgm:t>
    </dgm:pt>
    <dgm:pt modelId="{AF81F2EF-3590-4A5F-AE5A-26B1AA496369}" type="sibTrans" cxnId="{D44E8BE5-D4CD-4AFA-AC1B-F069794D5815}">
      <dgm:prSet/>
      <dgm:spPr/>
      <dgm:t>
        <a:bodyPr/>
        <a:lstStyle/>
        <a:p>
          <a:endParaRPr lang="en-US"/>
        </a:p>
      </dgm:t>
    </dgm:pt>
    <dgm:pt modelId="{39F2660A-1D16-4BF0-B8D1-BF348CA165A3}">
      <dgm:prSet/>
      <dgm:spPr/>
      <dgm:t>
        <a:bodyPr/>
        <a:lstStyle/>
        <a:p>
          <a:r>
            <a:rPr lang="en-US"/>
            <a:t>Tableau Public – Desktop</a:t>
          </a:r>
        </a:p>
      </dgm:t>
    </dgm:pt>
    <dgm:pt modelId="{B604EAE6-7389-4C12-97DE-176CE92EE328}" type="parTrans" cxnId="{6CDB38D5-8ED4-4BAB-A226-4BE0416440A9}">
      <dgm:prSet/>
      <dgm:spPr/>
      <dgm:t>
        <a:bodyPr/>
        <a:lstStyle/>
        <a:p>
          <a:endParaRPr lang="en-US"/>
        </a:p>
      </dgm:t>
    </dgm:pt>
    <dgm:pt modelId="{445DB17A-DF3F-4CCB-B943-259F33DCA4C2}" type="sibTrans" cxnId="{6CDB38D5-8ED4-4BAB-A226-4BE0416440A9}">
      <dgm:prSet/>
      <dgm:spPr/>
      <dgm:t>
        <a:bodyPr/>
        <a:lstStyle/>
        <a:p>
          <a:endParaRPr lang="en-US"/>
        </a:p>
      </dgm:t>
    </dgm:pt>
    <dgm:pt modelId="{75F85C71-7DCE-447B-B8FC-9F0A3BE9C63C}">
      <dgm:prSet/>
      <dgm:spPr/>
      <dgm:t>
        <a:bodyPr/>
        <a:lstStyle/>
        <a:p>
          <a:r>
            <a:rPr lang="en-US"/>
            <a:t>Tableau Reader</a:t>
          </a:r>
        </a:p>
      </dgm:t>
    </dgm:pt>
    <dgm:pt modelId="{7C634C24-91FB-4159-90E8-71B2CD7C6874}" type="parTrans" cxnId="{D2CEDF09-8641-4F28-846A-E980173D7E5D}">
      <dgm:prSet/>
      <dgm:spPr/>
      <dgm:t>
        <a:bodyPr/>
        <a:lstStyle/>
        <a:p>
          <a:endParaRPr lang="en-US"/>
        </a:p>
      </dgm:t>
    </dgm:pt>
    <dgm:pt modelId="{27838C7F-FF8C-4D34-9987-A43A1966BE25}" type="sibTrans" cxnId="{D2CEDF09-8641-4F28-846A-E980173D7E5D}">
      <dgm:prSet/>
      <dgm:spPr/>
      <dgm:t>
        <a:bodyPr/>
        <a:lstStyle/>
        <a:p>
          <a:endParaRPr lang="en-US"/>
        </a:p>
      </dgm:t>
    </dgm:pt>
    <dgm:pt modelId="{3A5EB15F-7B02-4E0A-A7B1-D02DE2103957}">
      <dgm:prSet/>
      <dgm:spPr/>
      <dgm:t>
        <a:bodyPr/>
        <a:lstStyle/>
        <a:p>
          <a:r>
            <a:rPr lang="en-US"/>
            <a:t>Tableau Public – Online</a:t>
          </a:r>
        </a:p>
      </dgm:t>
    </dgm:pt>
    <dgm:pt modelId="{4C24136C-AD4C-41AE-9266-313194A3FE90}" type="parTrans" cxnId="{63FB4496-D5BD-47AE-A34B-8240DB6EFDFC}">
      <dgm:prSet/>
      <dgm:spPr/>
      <dgm:t>
        <a:bodyPr/>
        <a:lstStyle/>
        <a:p>
          <a:endParaRPr lang="en-US"/>
        </a:p>
      </dgm:t>
    </dgm:pt>
    <dgm:pt modelId="{369B590F-023F-4E32-A567-DB2AF7409672}" type="sibTrans" cxnId="{63FB4496-D5BD-47AE-A34B-8240DB6EFDFC}">
      <dgm:prSet/>
      <dgm:spPr/>
      <dgm:t>
        <a:bodyPr/>
        <a:lstStyle/>
        <a:p>
          <a:endParaRPr lang="en-US"/>
        </a:p>
      </dgm:t>
    </dgm:pt>
    <dgm:pt modelId="{D5FC9801-6DB4-489B-8AEA-27FA8162A810}">
      <dgm:prSet/>
      <dgm:spPr/>
      <dgm:t>
        <a:bodyPr/>
        <a:lstStyle/>
        <a:p>
          <a:r>
            <a:rPr lang="en-US"/>
            <a:t>Tableau Online</a:t>
          </a:r>
        </a:p>
      </dgm:t>
    </dgm:pt>
    <dgm:pt modelId="{3A7B87BE-8E04-4342-AF09-9122401B9B1B}" type="parTrans" cxnId="{C84B2C63-5EA2-4B42-A69F-76ECC377AB85}">
      <dgm:prSet/>
      <dgm:spPr/>
      <dgm:t>
        <a:bodyPr/>
        <a:lstStyle/>
        <a:p>
          <a:endParaRPr lang="en-US"/>
        </a:p>
      </dgm:t>
    </dgm:pt>
    <dgm:pt modelId="{BAE1AF4B-1123-4BCB-92B5-25A8ABE62265}" type="sibTrans" cxnId="{C84B2C63-5EA2-4B42-A69F-76ECC377AB85}">
      <dgm:prSet/>
      <dgm:spPr/>
      <dgm:t>
        <a:bodyPr/>
        <a:lstStyle/>
        <a:p>
          <a:endParaRPr lang="en-US"/>
        </a:p>
      </dgm:t>
    </dgm:pt>
    <dgm:pt modelId="{68DB0B68-F21C-4DAE-8BE8-6D450E532164}">
      <dgm:prSet/>
      <dgm:spPr/>
      <dgm:t>
        <a:bodyPr/>
        <a:lstStyle/>
        <a:p>
          <a:r>
            <a:rPr lang="en-US"/>
            <a:t>Tableau Server</a:t>
          </a:r>
        </a:p>
      </dgm:t>
    </dgm:pt>
    <dgm:pt modelId="{C24C71E0-6AEF-4FD7-B0BE-5BB63036C8BD}" type="parTrans" cxnId="{53D5426C-424C-4859-89E9-3E2F57E53820}">
      <dgm:prSet/>
      <dgm:spPr/>
      <dgm:t>
        <a:bodyPr/>
        <a:lstStyle/>
        <a:p>
          <a:endParaRPr lang="en-US"/>
        </a:p>
      </dgm:t>
    </dgm:pt>
    <dgm:pt modelId="{E2D905A8-41A9-474E-9066-2282033AF795}" type="sibTrans" cxnId="{53D5426C-424C-4859-89E9-3E2F57E53820}">
      <dgm:prSet/>
      <dgm:spPr/>
      <dgm:t>
        <a:bodyPr/>
        <a:lstStyle/>
        <a:p>
          <a:endParaRPr lang="en-US"/>
        </a:p>
      </dgm:t>
    </dgm:pt>
    <dgm:pt modelId="{47337B70-6689-4C8E-AE91-B154DD7881DF}">
      <dgm:prSet/>
      <dgm:spPr/>
      <dgm:t>
        <a:bodyPr/>
        <a:lstStyle/>
        <a:p>
          <a:r>
            <a:rPr lang="en-US"/>
            <a:t>Tableau Prep</a:t>
          </a:r>
        </a:p>
      </dgm:t>
    </dgm:pt>
    <dgm:pt modelId="{B53AC303-9F4C-4D2A-95F5-64F0CE9B35A4}" type="parTrans" cxnId="{64CD7FF8-13E8-4340-8059-3C33687556C1}">
      <dgm:prSet/>
      <dgm:spPr/>
      <dgm:t>
        <a:bodyPr/>
        <a:lstStyle/>
        <a:p>
          <a:endParaRPr lang="en-US"/>
        </a:p>
      </dgm:t>
    </dgm:pt>
    <dgm:pt modelId="{25B7B769-E4B1-4859-A904-0025EC70D3FC}" type="sibTrans" cxnId="{64CD7FF8-13E8-4340-8059-3C33687556C1}">
      <dgm:prSet/>
      <dgm:spPr/>
      <dgm:t>
        <a:bodyPr/>
        <a:lstStyle/>
        <a:p>
          <a:endParaRPr lang="en-US"/>
        </a:p>
      </dgm:t>
    </dgm:pt>
    <dgm:pt modelId="{DD934DA0-4C55-4B3F-9D11-466E4ADBE4C7}">
      <dgm:prSet/>
      <dgm:spPr/>
      <dgm:t>
        <a:bodyPr/>
        <a:lstStyle/>
        <a:p>
          <a:r>
            <a:rPr lang="en-US"/>
            <a:t>Tableau Mobile</a:t>
          </a:r>
        </a:p>
      </dgm:t>
    </dgm:pt>
    <dgm:pt modelId="{D9F11C5D-58DC-4D7B-9BF9-5204D1F4C60B}" type="parTrans" cxnId="{6CBAC65C-18A4-4340-A35D-A0C36D61D8E0}">
      <dgm:prSet/>
      <dgm:spPr/>
      <dgm:t>
        <a:bodyPr/>
        <a:lstStyle/>
        <a:p>
          <a:endParaRPr lang="en-US"/>
        </a:p>
      </dgm:t>
    </dgm:pt>
    <dgm:pt modelId="{15DD9C76-F460-461D-989B-1DFC954BD94B}" type="sibTrans" cxnId="{6CBAC65C-18A4-4340-A35D-A0C36D61D8E0}">
      <dgm:prSet/>
      <dgm:spPr/>
      <dgm:t>
        <a:bodyPr/>
        <a:lstStyle/>
        <a:p>
          <a:endParaRPr lang="en-US"/>
        </a:p>
      </dgm:t>
    </dgm:pt>
    <dgm:pt modelId="{8E4DFA4E-BD41-406A-BD51-4B223570D707}" type="pres">
      <dgm:prSet presAssocID="{DE0420DA-CBA4-475E-BB6A-09313C56641F}" presName="vert0" presStyleCnt="0">
        <dgm:presLayoutVars>
          <dgm:dir/>
          <dgm:animOne val="branch"/>
          <dgm:animLvl val="lvl"/>
        </dgm:presLayoutVars>
      </dgm:prSet>
      <dgm:spPr/>
    </dgm:pt>
    <dgm:pt modelId="{5DA6BF3A-09C0-4CE1-BDD6-19CC932E5BB3}" type="pres">
      <dgm:prSet presAssocID="{CB1023AF-C2D3-46BB-BD32-9D362853FBC9}" presName="thickLine" presStyleLbl="alignNode1" presStyleIdx="0" presStyleCnt="8"/>
      <dgm:spPr/>
    </dgm:pt>
    <dgm:pt modelId="{8CFF00F6-8C51-4BF6-A8E7-91129F53302D}" type="pres">
      <dgm:prSet presAssocID="{CB1023AF-C2D3-46BB-BD32-9D362853FBC9}" presName="horz1" presStyleCnt="0"/>
      <dgm:spPr/>
    </dgm:pt>
    <dgm:pt modelId="{B5443E18-8806-4823-BF23-10BE5C2FDF11}" type="pres">
      <dgm:prSet presAssocID="{CB1023AF-C2D3-46BB-BD32-9D362853FBC9}" presName="tx1" presStyleLbl="revTx" presStyleIdx="0" presStyleCnt="8"/>
      <dgm:spPr/>
    </dgm:pt>
    <dgm:pt modelId="{B5EA33E2-BF42-4809-A158-70525B3F0129}" type="pres">
      <dgm:prSet presAssocID="{CB1023AF-C2D3-46BB-BD32-9D362853FBC9}" presName="vert1" presStyleCnt="0"/>
      <dgm:spPr/>
    </dgm:pt>
    <dgm:pt modelId="{499693B5-712C-45ED-A197-7F89171E35B8}" type="pres">
      <dgm:prSet presAssocID="{39F2660A-1D16-4BF0-B8D1-BF348CA165A3}" presName="thickLine" presStyleLbl="alignNode1" presStyleIdx="1" presStyleCnt="8"/>
      <dgm:spPr/>
    </dgm:pt>
    <dgm:pt modelId="{C011D0AB-70F9-4979-93E9-39C0F739A28C}" type="pres">
      <dgm:prSet presAssocID="{39F2660A-1D16-4BF0-B8D1-BF348CA165A3}" presName="horz1" presStyleCnt="0"/>
      <dgm:spPr/>
    </dgm:pt>
    <dgm:pt modelId="{E82F6410-D91B-4564-AF72-FF73D4E5F07C}" type="pres">
      <dgm:prSet presAssocID="{39F2660A-1D16-4BF0-B8D1-BF348CA165A3}" presName="tx1" presStyleLbl="revTx" presStyleIdx="1" presStyleCnt="8"/>
      <dgm:spPr/>
    </dgm:pt>
    <dgm:pt modelId="{56593340-7017-4058-9357-58F7BF66B245}" type="pres">
      <dgm:prSet presAssocID="{39F2660A-1D16-4BF0-B8D1-BF348CA165A3}" presName="vert1" presStyleCnt="0"/>
      <dgm:spPr/>
    </dgm:pt>
    <dgm:pt modelId="{BBAA7DB1-3408-4006-89AC-CE2DF1878709}" type="pres">
      <dgm:prSet presAssocID="{75F85C71-7DCE-447B-B8FC-9F0A3BE9C63C}" presName="thickLine" presStyleLbl="alignNode1" presStyleIdx="2" presStyleCnt="8"/>
      <dgm:spPr/>
    </dgm:pt>
    <dgm:pt modelId="{5818F746-9C39-4806-893E-188028C0699D}" type="pres">
      <dgm:prSet presAssocID="{75F85C71-7DCE-447B-B8FC-9F0A3BE9C63C}" presName="horz1" presStyleCnt="0"/>
      <dgm:spPr/>
    </dgm:pt>
    <dgm:pt modelId="{6D182882-8CE2-4BD9-925E-8D913B2E7865}" type="pres">
      <dgm:prSet presAssocID="{75F85C71-7DCE-447B-B8FC-9F0A3BE9C63C}" presName="tx1" presStyleLbl="revTx" presStyleIdx="2" presStyleCnt="8"/>
      <dgm:spPr/>
    </dgm:pt>
    <dgm:pt modelId="{C50E991C-1228-49EF-9932-ED1B453ADA74}" type="pres">
      <dgm:prSet presAssocID="{75F85C71-7DCE-447B-B8FC-9F0A3BE9C63C}" presName="vert1" presStyleCnt="0"/>
      <dgm:spPr/>
    </dgm:pt>
    <dgm:pt modelId="{CF277844-2654-48CC-88B6-44B67859575D}" type="pres">
      <dgm:prSet presAssocID="{3A5EB15F-7B02-4E0A-A7B1-D02DE2103957}" presName="thickLine" presStyleLbl="alignNode1" presStyleIdx="3" presStyleCnt="8"/>
      <dgm:spPr/>
    </dgm:pt>
    <dgm:pt modelId="{B0357F95-822E-413B-A815-421EC26E955A}" type="pres">
      <dgm:prSet presAssocID="{3A5EB15F-7B02-4E0A-A7B1-D02DE2103957}" presName="horz1" presStyleCnt="0"/>
      <dgm:spPr/>
    </dgm:pt>
    <dgm:pt modelId="{85A9F860-483C-489E-99DA-D39EE6E194F9}" type="pres">
      <dgm:prSet presAssocID="{3A5EB15F-7B02-4E0A-A7B1-D02DE2103957}" presName="tx1" presStyleLbl="revTx" presStyleIdx="3" presStyleCnt="8"/>
      <dgm:spPr/>
    </dgm:pt>
    <dgm:pt modelId="{89F1CFCD-BCE9-41BE-89E1-2489D61E76DD}" type="pres">
      <dgm:prSet presAssocID="{3A5EB15F-7B02-4E0A-A7B1-D02DE2103957}" presName="vert1" presStyleCnt="0"/>
      <dgm:spPr/>
    </dgm:pt>
    <dgm:pt modelId="{85BCA6A6-CE39-4274-8B73-5A006CF2300E}" type="pres">
      <dgm:prSet presAssocID="{D5FC9801-6DB4-489B-8AEA-27FA8162A810}" presName="thickLine" presStyleLbl="alignNode1" presStyleIdx="4" presStyleCnt="8"/>
      <dgm:spPr/>
    </dgm:pt>
    <dgm:pt modelId="{06E4E471-CCA8-4CF4-B6DF-FAE9BBE74DEE}" type="pres">
      <dgm:prSet presAssocID="{D5FC9801-6DB4-489B-8AEA-27FA8162A810}" presName="horz1" presStyleCnt="0"/>
      <dgm:spPr/>
    </dgm:pt>
    <dgm:pt modelId="{13B8B37A-907A-4025-9DFB-F004AF333484}" type="pres">
      <dgm:prSet presAssocID="{D5FC9801-6DB4-489B-8AEA-27FA8162A810}" presName="tx1" presStyleLbl="revTx" presStyleIdx="4" presStyleCnt="8"/>
      <dgm:spPr/>
    </dgm:pt>
    <dgm:pt modelId="{B5DCFDE1-59F6-49E5-8D1A-48970F02602A}" type="pres">
      <dgm:prSet presAssocID="{D5FC9801-6DB4-489B-8AEA-27FA8162A810}" presName="vert1" presStyleCnt="0"/>
      <dgm:spPr/>
    </dgm:pt>
    <dgm:pt modelId="{867C4411-40B4-4FE4-9BED-401436AAC1A0}" type="pres">
      <dgm:prSet presAssocID="{68DB0B68-F21C-4DAE-8BE8-6D450E532164}" presName="thickLine" presStyleLbl="alignNode1" presStyleIdx="5" presStyleCnt="8"/>
      <dgm:spPr/>
    </dgm:pt>
    <dgm:pt modelId="{1FA29F11-B91B-4CDD-8F8E-F1AD2D3C6F83}" type="pres">
      <dgm:prSet presAssocID="{68DB0B68-F21C-4DAE-8BE8-6D450E532164}" presName="horz1" presStyleCnt="0"/>
      <dgm:spPr/>
    </dgm:pt>
    <dgm:pt modelId="{B67E8A6E-BB65-4DC3-A9BF-63B5A7C046EC}" type="pres">
      <dgm:prSet presAssocID="{68DB0B68-F21C-4DAE-8BE8-6D450E532164}" presName="tx1" presStyleLbl="revTx" presStyleIdx="5" presStyleCnt="8"/>
      <dgm:spPr/>
    </dgm:pt>
    <dgm:pt modelId="{D1695469-99B8-4D37-B617-29B9D5772792}" type="pres">
      <dgm:prSet presAssocID="{68DB0B68-F21C-4DAE-8BE8-6D450E532164}" presName="vert1" presStyleCnt="0"/>
      <dgm:spPr/>
    </dgm:pt>
    <dgm:pt modelId="{A4BB942D-8CCF-4715-AF8B-8F019141888F}" type="pres">
      <dgm:prSet presAssocID="{47337B70-6689-4C8E-AE91-B154DD7881DF}" presName="thickLine" presStyleLbl="alignNode1" presStyleIdx="6" presStyleCnt="8"/>
      <dgm:spPr/>
    </dgm:pt>
    <dgm:pt modelId="{7E0DE538-8CA1-4CBF-A49A-E80CD7C73A65}" type="pres">
      <dgm:prSet presAssocID="{47337B70-6689-4C8E-AE91-B154DD7881DF}" presName="horz1" presStyleCnt="0"/>
      <dgm:spPr/>
    </dgm:pt>
    <dgm:pt modelId="{8EF52728-BB55-4D85-B6B4-FCA3A8373F78}" type="pres">
      <dgm:prSet presAssocID="{47337B70-6689-4C8E-AE91-B154DD7881DF}" presName="tx1" presStyleLbl="revTx" presStyleIdx="6" presStyleCnt="8"/>
      <dgm:spPr/>
    </dgm:pt>
    <dgm:pt modelId="{B37FB738-CB02-4AB6-9A5A-E3D077784A8C}" type="pres">
      <dgm:prSet presAssocID="{47337B70-6689-4C8E-AE91-B154DD7881DF}" presName="vert1" presStyleCnt="0"/>
      <dgm:spPr/>
    </dgm:pt>
    <dgm:pt modelId="{B6E7539D-EA97-4B23-B306-9ED20673EDD6}" type="pres">
      <dgm:prSet presAssocID="{DD934DA0-4C55-4B3F-9D11-466E4ADBE4C7}" presName="thickLine" presStyleLbl="alignNode1" presStyleIdx="7" presStyleCnt="8"/>
      <dgm:spPr/>
    </dgm:pt>
    <dgm:pt modelId="{67558E44-BE73-4AA2-A9C0-06998A9A992C}" type="pres">
      <dgm:prSet presAssocID="{DD934DA0-4C55-4B3F-9D11-466E4ADBE4C7}" presName="horz1" presStyleCnt="0"/>
      <dgm:spPr/>
    </dgm:pt>
    <dgm:pt modelId="{D19286FB-3DE8-4AE5-859A-BFE2E48E941E}" type="pres">
      <dgm:prSet presAssocID="{DD934DA0-4C55-4B3F-9D11-466E4ADBE4C7}" presName="tx1" presStyleLbl="revTx" presStyleIdx="7" presStyleCnt="8"/>
      <dgm:spPr/>
    </dgm:pt>
    <dgm:pt modelId="{56ED2265-F2D9-48FA-A378-CDC619A130EC}" type="pres">
      <dgm:prSet presAssocID="{DD934DA0-4C55-4B3F-9D11-466E4ADBE4C7}" presName="vert1" presStyleCnt="0"/>
      <dgm:spPr/>
    </dgm:pt>
  </dgm:ptLst>
  <dgm:cxnLst>
    <dgm:cxn modelId="{D2CEDF09-8641-4F28-846A-E980173D7E5D}" srcId="{DE0420DA-CBA4-475E-BB6A-09313C56641F}" destId="{75F85C71-7DCE-447B-B8FC-9F0A3BE9C63C}" srcOrd="2" destOrd="0" parTransId="{7C634C24-91FB-4159-90E8-71B2CD7C6874}" sibTransId="{27838C7F-FF8C-4D34-9987-A43A1966BE25}"/>
    <dgm:cxn modelId="{781EEA0D-BC10-428F-BC11-E5E7037EFCBB}" type="presOf" srcId="{CB1023AF-C2D3-46BB-BD32-9D362853FBC9}" destId="{B5443E18-8806-4823-BF23-10BE5C2FDF11}" srcOrd="0" destOrd="0" presId="urn:microsoft.com/office/officeart/2008/layout/LinedList"/>
    <dgm:cxn modelId="{40B44226-AABE-47E1-B8B5-FBB0D5C93D43}" type="presOf" srcId="{68DB0B68-F21C-4DAE-8BE8-6D450E532164}" destId="{B67E8A6E-BB65-4DC3-A9BF-63B5A7C046EC}" srcOrd="0" destOrd="0" presId="urn:microsoft.com/office/officeart/2008/layout/LinedList"/>
    <dgm:cxn modelId="{47E7612C-9F68-4E5A-9844-2EFE864A7C2B}" type="presOf" srcId="{DD934DA0-4C55-4B3F-9D11-466E4ADBE4C7}" destId="{D19286FB-3DE8-4AE5-859A-BFE2E48E941E}" srcOrd="0" destOrd="0" presId="urn:microsoft.com/office/officeart/2008/layout/LinedList"/>
    <dgm:cxn modelId="{6CBAC65C-18A4-4340-A35D-A0C36D61D8E0}" srcId="{DE0420DA-CBA4-475E-BB6A-09313C56641F}" destId="{DD934DA0-4C55-4B3F-9D11-466E4ADBE4C7}" srcOrd="7" destOrd="0" parTransId="{D9F11C5D-58DC-4D7B-9BF9-5204D1F4C60B}" sibTransId="{15DD9C76-F460-461D-989B-1DFC954BD94B}"/>
    <dgm:cxn modelId="{E1923D62-9323-4572-9749-E6B3B28614C1}" type="presOf" srcId="{DE0420DA-CBA4-475E-BB6A-09313C56641F}" destId="{8E4DFA4E-BD41-406A-BD51-4B223570D707}" srcOrd="0" destOrd="0" presId="urn:microsoft.com/office/officeart/2008/layout/LinedList"/>
    <dgm:cxn modelId="{F434FA42-ECF3-4BC3-8191-B7287E79EB10}" type="presOf" srcId="{D5FC9801-6DB4-489B-8AEA-27FA8162A810}" destId="{13B8B37A-907A-4025-9DFB-F004AF333484}" srcOrd="0" destOrd="0" presId="urn:microsoft.com/office/officeart/2008/layout/LinedList"/>
    <dgm:cxn modelId="{C84B2C63-5EA2-4B42-A69F-76ECC377AB85}" srcId="{DE0420DA-CBA4-475E-BB6A-09313C56641F}" destId="{D5FC9801-6DB4-489B-8AEA-27FA8162A810}" srcOrd="4" destOrd="0" parTransId="{3A7B87BE-8E04-4342-AF09-9122401B9B1B}" sibTransId="{BAE1AF4B-1123-4BCB-92B5-25A8ABE62265}"/>
    <dgm:cxn modelId="{53D5426C-424C-4859-89E9-3E2F57E53820}" srcId="{DE0420DA-CBA4-475E-BB6A-09313C56641F}" destId="{68DB0B68-F21C-4DAE-8BE8-6D450E532164}" srcOrd="5" destOrd="0" parTransId="{C24C71E0-6AEF-4FD7-B0BE-5BB63036C8BD}" sibTransId="{E2D905A8-41A9-474E-9066-2282033AF795}"/>
    <dgm:cxn modelId="{63FB4496-D5BD-47AE-A34B-8240DB6EFDFC}" srcId="{DE0420DA-CBA4-475E-BB6A-09313C56641F}" destId="{3A5EB15F-7B02-4E0A-A7B1-D02DE2103957}" srcOrd="3" destOrd="0" parTransId="{4C24136C-AD4C-41AE-9266-313194A3FE90}" sibTransId="{369B590F-023F-4E32-A567-DB2AF7409672}"/>
    <dgm:cxn modelId="{A3DA62A4-FC90-44B5-A41E-FF1F8BB22D0A}" type="presOf" srcId="{39F2660A-1D16-4BF0-B8D1-BF348CA165A3}" destId="{E82F6410-D91B-4564-AF72-FF73D4E5F07C}" srcOrd="0" destOrd="0" presId="urn:microsoft.com/office/officeart/2008/layout/LinedList"/>
    <dgm:cxn modelId="{3F2EB5C5-A514-4BC7-B2A0-AD6A991F98EF}" type="presOf" srcId="{3A5EB15F-7B02-4E0A-A7B1-D02DE2103957}" destId="{85A9F860-483C-489E-99DA-D39EE6E194F9}" srcOrd="0" destOrd="0" presId="urn:microsoft.com/office/officeart/2008/layout/LinedList"/>
    <dgm:cxn modelId="{DCAC43C6-C562-4520-A8F2-5C96F465576F}" type="presOf" srcId="{75F85C71-7DCE-447B-B8FC-9F0A3BE9C63C}" destId="{6D182882-8CE2-4BD9-925E-8D913B2E7865}" srcOrd="0" destOrd="0" presId="urn:microsoft.com/office/officeart/2008/layout/LinedList"/>
    <dgm:cxn modelId="{6CDB38D5-8ED4-4BAB-A226-4BE0416440A9}" srcId="{DE0420DA-CBA4-475E-BB6A-09313C56641F}" destId="{39F2660A-1D16-4BF0-B8D1-BF348CA165A3}" srcOrd="1" destOrd="0" parTransId="{B604EAE6-7389-4C12-97DE-176CE92EE328}" sibTransId="{445DB17A-DF3F-4CCB-B943-259F33DCA4C2}"/>
    <dgm:cxn modelId="{D44E8BE5-D4CD-4AFA-AC1B-F069794D5815}" srcId="{DE0420DA-CBA4-475E-BB6A-09313C56641F}" destId="{CB1023AF-C2D3-46BB-BD32-9D362853FBC9}" srcOrd="0" destOrd="0" parTransId="{9D5C672E-A474-4C74-AC82-478671A23550}" sibTransId="{AF81F2EF-3590-4A5F-AE5A-26B1AA496369}"/>
    <dgm:cxn modelId="{F54474ED-D20E-4482-959E-79CDFAE5F39F}" type="presOf" srcId="{47337B70-6689-4C8E-AE91-B154DD7881DF}" destId="{8EF52728-BB55-4D85-B6B4-FCA3A8373F78}" srcOrd="0" destOrd="0" presId="urn:microsoft.com/office/officeart/2008/layout/LinedList"/>
    <dgm:cxn modelId="{64CD7FF8-13E8-4340-8059-3C33687556C1}" srcId="{DE0420DA-CBA4-475E-BB6A-09313C56641F}" destId="{47337B70-6689-4C8E-AE91-B154DD7881DF}" srcOrd="6" destOrd="0" parTransId="{B53AC303-9F4C-4D2A-95F5-64F0CE9B35A4}" sibTransId="{25B7B769-E4B1-4859-A904-0025EC70D3FC}"/>
    <dgm:cxn modelId="{2191B903-EAB5-4EA7-AF4E-B605B9BF77B2}" type="presParOf" srcId="{8E4DFA4E-BD41-406A-BD51-4B223570D707}" destId="{5DA6BF3A-09C0-4CE1-BDD6-19CC932E5BB3}" srcOrd="0" destOrd="0" presId="urn:microsoft.com/office/officeart/2008/layout/LinedList"/>
    <dgm:cxn modelId="{1C5CABC6-FC31-477F-A826-D1AEF745C543}" type="presParOf" srcId="{8E4DFA4E-BD41-406A-BD51-4B223570D707}" destId="{8CFF00F6-8C51-4BF6-A8E7-91129F53302D}" srcOrd="1" destOrd="0" presId="urn:microsoft.com/office/officeart/2008/layout/LinedList"/>
    <dgm:cxn modelId="{68141883-F52E-42C5-B121-45413D070F1B}" type="presParOf" srcId="{8CFF00F6-8C51-4BF6-A8E7-91129F53302D}" destId="{B5443E18-8806-4823-BF23-10BE5C2FDF11}" srcOrd="0" destOrd="0" presId="urn:microsoft.com/office/officeart/2008/layout/LinedList"/>
    <dgm:cxn modelId="{78542383-E5CC-4A7B-AF33-8EEC4414E7B0}" type="presParOf" srcId="{8CFF00F6-8C51-4BF6-A8E7-91129F53302D}" destId="{B5EA33E2-BF42-4809-A158-70525B3F0129}" srcOrd="1" destOrd="0" presId="urn:microsoft.com/office/officeart/2008/layout/LinedList"/>
    <dgm:cxn modelId="{F9588EC8-0B0C-44E4-A1E5-A9E871722A79}" type="presParOf" srcId="{8E4DFA4E-BD41-406A-BD51-4B223570D707}" destId="{499693B5-712C-45ED-A197-7F89171E35B8}" srcOrd="2" destOrd="0" presId="urn:microsoft.com/office/officeart/2008/layout/LinedList"/>
    <dgm:cxn modelId="{FBE418B4-8B72-444E-B2CC-343EEAE49047}" type="presParOf" srcId="{8E4DFA4E-BD41-406A-BD51-4B223570D707}" destId="{C011D0AB-70F9-4979-93E9-39C0F739A28C}" srcOrd="3" destOrd="0" presId="urn:microsoft.com/office/officeart/2008/layout/LinedList"/>
    <dgm:cxn modelId="{997537F1-9EB5-47A4-9345-2C527D4F6CDF}" type="presParOf" srcId="{C011D0AB-70F9-4979-93E9-39C0F739A28C}" destId="{E82F6410-D91B-4564-AF72-FF73D4E5F07C}" srcOrd="0" destOrd="0" presId="urn:microsoft.com/office/officeart/2008/layout/LinedList"/>
    <dgm:cxn modelId="{184B51E9-B6DE-415D-9BAF-593BA50DA815}" type="presParOf" srcId="{C011D0AB-70F9-4979-93E9-39C0F739A28C}" destId="{56593340-7017-4058-9357-58F7BF66B245}" srcOrd="1" destOrd="0" presId="urn:microsoft.com/office/officeart/2008/layout/LinedList"/>
    <dgm:cxn modelId="{C9C0AE48-D303-4FEA-A677-A811EA324F13}" type="presParOf" srcId="{8E4DFA4E-BD41-406A-BD51-4B223570D707}" destId="{BBAA7DB1-3408-4006-89AC-CE2DF1878709}" srcOrd="4" destOrd="0" presId="urn:microsoft.com/office/officeart/2008/layout/LinedList"/>
    <dgm:cxn modelId="{7A389609-A69F-4166-9EC6-E8861E3C507F}" type="presParOf" srcId="{8E4DFA4E-BD41-406A-BD51-4B223570D707}" destId="{5818F746-9C39-4806-893E-188028C0699D}" srcOrd="5" destOrd="0" presId="urn:microsoft.com/office/officeart/2008/layout/LinedList"/>
    <dgm:cxn modelId="{92DE9BE0-07FA-4046-BFF3-E71014C0D2DE}" type="presParOf" srcId="{5818F746-9C39-4806-893E-188028C0699D}" destId="{6D182882-8CE2-4BD9-925E-8D913B2E7865}" srcOrd="0" destOrd="0" presId="urn:microsoft.com/office/officeart/2008/layout/LinedList"/>
    <dgm:cxn modelId="{81253CA7-2690-4BC1-A23F-D9C0AF9A0BA9}" type="presParOf" srcId="{5818F746-9C39-4806-893E-188028C0699D}" destId="{C50E991C-1228-49EF-9932-ED1B453ADA74}" srcOrd="1" destOrd="0" presId="urn:microsoft.com/office/officeart/2008/layout/LinedList"/>
    <dgm:cxn modelId="{21C95972-402B-4172-9F3E-4C6E5E811794}" type="presParOf" srcId="{8E4DFA4E-BD41-406A-BD51-4B223570D707}" destId="{CF277844-2654-48CC-88B6-44B67859575D}" srcOrd="6" destOrd="0" presId="urn:microsoft.com/office/officeart/2008/layout/LinedList"/>
    <dgm:cxn modelId="{09F18ADC-B2A6-4A0C-A3A6-204B691E40B0}" type="presParOf" srcId="{8E4DFA4E-BD41-406A-BD51-4B223570D707}" destId="{B0357F95-822E-413B-A815-421EC26E955A}" srcOrd="7" destOrd="0" presId="urn:microsoft.com/office/officeart/2008/layout/LinedList"/>
    <dgm:cxn modelId="{D84C5B02-17C8-4DD7-BF94-C3C229D48866}" type="presParOf" srcId="{B0357F95-822E-413B-A815-421EC26E955A}" destId="{85A9F860-483C-489E-99DA-D39EE6E194F9}" srcOrd="0" destOrd="0" presId="urn:microsoft.com/office/officeart/2008/layout/LinedList"/>
    <dgm:cxn modelId="{8938FAA7-FF8B-49BF-A2DE-D2A51961AEC2}" type="presParOf" srcId="{B0357F95-822E-413B-A815-421EC26E955A}" destId="{89F1CFCD-BCE9-41BE-89E1-2489D61E76DD}" srcOrd="1" destOrd="0" presId="urn:microsoft.com/office/officeart/2008/layout/LinedList"/>
    <dgm:cxn modelId="{D4E54FEE-684C-4810-A182-6271D8516B18}" type="presParOf" srcId="{8E4DFA4E-BD41-406A-BD51-4B223570D707}" destId="{85BCA6A6-CE39-4274-8B73-5A006CF2300E}" srcOrd="8" destOrd="0" presId="urn:microsoft.com/office/officeart/2008/layout/LinedList"/>
    <dgm:cxn modelId="{7EE80102-2B1E-435D-B13F-0A7F9BBCD37F}" type="presParOf" srcId="{8E4DFA4E-BD41-406A-BD51-4B223570D707}" destId="{06E4E471-CCA8-4CF4-B6DF-FAE9BBE74DEE}" srcOrd="9" destOrd="0" presId="urn:microsoft.com/office/officeart/2008/layout/LinedList"/>
    <dgm:cxn modelId="{0F69A98D-5FFB-49BB-8A31-18D4B6D07A52}" type="presParOf" srcId="{06E4E471-CCA8-4CF4-B6DF-FAE9BBE74DEE}" destId="{13B8B37A-907A-4025-9DFB-F004AF333484}" srcOrd="0" destOrd="0" presId="urn:microsoft.com/office/officeart/2008/layout/LinedList"/>
    <dgm:cxn modelId="{53647F82-CD5C-41C0-BFFD-2DA6622C50F7}" type="presParOf" srcId="{06E4E471-CCA8-4CF4-B6DF-FAE9BBE74DEE}" destId="{B5DCFDE1-59F6-49E5-8D1A-48970F02602A}" srcOrd="1" destOrd="0" presId="urn:microsoft.com/office/officeart/2008/layout/LinedList"/>
    <dgm:cxn modelId="{76CC1CFC-2CA6-4782-A215-111B9A0512FA}" type="presParOf" srcId="{8E4DFA4E-BD41-406A-BD51-4B223570D707}" destId="{867C4411-40B4-4FE4-9BED-401436AAC1A0}" srcOrd="10" destOrd="0" presId="urn:microsoft.com/office/officeart/2008/layout/LinedList"/>
    <dgm:cxn modelId="{BBA0AE97-CF2C-4456-9BB5-0FE3606F7956}" type="presParOf" srcId="{8E4DFA4E-BD41-406A-BD51-4B223570D707}" destId="{1FA29F11-B91B-4CDD-8F8E-F1AD2D3C6F83}" srcOrd="11" destOrd="0" presId="urn:microsoft.com/office/officeart/2008/layout/LinedList"/>
    <dgm:cxn modelId="{2A3E6AA6-3464-43ED-B8EB-7C739A43B6E0}" type="presParOf" srcId="{1FA29F11-B91B-4CDD-8F8E-F1AD2D3C6F83}" destId="{B67E8A6E-BB65-4DC3-A9BF-63B5A7C046EC}" srcOrd="0" destOrd="0" presId="urn:microsoft.com/office/officeart/2008/layout/LinedList"/>
    <dgm:cxn modelId="{8294AA4E-645D-4F83-98C8-1B01CCCF931B}" type="presParOf" srcId="{1FA29F11-B91B-4CDD-8F8E-F1AD2D3C6F83}" destId="{D1695469-99B8-4D37-B617-29B9D5772792}" srcOrd="1" destOrd="0" presId="urn:microsoft.com/office/officeart/2008/layout/LinedList"/>
    <dgm:cxn modelId="{0C716D28-7CCA-4DF5-A75B-E7B61839115B}" type="presParOf" srcId="{8E4DFA4E-BD41-406A-BD51-4B223570D707}" destId="{A4BB942D-8CCF-4715-AF8B-8F019141888F}" srcOrd="12" destOrd="0" presId="urn:microsoft.com/office/officeart/2008/layout/LinedList"/>
    <dgm:cxn modelId="{A63E803B-52BB-4453-9193-8C2254697E5B}" type="presParOf" srcId="{8E4DFA4E-BD41-406A-BD51-4B223570D707}" destId="{7E0DE538-8CA1-4CBF-A49A-E80CD7C73A65}" srcOrd="13" destOrd="0" presId="urn:microsoft.com/office/officeart/2008/layout/LinedList"/>
    <dgm:cxn modelId="{9CFCEF4D-D430-4367-A1D4-16D76B322324}" type="presParOf" srcId="{7E0DE538-8CA1-4CBF-A49A-E80CD7C73A65}" destId="{8EF52728-BB55-4D85-B6B4-FCA3A8373F78}" srcOrd="0" destOrd="0" presId="urn:microsoft.com/office/officeart/2008/layout/LinedList"/>
    <dgm:cxn modelId="{8E5E86FE-25B1-434B-9E81-C8EE3D47639D}" type="presParOf" srcId="{7E0DE538-8CA1-4CBF-A49A-E80CD7C73A65}" destId="{B37FB738-CB02-4AB6-9A5A-E3D077784A8C}" srcOrd="1" destOrd="0" presId="urn:microsoft.com/office/officeart/2008/layout/LinedList"/>
    <dgm:cxn modelId="{01DA77B5-2D27-4DF2-9946-8C605163DB79}" type="presParOf" srcId="{8E4DFA4E-BD41-406A-BD51-4B223570D707}" destId="{B6E7539D-EA97-4B23-B306-9ED20673EDD6}" srcOrd="14" destOrd="0" presId="urn:microsoft.com/office/officeart/2008/layout/LinedList"/>
    <dgm:cxn modelId="{8B3C89C4-1565-484A-984D-5599694F42E7}" type="presParOf" srcId="{8E4DFA4E-BD41-406A-BD51-4B223570D707}" destId="{67558E44-BE73-4AA2-A9C0-06998A9A992C}" srcOrd="15" destOrd="0" presId="urn:microsoft.com/office/officeart/2008/layout/LinedList"/>
    <dgm:cxn modelId="{06ED12EB-0056-49FF-BA8E-09374C727105}" type="presParOf" srcId="{67558E44-BE73-4AA2-A9C0-06998A9A992C}" destId="{D19286FB-3DE8-4AE5-859A-BFE2E48E941E}" srcOrd="0" destOrd="0" presId="urn:microsoft.com/office/officeart/2008/layout/LinedList"/>
    <dgm:cxn modelId="{66B984C2-3E4C-4577-B4A7-B697CA858B36}" type="presParOf" srcId="{67558E44-BE73-4AA2-A9C0-06998A9A992C}" destId="{56ED2265-F2D9-48FA-A378-CDC619A13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D4400-2DA6-492E-BE94-83752C043316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833DA-CE6F-431E-B1A9-5B8461D9942A}">
      <dgm:prSet/>
      <dgm:spPr/>
      <dgm:t>
        <a:bodyPr/>
        <a:lstStyle/>
        <a:p>
          <a:r>
            <a:rPr lang="en-US"/>
            <a:t>Tableau Desktop</a:t>
          </a:r>
          <a:endParaRPr lang="en-US" dirty="0"/>
        </a:p>
      </dgm:t>
    </dgm:pt>
    <dgm:pt modelId="{7AC88E99-039C-4885-B803-81E39293D297}" type="parTrans" cxnId="{5BBB4127-10DF-4DF5-BFB1-3713C8BC0B89}">
      <dgm:prSet/>
      <dgm:spPr/>
      <dgm:t>
        <a:bodyPr/>
        <a:lstStyle/>
        <a:p>
          <a:endParaRPr lang="en-US"/>
        </a:p>
      </dgm:t>
    </dgm:pt>
    <dgm:pt modelId="{7E130661-4E50-416E-91CA-1F6F9C379270}" type="sibTrans" cxnId="{5BBB4127-10DF-4DF5-BFB1-3713C8BC0B89}">
      <dgm:prSet/>
      <dgm:spPr/>
      <dgm:t>
        <a:bodyPr/>
        <a:lstStyle/>
        <a:p>
          <a:endParaRPr lang="en-US"/>
        </a:p>
      </dgm:t>
    </dgm:pt>
    <dgm:pt modelId="{A3B88EAF-A529-4F90-909A-18E24925C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Server</a:t>
          </a:r>
        </a:p>
      </dgm:t>
    </dgm:pt>
    <dgm:pt modelId="{9B3D3640-605A-4211-9FE5-91C3E1B050B0}" type="parTrans" cxnId="{4B4C1237-B7F3-4776-8A4C-B4AF8611B4D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4032A77-F5DA-4D75-82D6-4200E1DF3DC1}" type="sibTrans" cxnId="{4B4C1237-B7F3-4776-8A4C-B4AF8611B4D1}">
      <dgm:prSet/>
      <dgm:spPr/>
      <dgm:t>
        <a:bodyPr/>
        <a:lstStyle/>
        <a:p>
          <a:endParaRPr lang="en-US"/>
        </a:p>
      </dgm:t>
    </dgm:pt>
    <dgm:pt modelId="{01FD7269-A9FD-48F1-8E15-5AB609EA6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Online</a:t>
          </a:r>
        </a:p>
      </dgm:t>
    </dgm:pt>
    <dgm:pt modelId="{FD1F12D3-2360-4D29-A5DA-B89D7378AB9D}" type="parTrans" cxnId="{FAC1DA52-1C7E-4436-8398-3DA63E0C6A4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997DEC3-4A54-4D21-B1E3-25E21645F953}" type="sibTrans" cxnId="{FAC1DA52-1C7E-4436-8398-3DA63E0C6A4D}">
      <dgm:prSet/>
      <dgm:spPr/>
      <dgm:t>
        <a:bodyPr/>
        <a:lstStyle/>
        <a:p>
          <a:endParaRPr lang="en-US"/>
        </a:p>
      </dgm:t>
    </dgm:pt>
    <dgm:pt modelId="{28F8BE5F-31A3-45A9-9B30-988C0996B2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Public (Online)</a:t>
          </a:r>
        </a:p>
      </dgm:t>
    </dgm:pt>
    <dgm:pt modelId="{8129543A-BCA7-4CDD-A428-45F507B56A6F}" type="parTrans" cxnId="{B55350DC-7617-4F03-BC55-EFD167FF02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EA802C2-33BB-47E5-97AA-A33763C8D960}" type="sibTrans" cxnId="{B55350DC-7617-4F03-BC55-EFD167FF02CE}">
      <dgm:prSet/>
      <dgm:spPr/>
      <dgm:t>
        <a:bodyPr/>
        <a:lstStyle/>
        <a:p>
          <a:endParaRPr lang="en-US"/>
        </a:p>
      </dgm:t>
    </dgm:pt>
    <dgm:pt modelId="{F348C0F3-B3C4-4A47-B79B-FCA1F288BA01}">
      <dgm:prSet/>
      <dgm:spPr/>
      <dgm:t>
        <a:bodyPr/>
        <a:lstStyle/>
        <a:p>
          <a:r>
            <a:rPr lang="en-US"/>
            <a:t>Tableau Public (Desktop)</a:t>
          </a:r>
          <a:endParaRPr lang="en-US" dirty="0"/>
        </a:p>
      </dgm:t>
    </dgm:pt>
    <dgm:pt modelId="{9335892E-9102-4602-951C-F9D5289EEC6C}" type="parTrans" cxnId="{B92285D0-5841-457A-A554-E662249B7A1E}">
      <dgm:prSet/>
      <dgm:spPr/>
      <dgm:t>
        <a:bodyPr/>
        <a:lstStyle/>
        <a:p>
          <a:endParaRPr lang="en-US"/>
        </a:p>
      </dgm:t>
    </dgm:pt>
    <dgm:pt modelId="{730FADC4-0E2E-41C6-B53A-A826C149AA1B}" type="sibTrans" cxnId="{B92285D0-5841-457A-A554-E662249B7A1E}">
      <dgm:prSet/>
      <dgm:spPr/>
      <dgm:t>
        <a:bodyPr/>
        <a:lstStyle/>
        <a:p>
          <a:endParaRPr lang="en-US"/>
        </a:p>
      </dgm:t>
    </dgm:pt>
    <dgm:pt modelId="{18580A98-6B21-4532-B5F1-CE8239E14A21}" type="pres">
      <dgm:prSet presAssocID="{B1ED4400-2DA6-492E-BE94-83752C0433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A477D4-41CC-4FDB-BBDA-18C71681FA71}" type="pres">
      <dgm:prSet presAssocID="{E7C833DA-CE6F-431E-B1A9-5B8461D9942A}" presName="root1" presStyleCnt="0"/>
      <dgm:spPr/>
    </dgm:pt>
    <dgm:pt modelId="{9D1F1A6F-85D1-4078-B19D-3A6DE41A0B0F}" type="pres">
      <dgm:prSet presAssocID="{E7C833DA-CE6F-431E-B1A9-5B8461D9942A}" presName="LevelOneTextNode" presStyleLbl="node0" presStyleIdx="0" presStyleCnt="2" custScaleX="84021" custScaleY="40014" custLinFactNeighborX="-42393" custLinFactNeighborY="-19699">
        <dgm:presLayoutVars>
          <dgm:chPref val="3"/>
        </dgm:presLayoutVars>
      </dgm:prSet>
      <dgm:spPr/>
    </dgm:pt>
    <dgm:pt modelId="{64E0A15C-17A8-4377-BE3A-8A8798E80DBF}" type="pres">
      <dgm:prSet presAssocID="{E7C833DA-CE6F-431E-B1A9-5B8461D9942A}" presName="level2hierChild" presStyleCnt="0"/>
      <dgm:spPr/>
    </dgm:pt>
    <dgm:pt modelId="{C3967367-09F0-403B-A7F7-AE541A10D6E6}" type="pres">
      <dgm:prSet presAssocID="{9B3D3640-605A-4211-9FE5-91C3E1B050B0}" presName="conn2-1" presStyleLbl="parChTrans1D2" presStyleIdx="0" presStyleCnt="3"/>
      <dgm:spPr/>
    </dgm:pt>
    <dgm:pt modelId="{EEB9AA8F-E4FD-49F6-AC43-CE757CB0CE6E}" type="pres">
      <dgm:prSet presAssocID="{9B3D3640-605A-4211-9FE5-91C3E1B050B0}" presName="connTx" presStyleLbl="parChTrans1D2" presStyleIdx="0" presStyleCnt="3"/>
      <dgm:spPr/>
    </dgm:pt>
    <dgm:pt modelId="{F46F6E94-730E-485A-BCA0-299E5265CF7E}" type="pres">
      <dgm:prSet presAssocID="{A3B88EAF-A529-4F90-909A-18E24925C642}" presName="root2" presStyleCnt="0"/>
      <dgm:spPr/>
    </dgm:pt>
    <dgm:pt modelId="{8031D0B5-1F34-4271-906F-8EC42C762A62}" type="pres">
      <dgm:prSet presAssocID="{A3B88EAF-A529-4F90-909A-18E24925C642}" presName="LevelTwoTextNode" presStyleLbl="node2" presStyleIdx="0" presStyleCnt="3" custScaleX="78027" custScaleY="45134">
        <dgm:presLayoutVars>
          <dgm:chPref val="3"/>
        </dgm:presLayoutVars>
      </dgm:prSet>
      <dgm:spPr/>
    </dgm:pt>
    <dgm:pt modelId="{3BDA73F6-B018-414C-839C-11475E129CB5}" type="pres">
      <dgm:prSet presAssocID="{A3B88EAF-A529-4F90-909A-18E24925C642}" presName="level3hierChild" presStyleCnt="0"/>
      <dgm:spPr/>
    </dgm:pt>
    <dgm:pt modelId="{041BD204-FD03-4DF9-8B4F-805D8C3EBE23}" type="pres">
      <dgm:prSet presAssocID="{FD1F12D3-2360-4D29-A5DA-B89D7378AB9D}" presName="conn2-1" presStyleLbl="parChTrans1D2" presStyleIdx="1" presStyleCnt="3"/>
      <dgm:spPr/>
    </dgm:pt>
    <dgm:pt modelId="{FC486F62-7868-4D73-81E0-67300BFDDCE2}" type="pres">
      <dgm:prSet presAssocID="{FD1F12D3-2360-4D29-A5DA-B89D7378AB9D}" presName="connTx" presStyleLbl="parChTrans1D2" presStyleIdx="1" presStyleCnt="3"/>
      <dgm:spPr/>
    </dgm:pt>
    <dgm:pt modelId="{7DD5C374-B126-4AEA-9D6C-BADF0D6FBDEF}" type="pres">
      <dgm:prSet presAssocID="{01FD7269-A9FD-48F1-8E15-5AB609EA6598}" presName="root2" presStyleCnt="0"/>
      <dgm:spPr/>
    </dgm:pt>
    <dgm:pt modelId="{C059E895-C27F-436D-951C-95629920B4DE}" type="pres">
      <dgm:prSet presAssocID="{01FD7269-A9FD-48F1-8E15-5AB609EA6598}" presName="LevelTwoTextNode" presStyleLbl="node2" presStyleIdx="1" presStyleCnt="3" custScaleX="78027" custScaleY="45134">
        <dgm:presLayoutVars>
          <dgm:chPref val="3"/>
        </dgm:presLayoutVars>
      </dgm:prSet>
      <dgm:spPr/>
    </dgm:pt>
    <dgm:pt modelId="{C08F3B13-6402-46F5-8CB3-202BD7F740D1}" type="pres">
      <dgm:prSet presAssocID="{01FD7269-A9FD-48F1-8E15-5AB609EA6598}" presName="level3hierChild" presStyleCnt="0"/>
      <dgm:spPr/>
    </dgm:pt>
    <dgm:pt modelId="{2461534E-D123-4077-8D1B-8DE8590B153B}" type="pres">
      <dgm:prSet presAssocID="{8129543A-BCA7-4CDD-A428-45F507B56A6F}" presName="conn2-1" presStyleLbl="parChTrans1D2" presStyleIdx="2" presStyleCnt="3"/>
      <dgm:spPr/>
    </dgm:pt>
    <dgm:pt modelId="{E67D6B76-80DF-459C-9FFA-B8790086C345}" type="pres">
      <dgm:prSet presAssocID="{8129543A-BCA7-4CDD-A428-45F507B56A6F}" presName="connTx" presStyleLbl="parChTrans1D2" presStyleIdx="2" presStyleCnt="3"/>
      <dgm:spPr/>
    </dgm:pt>
    <dgm:pt modelId="{BD2C0531-9436-4062-AC13-F3DE9675C442}" type="pres">
      <dgm:prSet presAssocID="{28F8BE5F-31A3-45A9-9B30-988C0996B2AB}" presName="root2" presStyleCnt="0"/>
      <dgm:spPr/>
    </dgm:pt>
    <dgm:pt modelId="{5A1817BE-5797-4ED2-A21B-21B64D4E691E}" type="pres">
      <dgm:prSet presAssocID="{28F8BE5F-31A3-45A9-9B30-988C0996B2AB}" presName="LevelTwoTextNode" presStyleLbl="node2" presStyleIdx="2" presStyleCnt="3" custScaleX="78027" custScaleY="45134">
        <dgm:presLayoutVars>
          <dgm:chPref val="3"/>
        </dgm:presLayoutVars>
      </dgm:prSet>
      <dgm:spPr/>
    </dgm:pt>
    <dgm:pt modelId="{13FC13C7-B18F-428D-8136-DE766DD48831}" type="pres">
      <dgm:prSet presAssocID="{28F8BE5F-31A3-45A9-9B30-988C0996B2AB}" presName="level3hierChild" presStyleCnt="0"/>
      <dgm:spPr/>
    </dgm:pt>
    <dgm:pt modelId="{C7986493-B163-439A-A9DA-F6E08FD33BC2}" type="pres">
      <dgm:prSet presAssocID="{F348C0F3-B3C4-4A47-B79B-FCA1F288BA01}" presName="root1" presStyleCnt="0"/>
      <dgm:spPr/>
    </dgm:pt>
    <dgm:pt modelId="{288A2D95-8674-4D27-8BC8-55705880AE06}" type="pres">
      <dgm:prSet presAssocID="{F348C0F3-B3C4-4A47-B79B-FCA1F288BA01}" presName="LevelOneTextNode" presStyleLbl="node0" presStyleIdx="1" presStyleCnt="2" custScaleX="84021" custScaleY="40014" custLinFactNeighborX="-42393" custLinFactNeighborY="-19699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23E090E-5E4A-4F37-9180-607F80650C0F}" type="pres">
      <dgm:prSet presAssocID="{F348C0F3-B3C4-4A47-B79B-FCA1F288BA01}" presName="level2hierChild" presStyleCnt="0"/>
      <dgm:spPr/>
    </dgm:pt>
  </dgm:ptLst>
  <dgm:cxnLst>
    <dgm:cxn modelId="{A1A5721F-D0C4-462A-85D0-82D99517080F}" type="presOf" srcId="{B1ED4400-2DA6-492E-BE94-83752C043316}" destId="{18580A98-6B21-4532-B5F1-CE8239E14A21}" srcOrd="0" destOrd="0" presId="urn:microsoft.com/office/officeart/2005/8/layout/hierarchy2"/>
    <dgm:cxn modelId="{5BBB4127-10DF-4DF5-BFB1-3713C8BC0B89}" srcId="{B1ED4400-2DA6-492E-BE94-83752C043316}" destId="{E7C833DA-CE6F-431E-B1A9-5B8461D9942A}" srcOrd="0" destOrd="0" parTransId="{7AC88E99-039C-4885-B803-81E39293D297}" sibTransId="{7E130661-4E50-416E-91CA-1F6F9C379270}"/>
    <dgm:cxn modelId="{5F54A231-DDBE-47D5-B0FB-9A7207640856}" type="presOf" srcId="{A3B88EAF-A529-4F90-909A-18E24925C642}" destId="{8031D0B5-1F34-4271-906F-8EC42C762A62}" srcOrd="0" destOrd="0" presId="urn:microsoft.com/office/officeart/2005/8/layout/hierarchy2"/>
    <dgm:cxn modelId="{7CEE9936-856A-4BB6-9336-9408324F2DF8}" type="presOf" srcId="{E7C833DA-CE6F-431E-B1A9-5B8461D9942A}" destId="{9D1F1A6F-85D1-4078-B19D-3A6DE41A0B0F}" srcOrd="0" destOrd="0" presId="urn:microsoft.com/office/officeart/2005/8/layout/hierarchy2"/>
    <dgm:cxn modelId="{4B4C1237-B7F3-4776-8A4C-B4AF8611B4D1}" srcId="{E7C833DA-CE6F-431E-B1A9-5B8461D9942A}" destId="{A3B88EAF-A529-4F90-909A-18E24925C642}" srcOrd="0" destOrd="0" parTransId="{9B3D3640-605A-4211-9FE5-91C3E1B050B0}" sibTransId="{94032A77-F5DA-4D75-82D6-4200E1DF3DC1}"/>
    <dgm:cxn modelId="{FAC1DA52-1C7E-4436-8398-3DA63E0C6A4D}" srcId="{E7C833DA-CE6F-431E-B1A9-5B8461D9942A}" destId="{01FD7269-A9FD-48F1-8E15-5AB609EA6598}" srcOrd="1" destOrd="0" parTransId="{FD1F12D3-2360-4D29-A5DA-B89D7378AB9D}" sibTransId="{4997DEC3-4A54-4D21-B1E3-25E21645F953}"/>
    <dgm:cxn modelId="{B39E4854-4B13-41C5-8F30-F095E671BA44}" type="presOf" srcId="{01FD7269-A9FD-48F1-8E15-5AB609EA6598}" destId="{C059E895-C27F-436D-951C-95629920B4DE}" srcOrd="0" destOrd="0" presId="urn:microsoft.com/office/officeart/2005/8/layout/hierarchy2"/>
    <dgm:cxn modelId="{97681F5A-CF22-4F66-9B29-7112591AAEE5}" type="presOf" srcId="{8129543A-BCA7-4CDD-A428-45F507B56A6F}" destId="{2461534E-D123-4077-8D1B-8DE8590B153B}" srcOrd="0" destOrd="0" presId="urn:microsoft.com/office/officeart/2005/8/layout/hierarchy2"/>
    <dgm:cxn modelId="{A1953793-6373-4E1D-AA11-4278CB1E66DF}" type="presOf" srcId="{9B3D3640-605A-4211-9FE5-91C3E1B050B0}" destId="{C3967367-09F0-403B-A7F7-AE541A10D6E6}" srcOrd="0" destOrd="0" presId="urn:microsoft.com/office/officeart/2005/8/layout/hierarchy2"/>
    <dgm:cxn modelId="{9FEF83A9-3F5B-423B-AEA9-8613D5C2F1EA}" type="presOf" srcId="{8129543A-BCA7-4CDD-A428-45F507B56A6F}" destId="{E67D6B76-80DF-459C-9FFA-B8790086C345}" srcOrd="1" destOrd="0" presId="urn:microsoft.com/office/officeart/2005/8/layout/hierarchy2"/>
    <dgm:cxn modelId="{FBAE3BBD-0668-4613-BF77-F56EA7C00C54}" type="presOf" srcId="{9B3D3640-605A-4211-9FE5-91C3E1B050B0}" destId="{EEB9AA8F-E4FD-49F6-AC43-CE757CB0CE6E}" srcOrd="1" destOrd="0" presId="urn:microsoft.com/office/officeart/2005/8/layout/hierarchy2"/>
    <dgm:cxn modelId="{6FCF1CC3-C70C-463F-B48E-E71C413E8CF0}" type="presOf" srcId="{28F8BE5F-31A3-45A9-9B30-988C0996B2AB}" destId="{5A1817BE-5797-4ED2-A21B-21B64D4E691E}" srcOrd="0" destOrd="0" presId="urn:microsoft.com/office/officeart/2005/8/layout/hierarchy2"/>
    <dgm:cxn modelId="{B92285D0-5841-457A-A554-E662249B7A1E}" srcId="{B1ED4400-2DA6-492E-BE94-83752C043316}" destId="{F348C0F3-B3C4-4A47-B79B-FCA1F288BA01}" srcOrd="1" destOrd="0" parTransId="{9335892E-9102-4602-951C-F9D5289EEC6C}" sibTransId="{730FADC4-0E2E-41C6-B53A-A826C149AA1B}"/>
    <dgm:cxn modelId="{EB673FD6-F827-4F07-91B8-920AF2818FCB}" type="presOf" srcId="{FD1F12D3-2360-4D29-A5DA-B89D7378AB9D}" destId="{FC486F62-7868-4D73-81E0-67300BFDDCE2}" srcOrd="1" destOrd="0" presId="urn:microsoft.com/office/officeart/2005/8/layout/hierarchy2"/>
    <dgm:cxn modelId="{B55350DC-7617-4F03-BC55-EFD167FF02CE}" srcId="{E7C833DA-CE6F-431E-B1A9-5B8461D9942A}" destId="{28F8BE5F-31A3-45A9-9B30-988C0996B2AB}" srcOrd="2" destOrd="0" parTransId="{8129543A-BCA7-4CDD-A428-45F507B56A6F}" sibTransId="{7EA802C2-33BB-47E5-97AA-A33763C8D960}"/>
    <dgm:cxn modelId="{5A2C9BDF-706A-46F8-931B-82E22038DC7A}" type="presOf" srcId="{FD1F12D3-2360-4D29-A5DA-B89D7378AB9D}" destId="{041BD204-FD03-4DF9-8B4F-805D8C3EBE23}" srcOrd="0" destOrd="0" presId="urn:microsoft.com/office/officeart/2005/8/layout/hierarchy2"/>
    <dgm:cxn modelId="{B3DD9FE7-66BF-4723-BF48-733A8524A37B}" type="presOf" srcId="{F348C0F3-B3C4-4A47-B79B-FCA1F288BA01}" destId="{288A2D95-8674-4D27-8BC8-55705880AE06}" srcOrd="0" destOrd="0" presId="urn:microsoft.com/office/officeart/2005/8/layout/hierarchy2"/>
    <dgm:cxn modelId="{FD7B2118-CF46-4B5D-A56A-424DACDC2131}" type="presParOf" srcId="{18580A98-6B21-4532-B5F1-CE8239E14A21}" destId="{C6A477D4-41CC-4FDB-BBDA-18C71681FA71}" srcOrd="0" destOrd="0" presId="urn:microsoft.com/office/officeart/2005/8/layout/hierarchy2"/>
    <dgm:cxn modelId="{3AE34BE5-5694-493E-B0F3-AF7AC58E3326}" type="presParOf" srcId="{C6A477D4-41CC-4FDB-BBDA-18C71681FA71}" destId="{9D1F1A6F-85D1-4078-B19D-3A6DE41A0B0F}" srcOrd="0" destOrd="0" presId="urn:microsoft.com/office/officeart/2005/8/layout/hierarchy2"/>
    <dgm:cxn modelId="{E1F3E699-5B43-4C55-BC4C-079793E10290}" type="presParOf" srcId="{C6A477D4-41CC-4FDB-BBDA-18C71681FA71}" destId="{64E0A15C-17A8-4377-BE3A-8A8798E80DBF}" srcOrd="1" destOrd="0" presId="urn:microsoft.com/office/officeart/2005/8/layout/hierarchy2"/>
    <dgm:cxn modelId="{9D4829CC-4D46-45AA-ACA7-778903D46509}" type="presParOf" srcId="{64E0A15C-17A8-4377-BE3A-8A8798E80DBF}" destId="{C3967367-09F0-403B-A7F7-AE541A10D6E6}" srcOrd="0" destOrd="0" presId="urn:microsoft.com/office/officeart/2005/8/layout/hierarchy2"/>
    <dgm:cxn modelId="{84A70B09-3BC7-404D-B35F-DD397135E28C}" type="presParOf" srcId="{C3967367-09F0-403B-A7F7-AE541A10D6E6}" destId="{EEB9AA8F-E4FD-49F6-AC43-CE757CB0CE6E}" srcOrd="0" destOrd="0" presId="urn:microsoft.com/office/officeart/2005/8/layout/hierarchy2"/>
    <dgm:cxn modelId="{44967E5F-6AC8-497B-A66F-BE9C87BD0247}" type="presParOf" srcId="{64E0A15C-17A8-4377-BE3A-8A8798E80DBF}" destId="{F46F6E94-730E-485A-BCA0-299E5265CF7E}" srcOrd="1" destOrd="0" presId="urn:microsoft.com/office/officeart/2005/8/layout/hierarchy2"/>
    <dgm:cxn modelId="{39BCEF2C-CDCD-46C4-AA6C-7DFA10E62556}" type="presParOf" srcId="{F46F6E94-730E-485A-BCA0-299E5265CF7E}" destId="{8031D0B5-1F34-4271-906F-8EC42C762A62}" srcOrd="0" destOrd="0" presId="urn:microsoft.com/office/officeart/2005/8/layout/hierarchy2"/>
    <dgm:cxn modelId="{219B17F0-6A43-4461-AB57-30926D4F3049}" type="presParOf" srcId="{F46F6E94-730E-485A-BCA0-299E5265CF7E}" destId="{3BDA73F6-B018-414C-839C-11475E129CB5}" srcOrd="1" destOrd="0" presId="urn:microsoft.com/office/officeart/2005/8/layout/hierarchy2"/>
    <dgm:cxn modelId="{6C65ACC2-D788-487C-8851-0DBED763E433}" type="presParOf" srcId="{64E0A15C-17A8-4377-BE3A-8A8798E80DBF}" destId="{041BD204-FD03-4DF9-8B4F-805D8C3EBE23}" srcOrd="2" destOrd="0" presId="urn:microsoft.com/office/officeart/2005/8/layout/hierarchy2"/>
    <dgm:cxn modelId="{D9B7CDB2-9930-4883-8336-407D58CADF80}" type="presParOf" srcId="{041BD204-FD03-4DF9-8B4F-805D8C3EBE23}" destId="{FC486F62-7868-4D73-81E0-67300BFDDCE2}" srcOrd="0" destOrd="0" presId="urn:microsoft.com/office/officeart/2005/8/layout/hierarchy2"/>
    <dgm:cxn modelId="{7B7E16BC-1CD9-452C-81E5-0EF3A4DD7376}" type="presParOf" srcId="{64E0A15C-17A8-4377-BE3A-8A8798E80DBF}" destId="{7DD5C374-B126-4AEA-9D6C-BADF0D6FBDEF}" srcOrd="3" destOrd="0" presId="urn:microsoft.com/office/officeart/2005/8/layout/hierarchy2"/>
    <dgm:cxn modelId="{E8367834-ED42-4276-9D07-3C386F8F64FE}" type="presParOf" srcId="{7DD5C374-B126-4AEA-9D6C-BADF0D6FBDEF}" destId="{C059E895-C27F-436D-951C-95629920B4DE}" srcOrd="0" destOrd="0" presId="urn:microsoft.com/office/officeart/2005/8/layout/hierarchy2"/>
    <dgm:cxn modelId="{27DD236E-10D7-4D79-94CB-520EF7C648F2}" type="presParOf" srcId="{7DD5C374-B126-4AEA-9D6C-BADF0D6FBDEF}" destId="{C08F3B13-6402-46F5-8CB3-202BD7F740D1}" srcOrd="1" destOrd="0" presId="urn:microsoft.com/office/officeart/2005/8/layout/hierarchy2"/>
    <dgm:cxn modelId="{BEFE78C7-E611-4003-96C1-EBE377BF2766}" type="presParOf" srcId="{64E0A15C-17A8-4377-BE3A-8A8798E80DBF}" destId="{2461534E-D123-4077-8D1B-8DE8590B153B}" srcOrd="4" destOrd="0" presId="urn:microsoft.com/office/officeart/2005/8/layout/hierarchy2"/>
    <dgm:cxn modelId="{8684AD59-6214-4256-B7FD-EB1028E31B81}" type="presParOf" srcId="{2461534E-D123-4077-8D1B-8DE8590B153B}" destId="{E67D6B76-80DF-459C-9FFA-B8790086C345}" srcOrd="0" destOrd="0" presId="urn:microsoft.com/office/officeart/2005/8/layout/hierarchy2"/>
    <dgm:cxn modelId="{3D6AE03B-7F1B-4409-8764-3AEC283532AE}" type="presParOf" srcId="{64E0A15C-17A8-4377-BE3A-8A8798E80DBF}" destId="{BD2C0531-9436-4062-AC13-F3DE9675C442}" srcOrd="5" destOrd="0" presId="urn:microsoft.com/office/officeart/2005/8/layout/hierarchy2"/>
    <dgm:cxn modelId="{76DE1943-BDAF-43AE-A73F-678A09435364}" type="presParOf" srcId="{BD2C0531-9436-4062-AC13-F3DE9675C442}" destId="{5A1817BE-5797-4ED2-A21B-21B64D4E691E}" srcOrd="0" destOrd="0" presId="urn:microsoft.com/office/officeart/2005/8/layout/hierarchy2"/>
    <dgm:cxn modelId="{52B18314-4D6C-4186-8613-FE66B138245E}" type="presParOf" srcId="{BD2C0531-9436-4062-AC13-F3DE9675C442}" destId="{13FC13C7-B18F-428D-8136-DE766DD48831}" srcOrd="1" destOrd="0" presId="urn:microsoft.com/office/officeart/2005/8/layout/hierarchy2"/>
    <dgm:cxn modelId="{8068B01D-B9AB-4200-A9F6-247002FBDD37}" type="presParOf" srcId="{18580A98-6B21-4532-B5F1-CE8239E14A21}" destId="{C7986493-B163-439A-A9DA-F6E08FD33BC2}" srcOrd="1" destOrd="0" presId="urn:microsoft.com/office/officeart/2005/8/layout/hierarchy2"/>
    <dgm:cxn modelId="{0759DF7D-28FC-4DED-A963-C26CCD47646D}" type="presParOf" srcId="{C7986493-B163-439A-A9DA-F6E08FD33BC2}" destId="{288A2D95-8674-4D27-8BC8-55705880AE06}" srcOrd="0" destOrd="0" presId="urn:microsoft.com/office/officeart/2005/8/layout/hierarchy2"/>
    <dgm:cxn modelId="{1BB689E1-4B93-4B7C-89F2-87891AAC43D9}" type="presParOf" srcId="{C7986493-B163-439A-A9DA-F6E08FD33BC2}" destId="{A23E090E-5E4A-4F37-9180-607F80650C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54E9EB-46B6-490F-AA6A-D0C61EA89C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2010B9-EE3E-4C11-9ABF-7547A25BF561}">
      <dgm:prSet/>
      <dgm:spPr/>
      <dgm:t>
        <a:bodyPr/>
        <a:lstStyle/>
        <a:p>
          <a:pPr>
            <a:defRPr cap="all"/>
          </a:pPr>
          <a:r>
            <a:rPr lang="en-US"/>
            <a:t>49 + Charts</a:t>
          </a:r>
        </a:p>
      </dgm:t>
    </dgm:pt>
    <dgm:pt modelId="{1769F4D9-5D04-434A-9D80-44F9E4BABAA4}" type="parTrans" cxnId="{8E0A969C-F756-41F2-8270-686E634DA5A9}">
      <dgm:prSet/>
      <dgm:spPr/>
      <dgm:t>
        <a:bodyPr/>
        <a:lstStyle/>
        <a:p>
          <a:endParaRPr lang="en-US"/>
        </a:p>
      </dgm:t>
    </dgm:pt>
    <dgm:pt modelId="{7188479E-9CBD-470A-AAC0-FED5ADCDED43}" type="sibTrans" cxnId="{8E0A969C-F756-41F2-8270-686E634DA5A9}">
      <dgm:prSet/>
      <dgm:spPr/>
      <dgm:t>
        <a:bodyPr/>
        <a:lstStyle/>
        <a:p>
          <a:endParaRPr lang="en-US"/>
        </a:p>
      </dgm:t>
    </dgm:pt>
    <dgm:pt modelId="{36CDC97A-90BA-416D-A671-34B853AC4CF4}">
      <dgm:prSet/>
      <dgm:spPr/>
      <dgm:t>
        <a:bodyPr/>
        <a:lstStyle/>
        <a:p>
          <a:pPr>
            <a:defRPr cap="all"/>
          </a:pPr>
          <a:r>
            <a:rPr lang="en-US"/>
            <a:t>What , Why and how about all the charts.</a:t>
          </a:r>
        </a:p>
      </dgm:t>
    </dgm:pt>
    <dgm:pt modelId="{D9F82412-AEC3-42B1-AD53-3F734F989609}" type="parTrans" cxnId="{DB8D1BBA-4DAB-4C7C-AF4A-61165FA980D1}">
      <dgm:prSet/>
      <dgm:spPr/>
      <dgm:t>
        <a:bodyPr/>
        <a:lstStyle/>
        <a:p>
          <a:endParaRPr lang="en-US"/>
        </a:p>
      </dgm:t>
    </dgm:pt>
    <dgm:pt modelId="{D3AFF6C4-4D2D-4055-9648-A4B3F615CED2}" type="sibTrans" cxnId="{DB8D1BBA-4DAB-4C7C-AF4A-61165FA980D1}">
      <dgm:prSet/>
      <dgm:spPr/>
      <dgm:t>
        <a:bodyPr/>
        <a:lstStyle/>
        <a:p>
          <a:endParaRPr lang="en-US"/>
        </a:p>
      </dgm:t>
    </dgm:pt>
    <dgm:pt modelId="{A32F7A2E-72A9-4E44-AD45-C57442442E40}">
      <dgm:prSet/>
      <dgm:spPr/>
      <dgm:t>
        <a:bodyPr/>
        <a:lstStyle/>
        <a:p>
          <a:pPr>
            <a:defRPr cap="all"/>
          </a:pPr>
          <a:r>
            <a:rPr lang="en-US"/>
            <a:t>Concepts related to charts.</a:t>
          </a:r>
        </a:p>
      </dgm:t>
    </dgm:pt>
    <dgm:pt modelId="{03C207D9-7B52-41E8-9F2D-1E512B22A103}" type="parTrans" cxnId="{5F082CDF-11A2-4285-98C0-36300599F273}">
      <dgm:prSet/>
      <dgm:spPr/>
      <dgm:t>
        <a:bodyPr/>
        <a:lstStyle/>
        <a:p>
          <a:endParaRPr lang="en-US"/>
        </a:p>
      </dgm:t>
    </dgm:pt>
    <dgm:pt modelId="{65E8C632-6243-4938-9865-BBEC1C939821}" type="sibTrans" cxnId="{5F082CDF-11A2-4285-98C0-36300599F273}">
      <dgm:prSet/>
      <dgm:spPr/>
      <dgm:t>
        <a:bodyPr/>
        <a:lstStyle/>
        <a:p>
          <a:endParaRPr lang="en-US"/>
        </a:p>
      </dgm:t>
    </dgm:pt>
    <dgm:pt modelId="{EF1D4459-7834-4593-9760-43D214157FA5}" type="pres">
      <dgm:prSet presAssocID="{0754E9EB-46B6-490F-AA6A-D0C61EA89C67}" presName="root" presStyleCnt="0">
        <dgm:presLayoutVars>
          <dgm:dir/>
          <dgm:resizeHandles val="exact"/>
        </dgm:presLayoutVars>
      </dgm:prSet>
      <dgm:spPr/>
    </dgm:pt>
    <dgm:pt modelId="{828DD42D-9463-4703-AC31-D2E905F33756}" type="pres">
      <dgm:prSet presAssocID="{3B2010B9-EE3E-4C11-9ABF-7547A25BF561}" presName="compNode" presStyleCnt="0"/>
      <dgm:spPr/>
    </dgm:pt>
    <dgm:pt modelId="{422C8707-B71E-4629-B14C-E5BC0B9B1A3E}" type="pres">
      <dgm:prSet presAssocID="{3B2010B9-EE3E-4C11-9ABF-7547A25BF561}" presName="iconBgRect" presStyleLbl="bgShp" presStyleIdx="0" presStyleCnt="3"/>
      <dgm:spPr/>
    </dgm:pt>
    <dgm:pt modelId="{88DAEE8C-4AA4-4AA4-8BD8-EA8A2795D595}" type="pres">
      <dgm:prSet presAssocID="{3B2010B9-EE3E-4C11-9ABF-7547A25BF5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0B193A-62A5-409F-9AEE-FD0809B59B7D}" type="pres">
      <dgm:prSet presAssocID="{3B2010B9-EE3E-4C11-9ABF-7547A25BF561}" presName="spaceRect" presStyleCnt="0"/>
      <dgm:spPr/>
    </dgm:pt>
    <dgm:pt modelId="{AA1A6E76-17FA-4605-A169-ABDBC807A0C6}" type="pres">
      <dgm:prSet presAssocID="{3B2010B9-EE3E-4C11-9ABF-7547A25BF561}" presName="textRect" presStyleLbl="revTx" presStyleIdx="0" presStyleCnt="3">
        <dgm:presLayoutVars>
          <dgm:chMax val="1"/>
          <dgm:chPref val="1"/>
        </dgm:presLayoutVars>
      </dgm:prSet>
      <dgm:spPr/>
    </dgm:pt>
    <dgm:pt modelId="{CAA36792-6D79-40AD-9974-4CB0D76BE40B}" type="pres">
      <dgm:prSet presAssocID="{7188479E-9CBD-470A-AAC0-FED5ADCDED43}" presName="sibTrans" presStyleCnt="0"/>
      <dgm:spPr/>
    </dgm:pt>
    <dgm:pt modelId="{01FA353C-F276-48D8-A46A-9334895684F8}" type="pres">
      <dgm:prSet presAssocID="{36CDC97A-90BA-416D-A671-34B853AC4CF4}" presName="compNode" presStyleCnt="0"/>
      <dgm:spPr/>
    </dgm:pt>
    <dgm:pt modelId="{5384C96B-E875-49C4-BF37-22F12006755E}" type="pres">
      <dgm:prSet presAssocID="{36CDC97A-90BA-416D-A671-34B853AC4CF4}" presName="iconBgRect" presStyleLbl="bgShp" presStyleIdx="1" presStyleCnt="3"/>
      <dgm:spPr/>
    </dgm:pt>
    <dgm:pt modelId="{108B57BC-B12C-4326-B497-7B7687D796EE}" type="pres">
      <dgm:prSet presAssocID="{36CDC97A-90BA-416D-A671-34B853AC4C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81ADDEB-7346-4E7C-A783-5ED327E40538}" type="pres">
      <dgm:prSet presAssocID="{36CDC97A-90BA-416D-A671-34B853AC4CF4}" presName="spaceRect" presStyleCnt="0"/>
      <dgm:spPr/>
    </dgm:pt>
    <dgm:pt modelId="{9D7B14F2-553D-4F66-8049-BAFC7F162CB2}" type="pres">
      <dgm:prSet presAssocID="{36CDC97A-90BA-416D-A671-34B853AC4CF4}" presName="textRect" presStyleLbl="revTx" presStyleIdx="1" presStyleCnt="3">
        <dgm:presLayoutVars>
          <dgm:chMax val="1"/>
          <dgm:chPref val="1"/>
        </dgm:presLayoutVars>
      </dgm:prSet>
      <dgm:spPr/>
    </dgm:pt>
    <dgm:pt modelId="{C9AC6F02-30BD-4C39-84E8-23117FD6442D}" type="pres">
      <dgm:prSet presAssocID="{D3AFF6C4-4D2D-4055-9648-A4B3F615CED2}" presName="sibTrans" presStyleCnt="0"/>
      <dgm:spPr/>
    </dgm:pt>
    <dgm:pt modelId="{3FA5BD87-2CB5-41B8-94D9-058EDEF127D8}" type="pres">
      <dgm:prSet presAssocID="{A32F7A2E-72A9-4E44-AD45-C57442442E40}" presName="compNode" presStyleCnt="0"/>
      <dgm:spPr/>
    </dgm:pt>
    <dgm:pt modelId="{2F74484A-CBAA-4BD1-9B1C-03E3245BB6D7}" type="pres">
      <dgm:prSet presAssocID="{A32F7A2E-72A9-4E44-AD45-C57442442E40}" presName="iconBgRect" presStyleLbl="bgShp" presStyleIdx="2" presStyleCnt="3"/>
      <dgm:spPr/>
    </dgm:pt>
    <dgm:pt modelId="{D589BF48-741C-4E37-9401-248734C55BF8}" type="pres">
      <dgm:prSet presAssocID="{A32F7A2E-72A9-4E44-AD45-C57442442E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D229B6-24D3-4627-9B00-C3D6740647E0}" type="pres">
      <dgm:prSet presAssocID="{A32F7A2E-72A9-4E44-AD45-C57442442E40}" presName="spaceRect" presStyleCnt="0"/>
      <dgm:spPr/>
    </dgm:pt>
    <dgm:pt modelId="{B3B4C514-6611-41DE-8428-865BF9291BFC}" type="pres">
      <dgm:prSet presAssocID="{A32F7A2E-72A9-4E44-AD45-C57442442E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374316-8FE5-49DD-8336-1B1F9609AED0}" type="presOf" srcId="{36CDC97A-90BA-416D-A671-34B853AC4CF4}" destId="{9D7B14F2-553D-4F66-8049-BAFC7F162CB2}" srcOrd="0" destOrd="0" presId="urn:microsoft.com/office/officeart/2018/5/layout/IconCircleLabelList"/>
    <dgm:cxn modelId="{B4668F36-A47E-4179-8F9A-18CA46728247}" type="presOf" srcId="{3B2010B9-EE3E-4C11-9ABF-7547A25BF561}" destId="{AA1A6E76-17FA-4605-A169-ABDBC807A0C6}" srcOrd="0" destOrd="0" presId="urn:microsoft.com/office/officeart/2018/5/layout/IconCircleLabelList"/>
    <dgm:cxn modelId="{8E0A969C-F756-41F2-8270-686E634DA5A9}" srcId="{0754E9EB-46B6-490F-AA6A-D0C61EA89C67}" destId="{3B2010B9-EE3E-4C11-9ABF-7547A25BF561}" srcOrd="0" destOrd="0" parTransId="{1769F4D9-5D04-434A-9D80-44F9E4BABAA4}" sibTransId="{7188479E-9CBD-470A-AAC0-FED5ADCDED43}"/>
    <dgm:cxn modelId="{DB8D1BBA-4DAB-4C7C-AF4A-61165FA980D1}" srcId="{0754E9EB-46B6-490F-AA6A-D0C61EA89C67}" destId="{36CDC97A-90BA-416D-A671-34B853AC4CF4}" srcOrd="1" destOrd="0" parTransId="{D9F82412-AEC3-42B1-AD53-3F734F989609}" sibTransId="{D3AFF6C4-4D2D-4055-9648-A4B3F615CED2}"/>
    <dgm:cxn modelId="{5F082CDF-11A2-4285-98C0-36300599F273}" srcId="{0754E9EB-46B6-490F-AA6A-D0C61EA89C67}" destId="{A32F7A2E-72A9-4E44-AD45-C57442442E40}" srcOrd="2" destOrd="0" parTransId="{03C207D9-7B52-41E8-9F2D-1E512B22A103}" sibTransId="{65E8C632-6243-4938-9865-BBEC1C939821}"/>
    <dgm:cxn modelId="{10832CEB-4575-4DD1-98CA-A5009CB87495}" type="presOf" srcId="{A32F7A2E-72A9-4E44-AD45-C57442442E40}" destId="{B3B4C514-6611-41DE-8428-865BF9291BFC}" srcOrd="0" destOrd="0" presId="urn:microsoft.com/office/officeart/2018/5/layout/IconCircleLabelList"/>
    <dgm:cxn modelId="{251DC8F8-B208-4820-AE87-1B5282247220}" type="presOf" srcId="{0754E9EB-46B6-490F-AA6A-D0C61EA89C67}" destId="{EF1D4459-7834-4593-9760-43D214157FA5}" srcOrd="0" destOrd="0" presId="urn:microsoft.com/office/officeart/2018/5/layout/IconCircleLabelList"/>
    <dgm:cxn modelId="{0DE665C7-D1DE-4861-BA6C-CDAC59512C30}" type="presParOf" srcId="{EF1D4459-7834-4593-9760-43D214157FA5}" destId="{828DD42D-9463-4703-AC31-D2E905F33756}" srcOrd="0" destOrd="0" presId="urn:microsoft.com/office/officeart/2018/5/layout/IconCircleLabelList"/>
    <dgm:cxn modelId="{097E34DD-BFA3-465D-96A9-79F522E63561}" type="presParOf" srcId="{828DD42D-9463-4703-AC31-D2E905F33756}" destId="{422C8707-B71E-4629-B14C-E5BC0B9B1A3E}" srcOrd="0" destOrd="0" presId="urn:microsoft.com/office/officeart/2018/5/layout/IconCircleLabelList"/>
    <dgm:cxn modelId="{36451772-8B13-43D3-A7CC-733E2A08FFB2}" type="presParOf" srcId="{828DD42D-9463-4703-AC31-D2E905F33756}" destId="{88DAEE8C-4AA4-4AA4-8BD8-EA8A2795D595}" srcOrd="1" destOrd="0" presId="urn:microsoft.com/office/officeart/2018/5/layout/IconCircleLabelList"/>
    <dgm:cxn modelId="{F66B88A8-9E00-4B1B-94A0-9526A03EBE4E}" type="presParOf" srcId="{828DD42D-9463-4703-AC31-D2E905F33756}" destId="{A10B193A-62A5-409F-9AEE-FD0809B59B7D}" srcOrd="2" destOrd="0" presId="urn:microsoft.com/office/officeart/2018/5/layout/IconCircleLabelList"/>
    <dgm:cxn modelId="{627A9216-3A7C-439C-B3DC-3ABA9DAD1E23}" type="presParOf" srcId="{828DD42D-9463-4703-AC31-D2E905F33756}" destId="{AA1A6E76-17FA-4605-A169-ABDBC807A0C6}" srcOrd="3" destOrd="0" presId="urn:microsoft.com/office/officeart/2018/5/layout/IconCircleLabelList"/>
    <dgm:cxn modelId="{B876C414-74FD-4A31-BC25-A4ACEDB2AF4B}" type="presParOf" srcId="{EF1D4459-7834-4593-9760-43D214157FA5}" destId="{CAA36792-6D79-40AD-9974-4CB0D76BE40B}" srcOrd="1" destOrd="0" presId="urn:microsoft.com/office/officeart/2018/5/layout/IconCircleLabelList"/>
    <dgm:cxn modelId="{E34C17A8-0E14-44B9-AB0F-5668F6248A90}" type="presParOf" srcId="{EF1D4459-7834-4593-9760-43D214157FA5}" destId="{01FA353C-F276-48D8-A46A-9334895684F8}" srcOrd="2" destOrd="0" presId="urn:microsoft.com/office/officeart/2018/5/layout/IconCircleLabelList"/>
    <dgm:cxn modelId="{C09F9DC6-F177-4AD5-A9EB-A16C6499B717}" type="presParOf" srcId="{01FA353C-F276-48D8-A46A-9334895684F8}" destId="{5384C96B-E875-49C4-BF37-22F12006755E}" srcOrd="0" destOrd="0" presId="urn:microsoft.com/office/officeart/2018/5/layout/IconCircleLabelList"/>
    <dgm:cxn modelId="{27F9DA21-DFC6-4081-9B5C-86CB8F854853}" type="presParOf" srcId="{01FA353C-F276-48D8-A46A-9334895684F8}" destId="{108B57BC-B12C-4326-B497-7B7687D796EE}" srcOrd="1" destOrd="0" presId="urn:microsoft.com/office/officeart/2018/5/layout/IconCircleLabelList"/>
    <dgm:cxn modelId="{389E8B06-792E-4930-90AF-5F51FDC6F6FB}" type="presParOf" srcId="{01FA353C-F276-48D8-A46A-9334895684F8}" destId="{D81ADDEB-7346-4E7C-A783-5ED327E40538}" srcOrd="2" destOrd="0" presId="urn:microsoft.com/office/officeart/2018/5/layout/IconCircleLabelList"/>
    <dgm:cxn modelId="{9BB72774-14AB-475D-B019-C34F8FC5BE27}" type="presParOf" srcId="{01FA353C-F276-48D8-A46A-9334895684F8}" destId="{9D7B14F2-553D-4F66-8049-BAFC7F162CB2}" srcOrd="3" destOrd="0" presId="urn:microsoft.com/office/officeart/2018/5/layout/IconCircleLabelList"/>
    <dgm:cxn modelId="{E62635FF-319C-4274-AC97-9D712FA84D68}" type="presParOf" srcId="{EF1D4459-7834-4593-9760-43D214157FA5}" destId="{C9AC6F02-30BD-4C39-84E8-23117FD6442D}" srcOrd="3" destOrd="0" presId="urn:microsoft.com/office/officeart/2018/5/layout/IconCircleLabelList"/>
    <dgm:cxn modelId="{CD3F1D03-C701-4AC9-A091-53A66A4C16DF}" type="presParOf" srcId="{EF1D4459-7834-4593-9760-43D214157FA5}" destId="{3FA5BD87-2CB5-41B8-94D9-058EDEF127D8}" srcOrd="4" destOrd="0" presId="urn:microsoft.com/office/officeart/2018/5/layout/IconCircleLabelList"/>
    <dgm:cxn modelId="{32D033DB-A8EC-407C-9523-D9FC061BF445}" type="presParOf" srcId="{3FA5BD87-2CB5-41B8-94D9-058EDEF127D8}" destId="{2F74484A-CBAA-4BD1-9B1C-03E3245BB6D7}" srcOrd="0" destOrd="0" presId="urn:microsoft.com/office/officeart/2018/5/layout/IconCircleLabelList"/>
    <dgm:cxn modelId="{38741158-8AEB-4F00-B65D-60E9D2ECC293}" type="presParOf" srcId="{3FA5BD87-2CB5-41B8-94D9-058EDEF127D8}" destId="{D589BF48-741C-4E37-9401-248734C55BF8}" srcOrd="1" destOrd="0" presId="urn:microsoft.com/office/officeart/2018/5/layout/IconCircleLabelList"/>
    <dgm:cxn modelId="{2636DD18-89DC-49F5-BA40-D6B2BA8AED8D}" type="presParOf" srcId="{3FA5BD87-2CB5-41B8-94D9-058EDEF127D8}" destId="{F4D229B6-24D3-4627-9B00-C3D6740647E0}" srcOrd="2" destOrd="0" presId="urn:microsoft.com/office/officeart/2018/5/layout/IconCircleLabelList"/>
    <dgm:cxn modelId="{068F5138-E1A5-4731-8ED8-F36BBE70D1E7}" type="presParOf" srcId="{3FA5BD87-2CB5-41B8-94D9-058EDEF127D8}" destId="{B3B4C514-6611-41DE-8428-865BF9291B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084AF4-F6A0-4E2D-BF09-64845404B5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7F0E07-0658-4F2D-BC86-24661C4661FD}">
      <dgm:prSet/>
      <dgm:spPr/>
      <dgm:t>
        <a:bodyPr/>
        <a:lstStyle/>
        <a:p>
          <a:r>
            <a:rPr lang="en-US"/>
            <a:t>Dashboard and Story</a:t>
          </a:r>
        </a:p>
      </dgm:t>
    </dgm:pt>
    <dgm:pt modelId="{2B30061D-DAFD-43CF-9B06-3B6602D6CA7F}" type="parTrans" cxnId="{CFE518ED-4EE7-44EF-A3AA-977A4DD47D0D}">
      <dgm:prSet/>
      <dgm:spPr/>
      <dgm:t>
        <a:bodyPr/>
        <a:lstStyle/>
        <a:p>
          <a:endParaRPr lang="en-US"/>
        </a:p>
      </dgm:t>
    </dgm:pt>
    <dgm:pt modelId="{67779424-B1F6-41DF-8591-E8AEFEDC14DE}" type="sibTrans" cxnId="{CFE518ED-4EE7-44EF-A3AA-977A4DD47D0D}">
      <dgm:prSet/>
      <dgm:spPr/>
      <dgm:t>
        <a:bodyPr/>
        <a:lstStyle/>
        <a:p>
          <a:endParaRPr lang="en-US"/>
        </a:p>
      </dgm:t>
    </dgm:pt>
    <dgm:pt modelId="{1CAF9D5C-3036-4CCC-A761-1B1E3F42BB1A}">
      <dgm:prSet/>
      <dgm:spPr/>
      <dgm:t>
        <a:bodyPr/>
        <a:lstStyle/>
        <a:p>
          <a:r>
            <a:rPr lang="en-US"/>
            <a:t>Tableau online and Tableau Server</a:t>
          </a:r>
        </a:p>
      </dgm:t>
    </dgm:pt>
    <dgm:pt modelId="{456DE1F5-8573-4673-9E93-B242DB7A12ED}" type="parTrans" cxnId="{227F6633-4608-489C-B429-7698F10F4F0D}">
      <dgm:prSet/>
      <dgm:spPr/>
      <dgm:t>
        <a:bodyPr/>
        <a:lstStyle/>
        <a:p>
          <a:endParaRPr lang="en-US"/>
        </a:p>
      </dgm:t>
    </dgm:pt>
    <dgm:pt modelId="{3EFC454D-14AC-481B-8D9D-8F72E5774A24}" type="sibTrans" cxnId="{227F6633-4608-489C-B429-7698F10F4F0D}">
      <dgm:prSet/>
      <dgm:spPr/>
      <dgm:t>
        <a:bodyPr/>
        <a:lstStyle/>
        <a:p>
          <a:endParaRPr lang="en-US"/>
        </a:p>
      </dgm:t>
    </dgm:pt>
    <dgm:pt modelId="{D895DEBA-531E-4D21-961C-E1CF486DD09B}">
      <dgm:prSet/>
      <dgm:spPr/>
      <dgm:t>
        <a:bodyPr/>
        <a:lstStyle/>
        <a:p>
          <a:r>
            <a:rPr lang="en-US"/>
            <a:t>Advanced Visuals and Concepts.</a:t>
          </a:r>
        </a:p>
      </dgm:t>
    </dgm:pt>
    <dgm:pt modelId="{8347942E-C158-48DA-9F1D-834FA29B7BD9}" type="parTrans" cxnId="{BF19FBCB-37F6-4624-9D6B-B25179C1C0F3}">
      <dgm:prSet/>
      <dgm:spPr/>
      <dgm:t>
        <a:bodyPr/>
        <a:lstStyle/>
        <a:p>
          <a:endParaRPr lang="en-US"/>
        </a:p>
      </dgm:t>
    </dgm:pt>
    <dgm:pt modelId="{C4DEF813-4A25-4E38-A6C9-68BC9B20EF4C}" type="sibTrans" cxnId="{BF19FBCB-37F6-4624-9D6B-B25179C1C0F3}">
      <dgm:prSet/>
      <dgm:spPr/>
      <dgm:t>
        <a:bodyPr/>
        <a:lstStyle/>
        <a:p>
          <a:endParaRPr lang="en-US"/>
        </a:p>
      </dgm:t>
    </dgm:pt>
    <dgm:pt modelId="{965E2FF1-4169-47B9-B2BB-832A36BF3C0D}">
      <dgm:prSet/>
      <dgm:spPr/>
      <dgm:t>
        <a:bodyPr/>
        <a:lstStyle/>
        <a:p>
          <a:r>
            <a:rPr lang="en-US"/>
            <a:t>Note : That will be covered in the next course.( Coming Soon !!!) </a:t>
          </a:r>
        </a:p>
      </dgm:t>
    </dgm:pt>
    <dgm:pt modelId="{BA6E8E1D-CD1E-491A-A016-F72BDD09256F}" type="parTrans" cxnId="{1AD02FB4-02D7-4474-8360-B30DEE85ED87}">
      <dgm:prSet/>
      <dgm:spPr/>
      <dgm:t>
        <a:bodyPr/>
        <a:lstStyle/>
        <a:p>
          <a:endParaRPr lang="en-US"/>
        </a:p>
      </dgm:t>
    </dgm:pt>
    <dgm:pt modelId="{2FC7B273-F7CF-4A85-842D-DE5FAABF4D82}" type="sibTrans" cxnId="{1AD02FB4-02D7-4474-8360-B30DEE85ED87}">
      <dgm:prSet/>
      <dgm:spPr/>
      <dgm:t>
        <a:bodyPr/>
        <a:lstStyle/>
        <a:p>
          <a:endParaRPr lang="en-US"/>
        </a:p>
      </dgm:t>
    </dgm:pt>
    <dgm:pt modelId="{175CC752-7F29-434B-8CD5-CC1E3DC94426}" type="pres">
      <dgm:prSet presAssocID="{F8084AF4-F6A0-4E2D-BF09-64845404B595}" presName="root" presStyleCnt="0">
        <dgm:presLayoutVars>
          <dgm:dir/>
          <dgm:resizeHandles val="exact"/>
        </dgm:presLayoutVars>
      </dgm:prSet>
      <dgm:spPr/>
    </dgm:pt>
    <dgm:pt modelId="{754ACB00-7394-4DD8-BBD5-1CA1301729FD}" type="pres">
      <dgm:prSet presAssocID="{9F7F0E07-0658-4F2D-BC86-24661C4661FD}" presName="compNode" presStyleCnt="0"/>
      <dgm:spPr/>
    </dgm:pt>
    <dgm:pt modelId="{D5C64DD0-F364-4DA0-BF21-58EF000A0A00}" type="pres">
      <dgm:prSet presAssocID="{9F7F0E07-0658-4F2D-BC86-24661C4661FD}" presName="bgRect" presStyleLbl="bgShp" presStyleIdx="0" presStyleCnt="4"/>
      <dgm:spPr/>
    </dgm:pt>
    <dgm:pt modelId="{B3D69D6F-E74D-42B4-9A36-2931A976236D}" type="pres">
      <dgm:prSet presAssocID="{9F7F0E07-0658-4F2D-BC86-24661C4661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C17F555-3D35-463E-B152-716A4492A5FB}" type="pres">
      <dgm:prSet presAssocID="{9F7F0E07-0658-4F2D-BC86-24661C4661FD}" presName="spaceRect" presStyleCnt="0"/>
      <dgm:spPr/>
    </dgm:pt>
    <dgm:pt modelId="{35CF9BE0-7041-4F73-BC1C-1258509E47C5}" type="pres">
      <dgm:prSet presAssocID="{9F7F0E07-0658-4F2D-BC86-24661C4661FD}" presName="parTx" presStyleLbl="revTx" presStyleIdx="0" presStyleCnt="4">
        <dgm:presLayoutVars>
          <dgm:chMax val="0"/>
          <dgm:chPref val="0"/>
        </dgm:presLayoutVars>
      </dgm:prSet>
      <dgm:spPr/>
    </dgm:pt>
    <dgm:pt modelId="{368F86A5-5228-4C28-9C49-FA3BA01D2533}" type="pres">
      <dgm:prSet presAssocID="{67779424-B1F6-41DF-8591-E8AEFEDC14DE}" presName="sibTrans" presStyleCnt="0"/>
      <dgm:spPr/>
    </dgm:pt>
    <dgm:pt modelId="{726C9EAB-C2A3-4064-B2A9-B127D8F80DC4}" type="pres">
      <dgm:prSet presAssocID="{1CAF9D5C-3036-4CCC-A761-1B1E3F42BB1A}" presName="compNode" presStyleCnt="0"/>
      <dgm:spPr/>
    </dgm:pt>
    <dgm:pt modelId="{6244AB1B-6F49-4E8B-A25F-2526641E0867}" type="pres">
      <dgm:prSet presAssocID="{1CAF9D5C-3036-4CCC-A761-1B1E3F42BB1A}" presName="bgRect" presStyleLbl="bgShp" presStyleIdx="1" presStyleCnt="4"/>
      <dgm:spPr/>
    </dgm:pt>
    <dgm:pt modelId="{75447D52-B059-4D6C-ACD3-6EA68CC04C06}" type="pres">
      <dgm:prSet presAssocID="{1CAF9D5C-3036-4CCC-A761-1B1E3F42BB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6FEEE9-5F6B-438E-A11C-C60EEA0C6212}" type="pres">
      <dgm:prSet presAssocID="{1CAF9D5C-3036-4CCC-A761-1B1E3F42BB1A}" presName="spaceRect" presStyleCnt="0"/>
      <dgm:spPr/>
    </dgm:pt>
    <dgm:pt modelId="{40DB7655-A6B7-4E60-9527-AB960EBEDDA6}" type="pres">
      <dgm:prSet presAssocID="{1CAF9D5C-3036-4CCC-A761-1B1E3F42BB1A}" presName="parTx" presStyleLbl="revTx" presStyleIdx="1" presStyleCnt="4">
        <dgm:presLayoutVars>
          <dgm:chMax val="0"/>
          <dgm:chPref val="0"/>
        </dgm:presLayoutVars>
      </dgm:prSet>
      <dgm:spPr/>
    </dgm:pt>
    <dgm:pt modelId="{16B66109-E1E8-4A6A-ABAC-55A1C1F3F2B2}" type="pres">
      <dgm:prSet presAssocID="{3EFC454D-14AC-481B-8D9D-8F72E5774A24}" presName="sibTrans" presStyleCnt="0"/>
      <dgm:spPr/>
    </dgm:pt>
    <dgm:pt modelId="{63451A27-32FE-4DDB-A1A9-7B0FC1643DC5}" type="pres">
      <dgm:prSet presAssocID="{D895DEBA-531E-4D21-961C-E1CF486DD09B}" presName="compNode" presStyleCnt="0"/>
      <dgm:spPr/>
    </dgm:pt>
    <dgm:pt modelId="{85927CA7-54AE-4708-9C60-23248572336F}" type="pres">
      <dgm:prSet presAssocID="{D895DEBA-531E-4D21-961C-E1CF486DD09B}" presName="bgRect" presStyleLbl="bgShp" presStyleIdx="2" presStyleCnt="4"/>
      <dgm:spPr/>
    </dgm:pt>
    <dgm:pt modelId="{5232116F-A2EA-49E4-A1C2-AE4E177423EC}" type="pres">
      <dgm:prSet presAssocID="{D895DEBA-531E-4D21-961C-E1CF486DD0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2C531F-B543-4708-9619-F7A4C0A5B893}" type="pres">
      <dgm:prSet presAssocID="{D895DEBA-531E-4D21-961C-E1CF486DD09B}" presName="spaceRect" presStyleCnt="0"/>
      <dgm:spPr/>
    </dgm:pt>
    <dgm:pt modelId="{C9DC94E2-9B77-46F9-99D4-DD171AEB70F1}" type="pres">
      <dgm:prSet presAssocID="{D895DEBA-531E-4D21-961C-E1CF486DD09B}" presName="parTx" presStyleLbl="revTx" presStyleIdx="2" presStyleCnt="4">
        <dgm:presLayoutVars>
          <dgm:chMax val="0"/>
          <dgm:chPref val="0"/>
        </dgm:presLayoutVars>
      </dgm:prSet>
      <dgm:spPr/>
    </dgm:pt>
    <dgm:pt modelId="{A4ECF10E-855A-4ED6-9123-B5002755045E}" type="pres">
      <dgm:prSet presAssocID="{C4DEF813-4A25-4E38-A6C9-68BC9B20EF4C}" presName="sibTrans" presStyleCnt="0"/>
      <dgm:spPr/>
    </dgm:pt>
    <dgm:pt modelId="{F859244E-352A-4FEF-B6A2-58F0B7F8A10C}" type="pres">
      <dgm:prSet presAssocID="{965E2FF1-4169-47B9-B2BB-832A36BF3C0D}" presName="compNode" presStyleCnt="0"/>
      <dgm:spPr/>
    </dgm:pt>
    <dgm:pt modelId="{3F446017-9F5B-4689-94E3-13F2D8461165}" type="pres">
      <dgm:prSet presAssocID="{965E2FF1-4169-47B9-B2BB-832A36BF3C0D}" presName="bgRect" presStyleLbl="bgShp" presStyleIdx="3" presStyleCnt="4"/>
      <dgm:spPr/>
    </dgm:pt>
    <dgm:pt modelId="{11D6BFDD-3A1B-4659-91BE-008A8F436629}" type="pres">
      <dgm:prSet presAssocID="{965E2FF1-4169-47B9-B2BB-832A36BF3C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88075C-5FC8-4A87-8B0F-842B496D4457}" type="pres">
      <dgm:prSet presAssocID="{965E2FF1-4169-47B9-B2BB-832A36BF3C0D}" presName="spaceRect" presStyleCnt="0"/>
      <dgm:spPr/>
    </dgm:pt>
    <dgm:pt modelId="{FD05B9B8-22EE-480C-93B2-64E4571CCCC1}" type="pres">
      <dgm:prSet presAssocID="{965E2FF1-4169-47B9-B2BB-832A36BF3C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A36F01-807F-48F8-A161-8C12FE1AB9CC}" type="presOf" srcId="{D895DEBA-531E-4D21-961C-E1CF486DD09B}" destId="{C9DC94E2-9B77-46F9-99D4-DD171AEB70F1}" srcOrd="0" destOrd="0" presId="urn:microsoft.com/office/officeart/2018/2/layout/IconVerticalSolidList"/>
    <dgm:cxn modelId="{E9164E15-0530-4C19-8437-B04E58D57404}" type="presOf" srcId="{F8084AF4-F6A0-4E2D-BF09-64845404B595}" destId="{175CC752-7F29-434B-8CD5-CC1E3DC94426}" srcOrd="0" destOrd="0" presId="urn:microsoft.com/office/officeart/2018/2/layout/IconVerticalSolidList"/>
    <dgm:cxn modelId="{23583526-5B72-4339-A580-573C1E2CD254}" type="presOf" srcId="{9F7F0E07-0658-4F2D-BC86-24661C4661FD}" destId="{35CF9BE0-7041-4F73-BC1C-1258509E47C5}" srcOrd="0" destOrd="0" presId="urn:microsoft.com/office/officeart/2018/2/layout/IconVerticalSolidList"/>
    <dgm:cxn modelId="{6E460931-9473-4337-8378-214C9A47E0D2}" type="presOf" srcId="{965E2FF1-4169-47B9-B2BB-832A36BF3C0D}" destId="{FD05B9B8-22EE-480C-93B2-64E4571CCCC1}" srcOrd="0" destOrd="0" presId="urn:microsoft.com/office/officeart/2018/2/layout/IconVerticalSolidList"/>
    <dgm:cxn modelId="{227F6633-4608-489C-B429-7698F10F4F0D}" srcId="{F8084AF4-F6A0-4E2D-BF09-64845404B595}" destId="{1CAF9D5C-3036-4CCC-A761-1B1E3F42BB1A}" srcOrd="1" destOrd="0" parTransId="{456DE1F5-8573-4673-9E93-B242DB7A12ED}" sibTransId="{3EFC454D-14AC-481B-8D9D-8F72E5774A24}"/>
    <dgm:cxn modelId="{965F667C-9AAE-4695-9975-EF964959C35C}" type="presOf" srcId="{1CAF9D5C-3036-4CCC-A761-1B1E3F42BB1A}" destId="{40DB7655-A6B7-4E60-9527-AB960EBEDDA6}" srcOrd="0" destOrd="0" presId="urn:microsoft.com/office/officeart/2018/2/layout/IconVerticalSolidList"/>
    <dgm:cxn modelId="{1AD02FB4-02D7-4474-8360-B30DEE85ED87}" srcId="{F8084AF4-F6A0-4E2D-BF09-64845404B595}" destId="{965E2FF1-4169-47B9-B2BB-832A36BF3C0D}" srcOrd="3" destOrd="0" parTransId="{BA6E8E1D-CD1E-491A-A016-F72BDD09256F}" sibTransId="{2FC7B273-F7CF-4A85-842D-DE5FAABF4D82}"/>
    <dgm:cxn modelId="{BF19FBCB-37F6-4624-9D6B-B25179C1C0F3}" srcId="{F8084AF4-F6A0-4E2D-BF09-64845404B595}" destId="{D895DEBA-531E-4D21-961C-E1CF486DD09B}" srcOrd="2" destOrd="0" parTransId="{8347942E-C158-48DA-9F1D-834FA29B7BD9}" sibTransId="{C4DEF813-4A25-4E38-A6C9-68BC9B20EF4C}"/>
    <dgm:cxn modelId="{CFE518ED-4EE7-44EF-A3AA-977A4DD47D0D}" srcId="{F8084AF4-F6A0-4E2D-BF09-64845404B595}" destId="{9F7F0E07-0658-4F2D-BC86-24661C4661FD}" srcOrd="0" destOrd="0" parTransId="{2B30061D-DAFD-43CF-9B06-3B6602D6CA7F}" sibTransId="{67779424-B1F6-41DF-8591-E8AEFEDC14DE}"/>
    <dgm:cxn modelId="{5095E91B-5AA6-4C73-A1A7-76DB7CF99EB3}" type="presParOf" srcId="{175CC752-7F29-434B-8CD5-CC1E3DC94426}" destId="{754ACB00-7394-4DD8-BBD5-1CA1301729FD}" srcOrd="0" destOrd="0" presId="urn:microsoft.com/office/officeart/2018/2/layout/IconVerticalSolidList"/>
    <dgm:cxn modelId="{4E63772A-D047-483B-9940-5569D0337B9E}" type="presParOf" srcId="{754ACB00-7394-4DD8-BBD5-1CA1301729FD}" destId="{D5C64DD0-F364-4DA0-BF21-58EF000A0A00}" srcOrd="0" destOrd="0" presId="urn:microsoft.com/office/officeart/2018/2/layout/IconVerticalSolidList"/>
    <dgm:cxn modelId="{9D9313D7-D657-490F-8506-08664A0E9542}" type="presParOf" srcId="{754ACB00-7394-4DD8-BBD5-1CA1301729FD}" destId="{B3D69D6F-E74D-42B4-9A36-2931A976236D}" srcOrd="1" destOrd="0" presId="urn:microsoft.com/office/officeart/2018/2/layout/IconVerticalSolidList"/>
    <dgm:cxn modelId="{5850E19A-A814-400C-B952-047AA45C8F66}" type="presParOf" srcId="{754ACB00-7394-4DD8-BBD5-1CA1301729FD}" destId="{9C17F555-3D35-463E-B152-716A4492A5FB}" srcOrd="2" destOrd="0" presId="urn:microsoft.com/office/officeart/2018/2/layout/IconVerticalSolidList"/>
    <dgm:cxn modelId="{1586CE96-6D76-4EDF-ACED-633721E229A6}" type="presParOf" srcId="{754ACB00-7394-4DD8-BBD5-1CA1301729FD}" destId="{35CF9BE0-7041-4F73-BC1C-1258509E47C5}" srcOrd="3" destOrd="0" presId="urn:microsoft.com/office/officeart/2018/2/layout/IconVerticalSolidList"/>
    <dgm:cxn modelId="{2D860B58-2316-4555-8E83-0DE7AE0CAD51}" type="presParOf" srcId="{175CC752-7F29-434B-8CD5-CC1E3DC94426}" destId="{368F86A5-5228-4C28-9C49-FA3BA01D2533}" srcOrd="1" destOrd="0" presId="urn:microsoft.com/office/officeart/2018/2/layout/IconVerticalSolidList"/>
    <dgm:cxn modelId="{881395AE-B088-465B-846B-6ACC1FE65D28}" type="presParOf" srcId="{175CC752-7F29-434B-8CD5-CC1E3DC94426}" destId="{726C9EAB-C2A3-4064-B2A9-B127D8F80DC4}" srcOrd="2" destOrd="0" presId="urn:microsoft.com/office/officeart/2018/2/layout/IconVerticalSolidList"/>
    <dgm:cxn modelId="{EDA80B79-1AA3-4CFD-AB8E-C1B35E76D8BC}" type="presParOf" srcId="{726C9EAB-C2A3-4064-B2A9-B127D8F80DC4}" destId="{6244AB1B-6F49-4E8B-A25F-2526641E0867}" srcOrd="0" destOrd="0" presId="urn:microsoft.com/office/officeart/2018/2/layout/IconVerticalSolidList"/>
    <dgm:cxn modelId="{57F21B7E-955F-45AD-B372-041D4239123C}" type="presParOf" srcId="{726C9EAB-C2A3-4064-B2A9-B127D8F80DC4}" destId="{75447D52-B059-4D6C-ACD3-6EA68CC04C06}" srcOrd="1" destOrd="0" presId="urn:microsoft.com/office/officeart/2018/2/layout/IconVerticalSolidList"/>
    <dgm:cxn modelId="{5A106F95-995A-4108-BA87-10A960FAF3EC}" type="presParOf" srcId="{726C9EAB-C2A3-4064-B2A9-B127D8F80DC4}" destId="{3C6FEEE9-5F6B-438E-A11C-C60EEA0C6212}" srcOrd="2" destOrd="0" presId="urn:microsoft.com/office/officeart/2018/2/layout/IconVerticalSolidList"/>
    <dgm:cxn modelId="{6EA6447D-0021-46C0-83BC-005E98A60EE4}" type="presParOf" srcId="{726C9EAB-C2A3-4064-B2A9-B127D8F80DC4}" destId="{40DB7655-A6B7-4E60-9527-AB960EBEDDA6}" srcOrd="3" destOrd="0" presId="urn:microsoft.com/office/officeart/2018/2/layout/IconVerticalSolidList"/>
    <dgm:cxn modelId="{3BB018AA-7F15-4943-B34D-1A22476809BD}" type="presParOf" srcId="{175CC752-7F29-434B-8CD5-CC1E3DC94426}" destId="{16B66109-E1E8-4A6A-ABAC-55A1C1F3F2B2}" srcOrd="3" destOrd="0" presId="urn:microsoft.com/office/officeart/2018/2/layout/IconVerticalSolidList"/>
    <dgm:cxn modelId="{9906A3A4-CDB9-47F9-9FCE-6F6BA4BF10CC}" type="presParOf" srcId="{175CC752-7F29-434B-8CD5-CC1E3DC94426}" destId="{63451A27-32FE-4DDB-A1A9-7B0FC1643DC5}" srcOrd="4" destOrd="0" presId="urn:microsoft.com/office/officeart/2018/2/layout/IconVerticalSolidList"/>
    <dgm:cxn modelId="{0AD6A1BF-754B-4ADA-AC65-A843D4415CC8}" type="presParOf" srcId="{63451A27-32FE-4DDB-A1A9-7B0FC1643DC5}" destId="{85927CA7-54AE-4708-9C60-23248572336F}" srcOrd="0" destOrd="0" presId="urn:microsoft.com/office/officeart/2018/2/layout/IconVerticalSolidList"/>
    <dgm:cxn modelId="{5B28BDBD-D148-4B63-B96B-4C133340FCDB}" type="presParOf" srcId="{63451A27-32FE-4DDB-A1A9-7B0FC1643DC5}" destId="{5232116F-A2EA-49E4-A1C2-AE4E177423EC}" srcOrd="1" destOrd="0" presId="urn:microsoft.com/office/officeart/2018/2/layout/IconVerticalSolidList"/>
    <dgm:cxn modelId="{068F80A3-C472-4A00-952D-F7027C4C5B1F}" type="presParOf" srcId="{63451A27-32FE-4DDB-A1A9-7B0FC1643DC5}" destId="{992C531F-B543-4708-9619-F7A4C0A5B893}" srcOrd="2" destOrd="0" presId="urn:microsoft.com/office/officeart/2018/2/layout/IconVerticalSolidList"/>
    <dgm:cxn modelId="{3FA1D223-362D-4A5E-BE02-160EE6B5D670}" type="presParOf" srcId="{63451A27-32FE-4DDB-A1A9-7B0FC1643DC5}" destId="{C9DC94E2-9B77-46F9-99D4-DD171AEB70F1}" srcOrd="3" destOrd="0" presId="urn:microsoft.com/office/officeart/2018/2/layout/IconVerticalSolidList"/>
    <dgm:cxn modelId="{76EC1B07-2B8B-4936-8291-D4778FBC235A}" type="presParOf" srcId="{175CC752-7F29-434B-8CD5-CC1E3DC94426}" destId="{A4ECF10E-855A-4ED6-9123-B5002755045E}" srcOrd="5" destOrd="0" presId="urn:microsoft.com/office/officeart/2018/2/layout/IconVerticalSolidList"/>
    <dgm:cxn modelId="{BD8D395C-477B-4D38-8ACB-F83BB953DE45}" type="presParOf" srcId="{175CC752-7F29-434B-8CD5-CC1E3DC94426}" destId="{F859244E-352A-4FEF-B6A2-58F0B7F8A10C}" srcOrd="6" destOrd="0" presId="urn:microsoft.com/office/officeart/2018/2/layout/IconVerticalSolidList"/>
    <dgm:cxn modelId="{148BD2F8-5105-422B-998F-CCC989B972D3}" type="presParOf" srcId="{F859244E-352A-4FEF-B6A2-58F0B7F8A10C}" destId="{3F446017-9F5B-4689-94E3-13F2D8461165}" srcOrd="0" destOrd="0" presId="urn:microsoft.com/office/officeart/2018/2/layout/IconVerticalSolidList"/>
    <dgm:cxn modelId="{59B4B945-4DA7-45E0-8507-CA6F8D1C096D}" type="presParOf" srcId="{F859244E-352A-4FEF-B6A2-58F0B7F8A10C}" destId="{11D6BFDD-3A1B-4659-91BE-008A8F436629}" srcOrd="1" destOrd="0" presId="urn:microsoft.com/office/officeart/2018/2/layout/IconVerticalSolidList"/>
    <dgm:cxn modelId="{DBD6C535-AD90-4925-8339-4E8DAC1AD2C2}" type="presParOf" srcId="{F859244E-352A-4FEF-B6A2-58F0B7F8A10C}" destId="{E388075C-5FC8-4A87-8B0F-842B496D4457}" srcOrd="2" destOrd="0" presId="urn:microsoft.com/office/officeart/2018/2/layout/IconVerticalSolidList"/>
    <dgm:cxn modelId="{7A9AC2F9-7CC0-478A-A64F-D600BB43CAAB}" type="presParOf" srcId="{F859244E-352A-4FEF-B6A2-58F0B7F8A10C}" destId="{FD05B9B8-22EE-480C-93B2-64E4571CCC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25948-C7D3-43F7-AE14-ED14C5ED83D5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A7E2-3962-4D39-860D-FFB6D99FFD19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F4C2E-5E62-4279-BAD6-400A5AA17C11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Tableau is BI Tool.</a:t>
          </a:r>
        </a:p>
      </dsp:txBody>
      <dsp:txXfrm>
        <a:off x="1744792" y="1155198"/>
        <a:ext cx="3081839" cy="1307447"/>
      </dsp:txXfrm>
    </dsp:sp>
    <dsp:sp modelId="{1251C285-6888-46A0-8746-E2136A270753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2F27D-655C-412A-BCB3-589D9F38EC47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94F2-B9FD-4719-81C8-AD0E90232C51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Tableau is Visualization Tool</a:t>
          </a:r>
        </a:p>
      </dsp:txBody>
      <dsp:txXfrm>
        <a:off x="6951233" y="1155198"/>
        <a:ext cx="3081839" cy="1307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6BF3A-09C0-4CE1-BDD6-19CC932E5BB3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3E18-8806-4823-BF23-10BE5C2FDF11}">
      <dsp:nvSpPr>
        <dsp:cNvPr id="0" name=""/>
        <dsp:cNvSpPr/>
      </dsp:nvSpPr>
      <dsp:spPr>
        <a:xfrm>
          <a:off x="0" y="0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Desktop</a:t>
          </a:r>
        </a:p>
      </dsp:txBody>
      <dsp:txXfrm>
        <a:off x="0" y="0"/>
        <a:ext cx="6513603" cy="735678"/>
      </dsp:txXfrm>
    </dsp:sp>
    <dsp:sp modelId="{499693B5-712C-45ED-A197-7F89171E35B8}">
      <dsp:nvSpPr>
        <dsp:cNvPr id="0" name=""/>
        <dsp:cNvSpPr/>
      </dsp:nvSpPr>
      <dsp:spPr>
        <a:xfrm>
          <a:off x="0" y="735678"/>
          <a:ext cx="6513603" cy="0"/>
        </a:xfrm>
        <a:prstGeom prst="line">
          <a:avLst/>
        </a:prstGeom>
        <a:solidFill>
          <a:schemeClr val="accent5">
            <a:hueOff val="194484"/>
            <a:satOff val="351"/>
            <a:lumOff val="392"/>
            <a:alphaOff val="0"/>
          </a:schemeClr>
        </a:solidFill>
        <a:ln w="12700" cap="flat" cmpd="sng" algn="ctr">
          <a:solidFill>
            <a:schemeClr val="accent5">
              <a:hueOff val="194484"/>
              <a:satOff val="35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F6410-D91B-4564-AF72-FF73D4E5F07C}">
      <dsp:nvSpPr>
        <dsp:cNvPr id="0" name=""/>
        <dsp:cNvSpPr/>
      </dsp:nvSpPr>
      <dsp:spPr>
        <a:xfrm>
          <a:off x="0" y="735678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Public – Desktop</a:t>
          </a:r>
        </a:p>
      </dsp:txBody>
      <dsp:txXfrm>
        <a:off x="0" y="735678"/>
        <a:ext cx="6513603" cy="735678"/>
      </dsp:txXfrm>
    </dsp:sp>
    <dsp:sp modelId="{BBAA7DB1-3408-4006-89AC-CE2DF1878709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5">
            <a:hueOff val="388967"/>
            <a:satOff val="701"/>
            <a:lumOff val="784"/>
            <a:alphaOff val="0"/>
          </a:schemeClr>
        </a:solidFill>
        <a:ln w="12700" cap="flat" cmpd="sng" algn="ctr">
          <a:solidFill>
            <a:schemeClr val="accent5">
              <a:hueOff val="388967"/>
              <a:satOff val="701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2882-8CE2-4BD9-925E-8D913B2E7865}">
      <dsp:nvSpPr>
        <dsp:cNvPr id="0" name=""/>
        <dsp:cNvSpPr/>
      </dsp:nvSpPr>
      <dsp:spPr>
        <a:xfrm>
          <a:off x="0" y="1471356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Reader</a:t>
          </a:r>
        </a:p>
      </dsp:txBody>
      <dsp:txXfrm>
        <a:off x="0" y="1471356"/>
        <a:ext cx="6513603" cy="735678"/>
      </dsp:txXfrm>
    </dsp:sp>
    <dsp:sp modelId="{CF277844-2654-48CC-88B6-44B67859575D}">
      <dsp:nvSpPr>
        <dsp:cNvPr id="0" name=""/>
        <dsp:cNvSpPr/>
      </dsp:nvSpPr>
      <dsp:spPr>
        <a:xfrm>
          <a:off x="0" y="2207034"/>
          <a:ext cx="6513603" cy="0"/>
        </a:xfrm>
        <a:prstGeom prst="line">
          <a:avLst/>
        </a:prstGeom>
        <a:solidFill>
          <a:schemeClr val="accent5">
            <a:hueOff val="583451"/>
            <a:satOff val="1052"/>
            <a:lumOff val="1176"/>
            <a:alphaOff val="0"/>
          </a:schemeClr>
        </a:solidFill>
        <a:ln w="12700" cap="flat" cmpd="sng" algn="ctr">
          <a:solidFill>
            <a:schemeClr val="accent5">
              <a:hueOff val="583451"/>
              <a:satOff val="105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9F860-483C-489E-99DA-D39EE6E194F9}">
      <dsp:nvSpPr>
        <dsp:cNvPr id="0" name=""/>
        <dsp:cNvSpPr/>
      </dsp:nvSpPr>
      <dsp:spPr>
        <a:xfrm>
          <a:off x="0" y="2207034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Public – Online</a:t>
          </a:r>
        </a:p>
      </dsp:txBody>
      <dsp:txXfrm>
        <a:off x="0" y="2207034"/>
        <a:ext cx="6513603" cy="735678"/>
      </dsp:txXfrm>
    </dsp:sp>
    <dsp:sp modelId="{85BCA6A6-CE39-4274-8B73-5A006CF2300E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5">
            <a:hueOff val="777935"/>
            <a:satOff val="1402"/>
            <a:lumOff val="1568"/>
            <a:alphaOff val="0"/>
          </a:schemeClr>
        </a:solidFill>
        <a:ln w="12700" cap="flat" cmpd="sng" algn="ctr">
          <a:solidFill>
            <a:schemeClr val="accent5">
              <a:hueOff val="777935"/>
              <a:satOff val="1402"/>
              <a:lumOff val="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8B37A-907A-4025-9DFB-F004AF333484}">
      <dsp:nvSpPr>
        <dsp:cNvPr id="0" name=""/>
        <dsp:cNvSpPr/>
      </dsp:nvSpPr>
      <dsp:spPr>
        <a:xfrm>
          <a:off x="0" y="2942713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Online</a:t>
          </a:r>
        </a:p>
      </dsp:txBody>
      <dsp:txXfrm>
        <a:off x="0" y="2942713"/>
        <a:ext cx="6513603" cy="735678"/>
      </dsp:txXfrm>
    </dsp:sp>
    <dsp:sp modelId="{867C4411-40B4-4FE4-9BED-401436AAC1A0}">
      <dsp:nvSpPr>
        <dsp:cNvPr id="0" name=""/>
        <dsp:cNvSpPr/>
      </dsp:nvSpPr>
      <dsp:spPr>
        <a:xfrm>
          <a:off x="0" y="3678391"/>
          <a:ext cx="6513603" cy="0"/>
        </a:xfrm>
        <a:prstGeom prst="line">
          <a:avLst/>
        </a:prstGeom>
        <a:solidFill>
          <a:schemeClr val="accent5">
            <a:hueOff val="972419"/>
            <a:satOff val="1753"/>
            <a:lumOff val="1960"/>
            <a:alphaOff val="0"/>
          </a:schemeClr>
        </a:solidFill>
        <a:ln w="12700" cap="flat" cmpd="sng" algn="ctr">
          <a:solidFill>
            <a:schemeClr val="accent5">
              <a:hueOff val="972419"/>
              <a:satOff val="1753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8A6E-BB65-4DC3-A9BF-63B5A7C046EC}">
      <dsp:nvSpPr>
        <dsp:cNvPr id="0" name=""/>
        <dsp:cNvSpPr/>
      </dsp:nvSpPr>
      <dsp:spPr>
        <a:xfrm>
          <a:off x="0" y="3678391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Server</a:t>
          </a:r>
        </a:p>
      </dsp:txBody>
      <dsp:txXfrm>
        <a:off x="0" y="3678391"/>
        <a:ext cx="6513603" cy="735678"/>
      </dsp:txXfrm>
    </dsp:sp>
    <dsp:sp modelId="{A4BB942D-8CCF-4715-AF8B-8F019141888F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1166902"/>
            <a:satOff val="2103"/>
            <a:lumOff val="2352"/>
            <a:alphaOff val="0"/>
          </a:schemeClr>
        </a:solidFill>
        <a:ln w="12700" cap="flat" cmpd="sng" algn="ctr">
          <a:solidFill>
            <a:schemeClr val="accent5">
              <a:hueOff val="1166902"/>
              <a:satOff val="2103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2728-BB55-4D85-B6B4-FCA3A8373F78}">
      <dsp:nvSpPr>
        <dsp:cNvPr id="0" name=""/>
        <dsp:cNvSpPr/>
      </dsp:nvSpPr>
      <dsp:spPr>
        <a:xfrm>
          <a:off x="0" y="4414069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Prep</a:t>
          </a:r>
        </a:p>
      </dsp:txBody>
      <dsp:txXfrm>
        <a:off x="0" y="4414069"/>
        <a:ext cx="6513603" cy="735678"/>
      </dsp:txXfrm>
    </dsp:sp>
    <dsp:sp modelId="{B6E7539D-EA97-4B23-B306-9ED20673EDD6}">
      <dsp:nvSpPr>
        <dsp:cNvPr id="0" name=""/>
        <dsp:cNvSpPr/>
      </dsp:nvSpPr>
      <dsp:spPr>
        <a:xfrm>
          <a:off x="0" y="5149747"/>
          <a:ext cx="6513603" cy="0"/>
        </a:xfrm>
        <a:prstGeom prst="line">
          <a:avLst/>
        </a:prstGeom>
        <a:solidFill>
          <a:schemeClr val="accent5">
            <a:hueOff val="1361386"/>
            <a:satOff val="2454"/>
            <a:lumOff val="2744"/>
            <a:alphaOff val="0"/>
          </a:schemeClr>
        </a:solidFill>
        <a:ln w="12700" cap="flat" cmpd="sng" algn="ctr">
          <a:solidFill>
            <a:schemeClr val="accent5">
              <a:hueOff val="1361386"/>
              <a:satOff val="2454"/>
              <a:lumOff val="2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286FB-3DE8-4AE5-859A-BFE2E48E941E}">
      <dsp:nvSpPr>
        <dsp:cNvPr id="0" name=""/>
        <dsp:cNvSpPr/>
      </dsp:nvSpPr>
      <dsp:spPr>
        <a:xfrm>
          <a:off x="0" y="5149747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Mobile</a:t>
          </a:r>
        </a:p>
      </dsp:txBody>
      <dsp:txXfrm>
        <a:off x="0" y="5149747"/>
        <a:ext cx="6513603" cy="735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F1A6F-85D1-4078-B19D-3A6DE41A0B0F}">
      <dsp:nvSpPr>
        <dsp:cNvPr id="0" name=""/>
        <dsp:cNvSpPr/>
      </dsp:nvSpPr>
      <dsp:spPr>
        <a:xfrm>
          <a:off x="0" y="1445819"/>
          <a:ext cx="4594532" cy="1094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Desktop</a:t>
          </a:r>
          <a:endParaRPr lang="en-US" sz="3500" kern="1200" dirty="0"/>
        </a:p>
      </dsp:txBody>
      <dsp:txXfrm>
        <a:off x="32043" y="1477862"/>
        <a:ext cx="4530446" cy="1029959"/>
      </dsp:txXfrm>
    </dsp:sp>
    <dsp:sp modelId="{C3967367-09F0-403B-A7F7-AE541A10D6E6}">
      <dsp:nvSpPr>
        <dsp:cNvPr id="0" name=""/>
        <dsp:cNvSpPr/>
      </dsp:nvSpPr>
      <dsp:spPr>
        <a:xfrm rot="19994335">
          <a:off x="4463040" y="1391460"/>
          <a:ext cx="2455312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2455312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629313" y="1378681"/>
        <a:ext cx="122765" cy="122765"/>
      </dsp:txXfrm>
    </dsp:sp>
    <dsp:sp modelId="{8031D0B5-1F34-4271-906F-8EC42C762A62}">
      <dsp:nvSpPr>
        <dsp:cNvPr id="0" name=""/>
        <dsp:cNvSpPr/>
      </dsp:nvSpPr>
      <dsp:spPr>
        <a:xfrm>
          <a:off x="6786860" y="270268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Server</a:t>
          </a:r>
        </a:p>
      </dsp:txBody>
      <dsp:txXfrm>
        <a:off x="6823004" y="306412"/>
        <a:ext cx="4194473" cy="1161746"/>
      </dsp:txXfrm>
    </dsp:sp>
    <dsp:sp modelId="{041BD204-FD03-4DF9-8B4F-805D8C3EBE23}">
      <dsp:nvSpPr>
        <dsp:cNvPr id="0" name=""/>
        <dsp:cNvSpPr/>
      </dsp:nvSpPr>
      <dsp:spPr>
        <a:xfrm rot="828169">
          <a:off x="4561936" y="2213539"/>
          <a:ext cx="2257519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2257519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634258" y="2205705"/>
        <a:ext cx="112875" cy="112875"/>
      </dsp:txXfrm>
    </dsp:sp>
    <dsp:sp modelId="{C059E895-C27F-436D-951C-95629920B4DE}">
      <dsp:nvSpPr>
        <dsp:cNvPr id="0" name=""/>
        <dsp:cNvSpPr/>
      </dsp:nvSpPr>
      <dsp:spPr>
        <a:xfrm>
          <a:off x="6786860" y="1914426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Online</a:t>
          </a:r>
        </a:p>
      </dsp:txBody>
      <dsp:txXfrm>
        <a:off x="6823004" y="1950570"/>
        <a:ext cx="4194473" cy="1161746"/>
      </dsp:txXfrm>
    </dsp:sp>
    <dsp:sp modelId="{2461534E-D123-4077-8D1B-8DE8590B153B}">
      <dsp:nvSpPr>
        <dsp:cNvPr id="0" name=""/>
        <dsp:cNvSpPr/>
      </dsp:nvSpPr>
      <dsp:spPr>
        <a:xfrm rot="2692482">
          <a:off x="4143865" y="3035618"/>
          <a:ext cx="3093661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3093661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13355" y="3006880"/>
        <a:ext cx="154683" cy="154683"/>
      </dsp:txXfrm>
    </dsp:sp>
    <dsp:sp modelId="{5A1817BE-5797-4ED2-A21B-21B64D4E691E}">
      <dsp:nvSpPr>
        <dsp:cNvPr id="0" name=""/>
        <dsp:cNvSpPr/>
      </dsp:nvSpPr>
      <dsp:spPr>
        <a:xfrm>
          <a:off x="6786860" y="3558584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Public (Online)</a:t>
          </a:r>
        </a:p>
      </dsp:txBody>
      <dsp:txXfrm>
        <a:off x="6823004" y="3594728"/>
        <a:ext cx="4194473" cy="1161746"/>
      </dsp:txXfrm>
    </dsp:sp>
    <dsp:sp modelId="{288A2D95-8674-4D27-8BC8-55705880AE06}">
      <dsp:nvSpPr>
        <dsp:cNvPr id="0" name=""/>
        <dsp:cNvSpPr/>
      </dsp:nvSpPr>
      <dsp:spPr>
        <a:xfrm>
          <a:off x="0" y="2949988"/>
          <a:ext cx="4594532" cy="1094045"/>
        </a:xfrm>
        <a:prstGeom prst="flowChartAlternate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Public (Desktop)</a:t>
          </a:r>
          <a:endParaRPr lang="en-US" sz="3500" kern="1200" dirty="0"/>
        </a:p>
      </dsp:txBody>
      <dsp:txXfrm>
        <a:off x="53406" y="3003394"/>
        <a:ext cx="4487720" cy="987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C8707-B71E-4629-B14C-E5BC0B9B1A3E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AEE8C-4AA4-4AA4-8BD8-EA8A2795D59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A6E76-17FA-4605-A169-ABDBC807A0C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49 + Charts</a:t>
          </a:r>
        </a:p>
      </dsp:txBody>
      <dsp:txXfrm>
        <a:off x="75768" y="3053169"/>
        <a:ext cx="3093750" cy="720000"/>
      </dsp:txXfrm>
    </dsp:sp>
    <dsp:sp modelId="{5384C96B-E875-49C4-BF37-22F12006755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B57BC-B12C-4326-B497-7B7687D796EE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B14F2-553D-4F66-8049-BAFC7F162CB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What , Why and how about all the charts.</a:t>
          </a:r>
        </a:p>
      </dsp:txBody>
      <dsp:txXfrm>
        <a:off x="3710925" y="3053169"/>
        <a:ext cx="3093750" cy="720000"/>
      </dsp:txXfrm>
    </dsp:sp>
    <dsp:sp modelId="{2F74484A-CBAA-4BD1-9B1C-03E3245BB6D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BF48-741C-4E37-9401-248734C55BF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C514-6611-41DE-8428-865BF9291BF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Concepts related to charts.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64DD0-F364-4DA0-BF21-58EF000A0A0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69D6F-E74D-42B4-9A36-2931A976236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9BE0-7041-4F73-BC1C-1258509E47C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Dashboard and Story</a:t>
          </a:r>
        </a:p>
      </dsp:txBody>
      <dsp:txXfrm>
        <a:off x="1429899" y="2442"/>
        <a:ext cx="5083704" cy="1238008"/>
      </dsp:txXfrm>
    </dsp:sp>
    <dsp:sp modelId="{6244AB1B-6F49-4E8B-A25F-2526641E086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47D52-B059-4D6C-ACD3-6EA68CC04C0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7655-A6B7-4E60-9527-AB960EBEDDA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Tableau online and Tableau Server</a:t>
          </a:r>
        </a:p>
      </dsp:txBody>
      <dsp:txXfrm>
        <a:off x="1429899" y="1549953"/>
        <a:ext cx="5083704" cy="1238008"/>
      </dsp:txXfrm>
    </dsp:sp>
    <dsp:sp modelId="{85927CA7-54AE-4708-9C60-23248572336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2116F-A2EA-49E4-A1C2-AE4E177423E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C94E2-9B77-46F9-99D4-DD171AEB70F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Advanced Visuals and Concepts.</a:t>
          </a:r>
        </a:p>
      </dsp:txBody>
      <dsp:txXfrm>
        <a:off x="1429899" y="3097464"/>
        <a:ext cx="5083704" cy="1238008"/>
      </dsp:txXfrm>
    </dsp:sp>
    <dsp:sp modelId="{3F446017-9F5B-4689-94E3-13F2D846116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6BFDD-3A1B-4659-91BE-008A8F43662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5B9B8-22EE-480C-93B2-64E4571CCCC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Note : That will be covered in the next course.( Coming Soon !!!) 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A330-E713-4D3C-93E4-0301947F2CA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support/relea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308F-135B-4537-B346-DCF1253B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0955"/>
          </a:xfrm>
        </p:spPr>
        <p:txBody>
          <a:bodyPr/>
          <a:lstStyle/>
          <a:p>
            <a:r>
              <a:rPr lang="en-US" dirty="0"/>
              <a:t>49 Charts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A618-F0A9-4DD5-9193-E79B3F7BE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</a:rPr>
              <a:t>Trainer : Pavan Lalwani</a:t>
            </a:r>
          </a:p>
        </p:txBody>
      </p:sp>
    </p:spTree>
    <p:extLst>
      <p:ext uri="{BB962C8B-B14F-4D97-AF65-F5344CB8AC3E}">
        <p14:creationId xmlns:p14="http://schemas.microsoft.com/office/powerpoint/2010/main" val="27579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058A1-92FC-4170-AD18-4A01D4D2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Download and Install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4625-224A-4023-B0F4-FFEE5A93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u="sng"/>
              <a:t>Tableau Desktop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8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A0E98-50EB-422E-81D3-596C2E37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URL to Download Tableau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418A-7714-4997-BD8C-AEACE5BF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Tableau Desktop : 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https://www.tableau.com/support/releases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14 days of trail </a:t>
            </a:r>
            <a:r>
              <a:rPr lang="en-US" sz="2400" b="1" u="sng" dirty="0">
                <a:solidFill>
                  <a:srgbClr val="000000"/>
                </a:solidFill>
              </a:rPr>
              <a:t>FOR EACH VERSION</a:t>
            </a:r>
          </a:p>
          <a:p>
            <a:endParaRPr lang="en-US" sz="2400" b="1" u="sng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Post that 70USD Per user per month</a:t>
            </a:r>
          </a:p>
        </p:txBody>
      </p:sp>
    </p:spTree>
    <p:extLst>
      <p:ext uri="{BB962C8B-B14F-4D97-AF65-F5344CB8AC3E}">
        <p14:creationId xmlns:p14="http://schemas.microsoft.com/office/powerpoint/2010/main" val="30319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614DF-A750-4760-B2E4-0BE4224E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URL to Download Tableau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28DB-6673-48E7-85A7-1D32037D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Tableau Public : </a:t>
            </a:r>
            <a:r>
              <a:rPr lang="en-US" sz="2400">
                <a:solidFill>
                  <a:srgbClr val="000000"/>
                </a:solidFill>
                <a:hlinkClick r:id="rId3"/>
              </a:rPr>
              <a:t>https://public.tableau.com/en-us/s/</a:t>
            </a: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Free for Lifetime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70% features as compared to 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23053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058A1-92FC-4170-AD18-4A01D4D2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Tableau vs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4625-224A-4023-B0F4-FFEE5A93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u="sng"/>
              <a:t>Differences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1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81181C-8475-4362-ABF6-579FB310C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87386"/>
              </p:ext>
            </p:extLst>
          </p:nvPr>
        </p:nvGraphicFramePr>
        <p:xfrm>
          <a:off x="1753825" y="1491710"/>
          <a:ext cx="8684352" cy="3874584"/>
        </p:xfrm>
        <a:graphic>
          <a:graphicData uri="http://schemas.openxmlformats.org/drawingml/2006/table">
            <a:tbl>
              <a:tblPr firstRow="1" bandRow="1"/>
              <a:tblGrid>
                <a:gridCol w="3093108">
                  <a:extLst>
                    <a:ext uri="{9D8B030D-6E8A-4147-A177-3AD203B41FA5}">
                      <a16:colId xmlns:a16="http://schemas.microsoft.com/office/drawing/2014/main" val="155832715"/>
                    </a:ext>
                  </a:extLst>
                </a:gridCol>
                <a:gridCol w="3111818">
                  <a:extLst>
                    <a:ext uri="{9D8B030D-6E8A-4147-A177-3AD203B41FA5}">
                      <a16:colId xmlns:a16="http://schemas.microsoft.com/office/drawing/2014/main" val="1064458592"/>
                    </a:ext>
                  </a:extLst>
                </a:gridCol>
                <a:gridCol w="2479426">
                  <a:extLst>
                    <a:ext uri="{9D8B030D-6E8A-4147-A177-3AD203B41FA5}">
                      <a16:colId xmlns:a16="http://schemas.microsoft.com/office/drawing/2014/main" val="904519582"/>
                    </a:ext>
                  </a:extLst>
                </a:gridCol>
              </a:tblGrid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Tableau Desktop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Excel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74010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Repetitive Work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Automated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11898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Charts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200+ 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20+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58680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Data Connection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77+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20+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99009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Sharing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NA (Limited)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68806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Collaboration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Great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NA (Limited)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67963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Easiness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Easy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7484" marR="7484" marT="748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98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2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058A1-92FC-4170-AD18-4A01D4D2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Discrete vs Continuous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7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B375FA-1462-4F29-88B9-75C40054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35805"/>
              </p:ext>
            </p:extLst>
          </p:nvPr>
        </p:nvGraphicFramePr>
        <p:xfrm>
          <a:off x="2449394" y="1876584"/>
          <a:ext cx="7293213" cy="3104835"/>
        </p:xfrm>
        <a:graphic>
          <a:graphicData uri="http://schemas.openxmlformats.org/drawingml/2006/table">
            <a:tbl>
              <a:tblPr firstRow="1" bandRow="1"/>
              <a:tblGrid>
                <a:gridCol w="3008789">
                  <a:extLst>
                    <a:ext uri="{9D8B030D-6E8A-4147-A177-3AD203B41FA5}">
                      <a16:colId xmlns:a16="http://schemas.microsoft.com/office/drawing/2014/main" val="785204652"/>
                    </a:ext>
                  </a:extLst>
                </a:gridCol>
                <a:gridCol w="2192416">
                  <a:extLst>
                    <a:ext uri="{9D8B030D-6E8A-4147-A177-3AD203B41FA5}">
                      <a16:colId xmlns:a16="http://schemas.microsoft.com/office/drawing/2014/main" val="2543736752"/>
                    </a:ext>
                  </a:extLst>
                </a:gridCol>
                <a:gridCol w="2092008">
                  <a:extLst>
                    <a:ext uri="{9D8B030D-6E8A-4147-A177-3AD203B41FA5}">
                      <a16:colId xmlns:a16="http://schemas.microsoft.com/office/drawing/2014/main" val="959622111"/>
                    </a:ext>
                  </a:extLst>
                </a:gridCol>
              </a:tblGrid>
              <a:tr h="62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Discrete 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67912"/>
                  </a:ext>
                </a:extLst>
              </a:tr>
              <a:tr h="62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By Default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Dimension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Measures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042550"/>
                  </a:ext>
                </a:extLst>
              </a:tr>
              <a:tr h="62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70940"/>
                  </a:ext>
                </a:extLst>
              </a:tr>
              <a:tr h="62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Aggregation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48131"/>
                  </a:ext>
                </a:extLst>
              </a:tr>
              <a:tr h="62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Color on Charts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Distinct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</a:p>
                  </a:txBody>
                  <a:tcPr marL="17463" marR="17463" marT="1746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2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8F3-3F55-4920-BC22-71521976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What is Tableau?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78360-E303-4442-A4D9-619F2F0F5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9903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968DE-4799-4434-B0CC-2D0D7BCF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750C-DF19-4EF0-B133-1D88A85B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Tableau is Smart Solution to Completely Automate your daily task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9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420-F38A-4D29-A46C-155EAE69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How Tableau will Save Time?</a:t>
            </a:r>
          </a:p>
        </p:txBody>
      </p:sp>
      <p:pic>
        <p:nvPicPr>
          <p:cNvPr id="1026" name="Picture 2" descr="Image result for Excel icon">
            <a:extLst>
              <a:ext uri="{FF2B5EF4-FFF2-40B4-BE49-F238E27FC236}">
                <a16:creationId xmlns:a16="http://schemas.microsoft.com/office/drawing/2014/main" id="{DDA20048-3AF0-47F3-9906-5ACA1E4B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9" y="192866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icon">
            <a:extLst>
              <a:ext uri="{FF2B5EF4-FFF2-40B4-BE49-F238E27FC236}">
                <a16:creationId xmlns:a16="http://schemas.microsoft.com/office/drawing/2014/main" id="{8B5F3F4B-1762-4A0F-9BE6-C1E6D0A72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9" y="348885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utlook icon">
            <a:extLst>
              <a:ext uri="{FF2B5EF4-FFF2-40B4-BE49-F238E27FC236}">
                <a16:creationId xmlns:a16="http://schemas.microsoft.com/office/drawing/2014/main" id="{3D234272-E72F-4A4C-9E88-C2678AF7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92" y="5040931"/>
            <a:ext cx="1451944" cy="14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ableau icon">
            <a:extLst>
              <a:ext uri="{FF2B5EF4-FFF2-40B4-BE49-F238E27FC236}">
                <a16:creationId xmlns:a16="http://schemas.microsoft.com/office/drawing/2014/main" id="{04769A23-C843-40DE-945E-358B812C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2658570"/>
            <a:ext cx="3100328" cy="21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7E59F-477E-4EC6-81AE-46DF80638126}"/>
              </a:ext>
            </a:extLst>
          </p:cNvPr>
          <p:cNvCxnSpPr>
            <a:cxnSpLocks/>
          </p:cNvCxnSpPr>
          <p:nvPr/>
        </p:nvCxnSpPr>
        <p:spPr>
          <a:xfrm>
            <a:off x="2566536" y="2438400"/>
            <a:ext cx="5894070" cy="12886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CAEA91-A910-4BCB-A601-45592E78A80E}"/>
              </a:ext>
            </a:extLst>
          </p:cNvPr>
          <p:cNvCxnSpPr>
            <a:cxnSpLocks/>
          </p:cNvCxnSpPr>
          <p:nvPr/>
        </p:nvCxnSpPr>
        <p:spPr>
          <a:xfrm flipV="1">
            <a:off x="2595111" y="3933744"/>
            <a:ext cx="5865495" cy="140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AF5DB-114E-4FC7-8B8A-6331A478929F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2566536" y="4107544"/>
            <a:ext cx="5894070" cy="1659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5C15FF-0590-4AEC-A773-00387928C335}"/>
              </a:ext>
            </a:extLst>
          </p:cNvPr>
          <p:cNvSpPr/>
          <p:nvPr/>
        </p:nvSpPr>
        <p:spPr>
          <a:xfrm>
            <a:off x="596766" y="1357162"/>
            <a:ext cx="3647975" cy="5351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 Manual Efforts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775CD-31F1-46B6-9F51-040184835A82}"/>
              </a:ext>
            </a:extLst>
          </p:cNvPr>
          <p:cNvSpPr/>
          <p:nvPr/>
        </p:nvSpPr>
        <p:spPr>
          <a:xfrm>
            <a:off x="7774805" y="1449237"/>
            <a:ext cx="3578995" cy="5043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Automated !!!</a:t>
            </a:r>
          </a:p>
        </p:txBody>
      </p:sp>
    </p:spTree>
    <p:extLst>
      <p:ext uri="{BB962C8B-B14F-4D97-AF65-F5344CB8AC3E}">
        <p14:creationId xmlns:p14="http://schemas.microsoft.com/office/powerpoint/2010/main" val="14169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4E6EB-C59D-41D1-8929-933742D9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List of Tableau 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98091-F905-44D2-8860-98A93CE1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806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45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34A9-354D-4D40-90B9-3099C1B0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00612"/>
              </p:ext>
            </p:extLst>
          </p:nvPr>
        </p:nvGraphicFramePr>
        <p:xfrm>
          <a:off x="800904" y="365760"/>
          <a:ext cx="11058625" cy="506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8EB93-59CC-44CF-B607-C1C050B60835}"/>
              </a:ext>
            </a:extLst>
          </p:cNvPr>
          <p:cNvCxnSpPr>
            <a:cxnSpLocks/>
          </p:cNvCxnSpPr>
          <p:nvPr/>
        </p:nvCxnSpPr>
        <p:spPr>
          <a:xfrm>
            <a:off x="5381728" y="3888606"/>
            <a:ext cx="2200442" cy="636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AA0EB8-9829-412B-BE11-D330B7E1FA45}"/>
              </a:ext>
            </a:extLst>
          </p:cNvPr>
          <p:cNvSpPr/>
          <p:nvPr/>
        </p:nvSpPr>
        <p:spPr>
          <a:xfrm>
            <a:off x="423512" y="154004"/>
            <a:ext cx="5438273" cy="65548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r>
              <a:rPr lang="en-US" sz="3600" b="1" u="sng" dirty="0">
                <a:highlight>
                  <a:srgbClr val="FFFF00"/>
                </a:highlight>
              </a:rPr>
              <a:t>Developer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19611-AA32-43D5-8A6D-C2860B1E540B}"/>
              </a:ext>
            </a:extLst>
          </p:cNvPr>
          <p:cNvSpPr/>
          <p:nvPr/>
        </p:nvSpPr>
        <p:spPr>
          <a:xfrm>
            <a:off x="6671108" y="154004"/>
            <a:ext cx="5438273" cy="65548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/>
            <a:endParaRPr lang="en-US" sz="3600" b="1" u="sng" dirty="0">
              <a:highlight>
                <a:srgbClr val="FFFF00"/>
              </a:highlight>
            </a:endParaRPr>
          </a:p>
          <a:p>
            <a:pPr algn="ctr"/>
            <a:endParaRPr lang="en-US" sz="3600" b="1" u="sng" dirty="0">
              <a:highlight>
                <a:srgbClr val="FFFF00"/>
              </a:highlight>
            </a:endParaRPr>
          </a:p>
          <a:p>
            <a:pPr algn="ctr"/>
            <a:r>
              <a:rPr lang="en-US" sz="3600" b="1" u="sng" dirty="0">
                <a:highlight>
                  <a:srgbClr val="FFFF00"/>
                </a:highlight>
              </a:rPr>
              <a:t>Sharing and Collaboration Tool</a:t>
            </a:r>
          </a:p>
        </p:txBody>
      </p:sp>
    </p:spTree>
    <p:extLst>
      <p:ext uri="{BB962C8B-B14F-4D97-AF65-F5344CB8AC3E}">
        <p14:creationId xmlns:p14="http://schemas.microsoft.com/office/powerpoint/2010/main" val="36469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CC9D-5A6C-41DE-A1B8-E0C37A16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covered in this course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1A5E93-4EC1-4141-982F-29DBCBD41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53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2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2362-31E4-49D5-A771-19B96AA7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not covered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E1849-42F2-4090-A390-624154945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4267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08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C359-0C9D-4344-9ABD-4CCF1CD9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Let’s begin our Journey</a:t>
            </a:r>
            <a:endParaRPr lang="en-US"/>
          </a:p>
        </p:txBody>
      </p:sp>
      <p:pic>
        <p:nvPicPr>
          <p:cNvPr id="6" name="Graphic 5" descr="Footprints">
            <a:extLst>
              <a:ext uri="{FF2B5EF4-FFF2-40B4-BE49-F238E27FC236}">
                <a16:creationId xmlns:a16="http://schemas.microsoft.com/office/drawing/2014/main" id="{FB3DA1F8-090B-40F3-9591-9017C5B8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02CE6D2-3923-4B96-B2B1-09544CA7E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49 Charts in Tableau</vt:lpstr>
      <vt:lpstr>What is Tableau?</vt:lpstr>
      <vt:lpstr>Why use Tableau?</vt:lpstr>
      <vt:lpstr>How Tableau will Save Time?</vt:lpstr>
      <vt:lpstr>List of Tableau Products</vt:lpstr>
      <vt:lpstr>PowerPoint Presentation</vt:lpstr>
      <vt:lpstr>What is covered in this course</vt:lpstr>
      <vt:lpstr>What is not covered in this course?</vt:lpstr>
      <vt:lpstr>Let’s begin our Journey</vt:lpstr>
      <vt:lpstr>Download and Install</vt:lpstr>
      <vt:lpstr>URL to Download Tableau Desktop</vt:lpstr>
      <vt:lpstr>URL to Download Tableau Public</vt:lpstr>
      <vt:lpstr>Tableau vs Excel</vt:lpstr>
      <vt:lpstr>PowerPoint Presentation</vt:lpstr>
      <vt:lpstr>Discrete vs Continuous</vt:lpstr>
      <vt:lpstr>PowerPoint Presentation</vt:lpstr>
      <vt:lpstr>Download and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Tableau?</dc:title>
  <dc:creator>Pavan Lalwani</dc:creator>
  <cp:lastModifiedBy>Pavan Lalwani</cp:lastModifiedBy>
  <cp:revision>7</cp:revision>
  <dcterms:created xsi:type="dcterms:W3CDTF">2019-11-24T05:39:18Z</dcterms:created>
  <dcterms:modified xsi:type="dcterms:W3CDTF">2019-11-27T11:58:46Z</dcterms:modified>
</cp:coreProperties>
</file>