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9"/>
  </p:notesMasterIdLst>
  <p:sldIdLst>
    <p:sldId id="313" r:id="rId3"/>
    <p:sldId id="314" r:id="rId4"/>
    <p:sldId id="315" r:id="rId5"/>
    <p:sldId id="316" r:id="rId6"/>
    <p:sldId id="317" r:id="rId7"/>
    <p:sldId id="31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430271"/>
            <a:chOff x="3687661" y="1203598"/>
            <a:chExt cx="2252491" cy="10971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73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It should have the following properties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Name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FrequencyCount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Frequency Model to Database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 1</a:t>
            </a:r>
          </a:p>
        </p:txBody>
      </p:sp>
    </p:spTree>
    <p:extLst>
      <p:ext uri="{BB962C8B-B14F-4D97-AF65-F5344CB8AC3E}">
        <p14:creationId xmlns:p14="http://schemas.microsoft.com/office/powerpoint/2010/main" val="300217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3153820"/>
            <a:chOff x="3687661" y="1203598"/>
            <a:chExt cx="2252491" cy="24192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20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Interface for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IFrequencyRepository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It should have two custom methods like category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Update()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GetFrequencyListForDropDown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Identify the return type for both and the parameters. It is similar to Category.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Class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FrequencyRepository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extend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IFrequencyRepository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in that.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Implement both the methods defined in interface inside the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FrequencyRepository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HINT: This is exactly same as category repository.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FrequencyRepository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IFrequencyRepository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353609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214829"/>
            <a:chOff x="3687661" y="1203598"/>
            <a:chExt cx="2252491" cy="9318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Frequency Repository and its interface in all the required spots inside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IUnitOfWork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UnitOfWork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FrequencyRepository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to Unit Of Work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26497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861160"/>
            <a:chOff x="3687661" y="1203598"/>
            <a:chExt cx="2252491" cy="14276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06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Frequency Controller with the following actions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Index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GetAll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(API)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Index View for Frequency Controller Index Action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frequency.js file for loading data tables in Frequency Index View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HINT: Make sure you have Area defined in the controller.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FrequencyController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display all Frequency		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3613C6-B621-4E27-A77C-E5C767F7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289345"/>
            <a:ext cx="5292080" cy="1632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139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2507489"/>
            <a:chOff x="3687661" y="1203598"/>
            <a:chExt cx="2252491" cy="19234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55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action methods for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in Frequency Controller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(GET)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(POST)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View for Frequency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Few Frequency for our project.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Once per year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Twice per year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Three times per year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Four times per year.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</a:t>
            </a:r>
          </a:p>
        </p:txBody>
      </p:sp>
    </p:spTree>
    <p:extLst>
      <p:ext uri="{BB962C8B-B14F-4D97-AF65-F5344CB8AC3E}">
        <p14:creationId xmlns:p14="http://schemas.microsoft.com/office/powerpoint/2010/main" val="142030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214828"/>
            <a:chOff x="3687661" y="1203598"/>
            <a:chExt cx="2252491" cy="9318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API to delete frequency inside the Frequency Controller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JavaScript inside the frequency.js to call API on click of Delete button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Delete Frequency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6</a:t>
            </a:r>
          </a:p>
        </p:txBody>
      </p:sp>
    </p:spTree>
    <p:extLst>
      <p:ext uri="{BB962C8B-B14F-4D97-AF65-F5344CB8AC3E}">
        <p14:creationId xmlns:p14="http://schemas.microsoft.com/office/powerpoint/2010/main" val="41878633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234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113</cp:revision>
  <dcterms:created xsi:type="dcterms:W3CDTF">2016-12-05T23:26:54Z</dcterms:created>
  <dcterms:modified xsi:type="dcterms:W3CDTF">2019-07-25T03:20:35Z</dcterms:modified>
</cp:coreProperties>
</file>