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40a6d5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40a6d5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40a6d5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40a6d5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254300"/>
            <a:ext cx="8222100" cy="13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Analysis Project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3000"/>
              <a:t>Superstore data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Sanjana PM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find key trends and give simple suggestions to help improve sales and profit.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381975" y="2109500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Technology category has the highest sum of profit when compared with the other categories.</a:t>
            </a:r>
            <a:endParaRPr sz="700"/>
          </a:p>
        </p:txBody>
      </p:sp>
      <p:sp>
        <p:nvSpPr>
          <p:cNvPr id="101" name="Google Shape;101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west region has the highest total sales (725457.8245).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04" name="Google Shape;104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 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The Furniture category has the least profit despite having moderate sales volume.</a:t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3" name="Google Shape;113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Prioritize Eureka Disposable Bags in marketing and sales efforts to boost sales.</a:t>
            </a:r>
            <a:endParaRPr sz="1500"/>
          </a:p>
        </p:txBody>
      </p:sp>
      <p:grpSp>
        <p:nvGrpSpPr>
          <p:cNvPr id="116" name="Google Shape;116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7" name="Google Shape;117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Focus on the south region by identifying local market challenges,launching target promotions to close the performance gap between regions.</a:t>
            </a:r>
            <a:endParaRPr sz="700"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1" name="Google Shape;121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Focus on improving overall product sales since even low-selling products are showing up in the top 5.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 title="fil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175" y="272443"/>
            <a:ext cx="3507413" cy="195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 title="line grap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35" y="2708343"/>
            <a:ext cx="3458013" cy="21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 title="bar char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731" y="2782443"/>
            <a:ext cx="2782877" cy="198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 title="kpi car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156" y="143743"/>
            <a:ext cx="2807577" cy="20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15825" y="2680025"/>
            <a:ext cx="4184100" cy="22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Excel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PowerBI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Dataset: Superstore sales data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