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2EE73-E3D4-4F52-84E0-83F4728CE12B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70B5F-8D8C-4304-A086-17E5A0FAC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70B5F-8D8C-4304-A086-17E5A0FAC3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07E13-D0EE-48E5-9835-54DAB0125A17}" type="datetime1">
              <a:rPr lang="en-US" smtClean="0"/>
              <a:t>7/17/2019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B0D03-5B87-40FE-9C39-A4F8F7CF5FC4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27AD9-522C-4150-98F7-2A4DC64B867B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C3B3-4DBB-4840-8817-1A42619210B3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A5304-AB4E-4DAF-8A00-5E1B0CD9888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F5DEA-C172-4ACE-A319-B3A120C21564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786982-1C2B-42E7-8A7D-D10E95303F42}" type="datetime1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98809D-D520-4E48-B631-E09969D1C28D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F49EFA-90F0-4D70-B40B-E6F095BFD147}" type="datetime1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40407-725C-4709-B0C0-74756F8E73DA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B1667-CE59-4895-BB87-CB037800651A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79708F-BEC6-4727-82EC-65B897FA84E3}" type="datetime1">
              <a:rPr lang="en-US" smtClean="0"/>
              <a:t>7/17/2019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1AF255-10D6-4298-B76C-5D60A8ADB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usufdede/lung-cancer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924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Survival Analysis-Cancer Prediction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8153400" cy="4572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200" dirty="0" smtClean="0">
                <a:solidFill>
                  <a:schemeClr val="tx1"/>
                </a:solidFill>
              </a:rPr>
              <a:t>Team Name::Code-Black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Team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Members::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N.Supriya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T.Sanjanapriya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P.Yasmin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                       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G.Madhumitha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          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002060"/>
                </a:solidFill>
              </a:rPr>
              <a:t>Thank You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9600" dirty="0" smtClean="0"/>
              <a:t>Any Queries?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Introduction of Cancer prediction and necessity.</a:t>
            </a:r>
          </a:p>
          <a:p>
            <a:r>
              <a:rPr lang="en-US" dirty="0" smtClean="0"/>
              <a:t>Machine learning and the model used for prediction.</a:t>
            </a:r>
          </a:p>
          <a:p>
            <a:r>
              <a:rPr lang="en-US" dirty="0" smtClean="0"/>
              <a:t>Analysis of </a:t>
            </a:r>
            <a:r>
              <a:rPr lang="en-US" dirty="0" smtClean="0"/>
              <a:t> </a:t>
            </a:r>
            <a:r>
              <a:rPr lang="en-US" dirty="0" smtClean="0"/>
              <a:t>dataset and node red.</a:t>
            </a:r>
          </a:p>
          <a:p>
            <a:r>
              <a:rPr lang="en-US" dirty="0" smtClean="0"/>
              <a:t>Finally conclusion.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Introduction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7696200" cy="39925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4800" dirty="0" smtClean="0"/>
              <a:t>What is cancer prediction?</a:t>
            </a:r>
          </a:p>
          <a:p>
            <a:pPr>
              <a:buFont typeface="Courier New" pitchFamily="49" charset="0"/>
              <a:buChar char="o"/>
            </a:pPr>
            <a:r>
              <a:rPr lang="en-US" sz="4800" dirty="0" smtClean="0"/>
              <a:t> </a:t>
            </a:r>
            <a:r>
              <a:rPr lang="en-US" sz="4800" dirty="0" smtClean="0"/>
              <a:t>Why </a:t>
            </a:r>
            <a:r>
              <a:rPr lang="en-US" sz="4800" dirty="0" smtClean="0"/>
              <a:t>it is necessary?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1"/>
            <a:ext cx="7391400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Applying Machine learning to cancer prediction.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6629400" cy="2895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employs a wide variety of applications in medical field.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capability is well suited in cancer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Logistic Regression is the classification model which is applicable to event existing such as pass/fail, alive/dead , etc.</a:t>
            </a:r>
          </a:p>
          <a:p>
            <a:pPr>
              <a:buNone/>
            </a:pPr>
            <a:r>
              <a:rPr lang="en-US" dirty="0" smtClean="0"/>
              <a:t>   Formula::</a:t>
            </a:r>
          </a:p>
        </p:txBody>
      </p:sp>
      <p:pic>
        <p:nvPicPr>
          <p:cNvPr id="4" name="Picture 3" descr="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886200"/>
            <a:ext cx="3200400" cy="1524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::  confusion matrix   and  logistic regression</a:t>
            </a:r>
            <a:endParaRPr lang="en-US" sz="2400" dirty="0"/>
          </a:p>
        </p:txBody>
      </p:sp>
      <p:pic>
        <p:nvPicPr>
          <p:cNvPr id="4" name="Content Placeholder 3" descr="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7117" y="3810000"/>
            <a:ext cx="6672483" cy="2895600"/>
          </a:xfrm>
        </p:spPr>
      </p:pic>
      <p:pic>
        <p:nvPicPr>
          <p:cNvPr id="5" name="Picture 4" descr="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399" y="1143000"/>
            <a:ext cx="7239001" cy="274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Dataset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Haberman’s</a:t>
            </a:r>
            <a:r>
              <a:rPr lang="en-IN" dirty="0" smtClean="0"/>
              <a:t> data set contains data from the study conducted in University of Chicago’s Billings Hospital between year 1958 to 1970 for the patients who undergone surgery of lung cancer.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Link :</a:t>
            </a:r>
            <a:r>
              <a:rPr lang="en-US" dirty="0" smtClean="0">
                <a:hlinkClick r:id="rId2"/>
              </a:rPr>
              <a:t>https://www.kaggle.com/yusufdede/lung-cancer-dataset#lung_cancer_examples.csv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Attributes :</a:t>
            </a:r>
          </a:p>
          <a:p>
            <a:pPr>
              <a:buNone/>
            </a:pPr>
            <a:r>
              <a:rPr lang="en-US" dirty="0" smtClean="0"/>
              <a:t>                  1.Name</a:t>
            </a:r>
          </a:p>
          <a:p>
            <a:pPr>
              <a:buNone/>
            </a:pPr>
            <a:r>
              <a:rPr lang="en-US" dirty="0" smtClean="0"/>
              <a:t>                  2.Surname</a:t>
            </a:r>
          </a:p>
          <a:p>
            <a:pPr>
              <a:buNone/>
            </a:pPr>
            <a:r>
              <a:rPr lang="en-US" dirty="0" smtClean="0"/>
              <a:t>                  3.Age</a:t>
            </a:r>
          </a:p>
          <a:p>
            <a:pPr>
              <a:buNone/>
            </a:pPr>
            <a:r>
              <a:rPr lang="en-US" dirty="0" smtClean="0"/>
              <a:t>                  4.Smokes</a:t>
            </a:r>
          </a:p>
          <a:p>
            <a:pPr>
              <a:buNone/>
            </a:pPr>
            <a:r>
              <a:rPr lang="en-US" dirty="0" smtClean="0"/>
              <a:t>                  5.AreaQ</a:t>
            </a:r>
          </a:p>
          <a:p>
            <a:pPr>
              <a:buNone/>
            </a:pPr>
            <a:r>
              <a:rPr lang="en-US" dirty="0" smtClean="0"/>
              <a:t>                   6.Alcohol</a:t>
            </a:r>
          </a:p>
          <a:p>
            <a:pPr>
              <a:buNone/>
            </a:pPr>
            <a:r>
              <a:rPr lang="en-US" dirty="0" smtClean="0"/>
              <a:t>                  7.Result(Survival Analysis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Red Flow::</a:t>
            </a:r>
            <a:endParaRPr lang="en-US" dirty="0"/>
          </a:p>
        </p:txBody>
      </p:sp>
      <p:pic>
        <p:nvPicPr>
          <p:cNvPr id="4" name="Content Placeholder 3" descr="IMG_20190716_1443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924800" cy="487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analysed several machine learning classification models to compare their results. The best model found is Logistic regression and reaches with an accuracy score of about 1.0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255-10D6-4298-B76C-5D60A8ADB3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334</TotalTime>
  <Words>224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Survival Analysis-Cancer Prediction</vt:lpstr>
      <vt:lpstr>ABSTRACT:</vt:lpstr>
      <vt:lpstr>Introduction:</vt:lpstr>
      <vt:lpstr>Applying Machine learning to cancer prediction.</vt:lpstr>
      <vt:lpstr>Logistic Regression</vt:lpstr>
      <vt:lpstr>Figure ::  confusion matrix   and  logistic regression</vt:lpstr>
      <vt:lpstr>Dataset</vt:lpstr>
      <vt:lpstr>Node Red Flow::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Annamachaya Institute of Technology and Sciences</dc:title>
  <dc:creator>dell</dc:creator>
  <cp:lastModifiedBy>admin_1</cp:lastModifiedBy>
  <cp:revision>38</cp:revision>
  <dcterms:created xsi:type="dcterms:W3CDTF">2019-07-15T08:26:25Z</dcterms:created>
  <dcterms:modified xsi:type="dcterms:W3CDTF">2019-07-17T05:44:08Z</dcterms:modified>
</cp:coreProperties>
</file>