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7" r:id="rId6"/>
    <p:sldId id="260" r:id="rId7"/>
    <p:sldId id="268" r:id="rId8"/>
    <p:sldId id="261" r:id="rId9"/>
    <p:sldId id="262" r:id="rId10"/>
    <p:sldId id="263" r:id="rId11"/>
    <p:sldId id="264" r:id="rId12"/>
    <p:sldId id="265" r:id="rId13"/>
    <p:sldId id="266"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964B7FB-C939-4C81-83BC-85B91C9C2BB9}" type="datetimeFigureOut">
              <a:rPr lang="en-IN" smtClean="0"/>
              <a:t>13-04-2023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88C7277D-9004-427E-8BCF-C15D78439929}" type="slidenum">
              <a:rPr lang="en-IN" smtClean="0"/>
              <a:t>‹#›</a:t>
            </a:fld>
            <a:endParaRPr lang="en-IN"/>
          </a:p>
        </p:txBody>
      </p:sp>
    </p:spTree>
    <p:extLst>
      <p:ext uri="{BB962C8B-B14F-4D97-AF65-F5344CB8AC3E}">
        <p14:creationId xmlns:p14="http://schemas.microsoft.com/office/powerpoint/2010/main" val="4079295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8C7277D-9004-427E-8BCF-C15D78439929}" type="slidenum">
              <a:rPr lang="en-IN" smtClean="0"/>
              <a:t>3</a:t>
            </a:fld>
            <a:endParaRPr lang="en-IN"/>
          </a:p>
        </p:txBody>
      </p:sp>
    </p:spTree>
    <p:extLst>
      <p:ext uri="{BB962C8B-B14F-4D97-AF65-F5344CB8AC3E}">
        <p14:creationId xmlns:p14="http://schemas.microsoft.com/office/powerpoint/2010/main" val="3830082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1575815"/>
          </a:xfrm>
          <a:prstGeom prst="rect">
            <a:avLst/>
          </a:prstGeom>
        </p:spPr>
      </p:pic>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1"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1459" y="243027"/>
            <a:ext cx="10889081" cy="1359535"/>
          </a:xfrm>
          <a:prstGeom prst="rect">
            <a:avLst/>
          </a:prstGeom>
        </p:spPr>
        <p:txBody>
          <a:bodyPr wrap="square" lIns="0" tIns="0" rIns="0" bIns="0">
            <a:spAutoFit/>
          </a:bodyPr>
          <a:lstStyle>
            <a:lvl1pPr>
              <a:defRPr sz="2800" b="1" i="0">
                <a:solidFill>
                  <a:schemeClr val="tx1"/>
                </a:solidFill>
                <a:latin typeface="Calibri"/>
                <a:cs typeface="Calibri"/>
              </a:defRPr>
            </a:lvl1pPr>
          </a:lstStyle>
          <a:p>
            <a:endParaRPr/>
          </a:p>
        </p:txBody>
      </p:sp>
      <p:sp>
        <p:nvSpPr>
          <p:cNvPr id="3" name="Holder 3"/>
          <p:cNvSpPr>
            <a:spLocks noGrp="1"/>
          </p:cNvSpPr>
          <p:nvPr>
            <p:ph type="body" idx="1"/>
          </p:nvPr>
        </p:nvSpPr>
        <p:spPr>
          <a:xfrm>
            <a:off x="1054607" y="1557985"/>
            <a:ext cx="10082784" cy="4438015"/>
          </a:xfrm>
          <a:prstGeom prst="rect">
            <a:avLst/>
          </a:prstGeom>
        </p:spPr>
        <p:txBody>
          <a:bodyPr wrap="square" lIns="0" tIns="0" rIns="0" bIns="0">
            <a:spAutoFit/>
          </a:bodyPr>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4/13/2023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7.png"/></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arduino.cc/"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jp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5" Type="http://schemas.openxmlformats.org/officeDocument/2006/relationships/image" Target="../media/image19.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22782" y="-76200"/>
            <a:ext cx="7947581" cy="6934638"/>
          </a:xfrm>
          <a:prstGeom prst="rect">
            <a:avLst/>
          </a:prstGeom>
        </p:spPr>
      </p:pic>
      <p:sp>
        <p:nvSpPr>
          <p:cNvPr id="5" name="object 5"/>
          <p:cNvSpPr txBox="1"/>
          <p:nvPr/>
        </p:nvSpPr>
        <p:spPr>
          <a:xfrm>
            <a:off x="556971" y="2839923"/>
            <a:ext cx="3669029" cy="1429879"/>
          </a:xfrm>
          <a:prstGeom prst="rect">
            <a:avLst/>
          </a:prstGeom>
        </p:spPr>
        <p:txBody>
          <a:bodyPr vert="horz" wrap="square" lIns="0" tIns="95250" rIns="0" bIns="0" rtlCol="0">
            <a:spAutoFit/>
          </a:bodyPr>
          <a:lstStyle/>
          <a:p>
            <a:pPr marL="12700" marR="5080">
              <a:lnSpc>
                <a:spcPts val="5190"/>
              </a:lnSpc>
              <a:spcBef>
                <a:spcPts val="750"/>
              </a:spcBef>
            </a:pPr>
            <a:r>
              <a:rPr sz="4800" spc="-5" dirty="0">
                <a:solidFill>
                  <a:srgbClr val="FFFFFF"/>
                </a:solidFill>
                <a:latin typeface="Calibri"/>
                <a:cs typeface="Calibri"/>
              </a:rPr>
              <a:t>Smart Home</a:t>
            </a:r>
            <a:r>
              <a:rPr lang="en-IN" sz="4800" spc="-5" dirty="0">
                <a:solidFill>
                  <a:srgbClr val="FFFFFF"/>
                </a:solidFill>
                <a:latin typeface="Calibri"/>
                <a:cs typeface="Calibri"/>
              </a:rPr>
              <a:t> Automation:</a:t>
            </a:r>
            <a:endParaRPr sz="4800" dirty="0">
              <a:latin typeface="Calibri"/>
              <a:cs typeface="Calibri"/>
            </a:endParaRPr>
          </a:p>
        </p:txBody>
      </p:sp>
      <p:sp>
        <p:nvSpPr>
          <p:cNvPr id="6" name="object 6"/>
          <p:cNvSpPr txBox="1"/>
          <p:nvPr/>
        </p:nvSpPr>
        <p:spPr>
          <a:xfrm>
            <a:off x="556971" y="4771028"/>
            <a:ext cx="4396029" cy="1268809"/>
          </a:xfrm>
          <a:prstGeom prst="rect">
            <a:avLst/>
          </a:prstGeom>
        </p:spPr>
        <p:txBody>
          <a:bodyPr vert="horz" wrap="square" lIns="0" tIns="10160" rIns="0" bIns="0" rtlCol="0">
            <a:spAutoFit/>
          </a:bodyPr>
          <a:lstStyle/>
          <a:p>
            <a:pPr marL="12700" marR="5080">
              <a:lnSpc>
                <a:spcPct val="154700"/>
              </a:lnSpc>
              <a:spcBef>
                <a:spcPts val="80"/>
              </a:spcBef>
            </a:pPr>
            <a:r>
              <a:rPr sz="1300" spc="-15" dirty="0">
                <a:solidFill>
                  <a:srgbClr val="FFFFFF"/>
                </a:solidFill>
                <a:latin typeface="Calibri"/>
                <a:cs typeface="Calibri"/>
              </a:rPr>
              <a:t>Presented</a:t>
            </a:r>
            <a:r>
              <a:rPr sz="1300" spc="-10" dirty="0">
                <a:solidFill>
                  <a:srgbClr val="FFFFFF"/>
                </a:solidFill>
                <a:latin typeface="Calibri"/>
                <a:cs typeface="Calibri"/>
              </a:rPr>
              <a:t> </a:t>
            </a:r>
            <a:r>
              <a:rPr sz="1300" spc="-20" dirty="0">
                <a:solidFill>
                  <a:srgbClr val="FFFFFF"/>
                </a:solidFill>
                <a:latin typeface="Calibri"/>
                <a:cs typeface="Calibri"/>
              </a:rPr>
              <a:t>By: </a:t>
            </a:r>
            <a:endParaRPr lang="en-IN" sz="1300" spc="-15" dirty="0">
              <a:solidFill>
                <a:srgbClr val="FFFFFF"/>
              </a:solidFill>
              <a:latin typeface="Calibri"/>
              <a:cs typeface="Calibri"/>
            </a:endParaRPr>
          </a:p>
          <a:p>
            <a:pPr marL="12700" marR="5080">
              <a:lnSpc>
                <a:spcPct val="154700"/>
              </a:lnSpc>
              <a:spcBef>
                <a:spcPts val="80"/>
              </a:spcBef>
            </a:pPr>
            <a:r>
              <a:rPr lang="en-IN" sz="1300" spc="-5" dirty="0">
                <a:solidFill>
                  <a:srgbClr val="FFFFFF"/>
                </a:solidFill>
                <a:latin typeface="Calibri"/>
                <a:cs typeface="Calibri"/>
              </a:rPr>
              <a:t>P </a:t>
            </a:r>
            <a:r>
              <a:rPr sz="1300" spc="-5" dirty="0">
                <a:solidFill>
                  <a:srgbClr val="FFFFFF"/>
                </a:solidFill>
                <a:latin typeface="Calibri"/>
                <a:cs typeface="Calibri"/>
              </a:rPr>
              <a:t>Sanjana</a:t>
            </a:r>
            <a:r>
              <a:rPr sz="1300" spc="5" dirty="0">
                <a:solidFill>
                  <a:srgbClr val="FFFFFF"/>
                </a:solidFill>
                <a:latin typeface="Calibri"/>
                <a:cs typeface="Calibri"/>
              </a:rPr>
              <a:t> </a:t>
            </a:r>
            <a:r>
              <a:rPr sz="1300" spc="-30" dirty="0">
                <a:solidFill>
                  <a:srgbClr val="FFFFFF"/>
                </a:solidFill>
                <a:latin typeface="Calibri"/>
                <a:cs typeface="Calibri"/>
              </a:rPr>
              <a:t>Reddy</a:t>
            </a:r>
            <a:r>
              <a:rPr lang="en-IN" sz="1300" spc="-30" dirty="0">
                <a:solidFill>
                  <a:srgbClr val="FFFFFF"/>
                </a:solidFill>
                <a:latin typeface="Calibri"/>
                <a:cs typeface="Calibri"/>
              </a:rPr>
              <a:t>(21251A3622)	</a:t>
            </a:r>
          </a:p>
          <a:p>
            <a:pPr marL="12700" marR="5080">
              <a:lnSpc>
                <a:spcPct val="154700"/>
              </a:lnSpc>
              <a:spcBef>
                <a:spcPts val="80"/>
              </a:spcBef>
            </a:pPr>
            <a:r>
              <a:rPr sz="1300" spc="-280" dirty="0">
                <a:solidFill>
                  <a:srgbClr val="FFFFFF"/>
                </a:solidFill>
                <a:latin typeface="Calibri"/>
                <a:cs typeface="Calibri"/>
              </a:rPr>
              <a:t> </a:t>
            </a:r>
            <a:r>
              <a:rPr lang="en-IN" sz="1300" spc="-5" dirty="0">
                <a:solidFill>
                  <a:srgbClr val="FFFFFF"/>
                </a:solidFill>
                <a:latin typeface="Calibri"/>
                <a:cs typeface="Calibri"/>
              </a:rPr>
              <a:t>N</a:t>
            </a:r>
            <a:r>
              <a:rPr sz="1300" spc="-5" dirty="0">
                <a:solidFill>
                  <a:srgbClr val="FFFFFF"/>
                </a:solidFill>
                <a:latin typeface="Calibri"/>
                <a:cs typeface="Calibri"/>
              </a:rPr>
              <a:t>.Seth</a:t>
            </a:r>
            <a:r>
              <a:rPr lang="en-IN" sz="1300" spc="-5" dirty="0">
                <a:solidFill>
                  <a:srgbClr val="FFFFFF"/>
                </a:solidFill>
                <a:latin typeface="Calibri"/>
                <a:cs typeface="Calibri"/>
              </a:rPr>
              <a:t>u(21251A3650)</a:t>
            </a:r>
            <a:endParaRPr sz="1300" dirty="0">
              <a:latin typeface="Calibri"/>
              <a:cs typeface="Calibri"/>
            </a:endParaRPr>
          </a:p>
          <a:p>
            <a:pPr marL="12700">
              <a:lnSpc>
                <a:spcPct val="100000"/>
              </a:lnSpc>
              <a:spcBef>
                <a:spcPts val="840"/>
              </a:spcBef>
            </a:pPr>
            <a:r>
              <a:rPr lang="en-IN" sz="1300" spc="-10" dirty="0">
                <a:solidFill>
                  <a:srgbClr val="FFFFFF"/>
                </a:solidFill>
                <a:latin typeface="Calibri"/>
                <a:cs typeface="Calibri"/>
              </a:rPr>
              <a:t>S L</a:t>
            </a:r>
            <a:r>
              <a:rPr sz="1300" spc="-10" dirty="0" err="1">
                <a:solidFill>
                  <a:srgbClr val="FFFFFF"/>
                </a:solidFill>
                <a:latin typeface="Calibri"/>
                <a:cs typeface="Calibri"/>
              </a:rPr>
              <a:t>ikhit</a:t>
            </a:r>
            <a:r>
              <a:rPr lang="en-IN" sz="1300" spc="-10" dirty="0">
                <a:solidFill>
                  <a:srgbClr val="FFFFFF"/>
                </a:solidFill>
                <a:latin typeface="Calibri"/>
                <a:cs typeface="Calibri"/>
              </a:rPr>
              <a:t>h</a:t>
            </a:r>
            <a:r>
              <a:rPr sz="1300" spc="-10" dirty="0">
                <a:solidFill>
                  <a:srgbClr val="FFFFFF"/>
                </a:solidFill>
                <a:latin typeface="Calibri"/>
                <a:cs typeface="Calibri"/>
              </a:rPr>
              <a:t>a</a:t>
            </a:r>
            <a:r>
              <a:rPr lang="en-IN" sz="1300" spc="-10" dirty="0">
                <a:solidFill>
                  <a:srgbClr val="FFFFFF"/>
                </a:solidFill>
                <a:latin typeface="Calibri"/>
                <a:cs typeface="Calibri"/>
              </a:rPr>
              <a:t> Goud(22255A3601)</a:t>
            </a:r>
            <a:endParaRPr sz="1300" dirty="0">
              <a:latin typeface="Calibri"/>
              <a:cs typeface="Calibri"/>
            </a:endParaRPr>
          </a:p>
        </p:txBody>
      </p:sp>
      <p:grpSp>
        <p:nvGrpSpPr>
          <p:cNvPr id="7" name="object 7"/>
          <p:cNvGrpSpPr/>
          <p:nvPr/>
        </p:nvGrpSpPr>
        <p:grpSpPr>
          <a:xfrm>
            <a:off x="481583" y="624840"/>
            <a:ext cx="3977640" cy="3941445"/>
            <a:chOff x="481583" y="624840"/>
            <a:chExt cx="3977640" cy="3941445"/>
          </a:xfrm>
        </p:grpSpPr>
        <p:sp>
          <p:nvSpPr>
            <p:cNvPr id="8" name="object 8"/>
            <p:cNvSpPr/>
            <p:nvPr/>
          </p:nvSpPr>
          <p:spPr>
            <a:xfrm>
              <a:off x="481583" y="624840"/>
              <a:ext cx="704215" cy="146685"/>
            </a:xfrm>
            <a:custGeom>
              <a:avLst/>
              <a:gdLst/>
              <a:ahLst/>
              <a:cxnLst/>
              <a:rect l="l" t="t" r="r" b="b"/>
              <a:pathLst>
                <a:path w="704215" h="146684">
                  <a:moveTo>
                    <a:pt x="704088" y="0"/>
                  </a:moveTo>
                  <a:lnTo>
                    <a:pt x="0" y="0"/>
                  </a:lnTo>
                  <a:lnTo>
                    <a:pt x="0" y="146303"/>
                  </a:lnTo>
                  <a:lnTo>
                    <a:pt x="704088" y="146303"/>
                  </a:lnTo>
                  <a:lnTo>
                    <a:pt x="704088" y="0"/>
                  </a:lnTo>
                  <a:close/>
                </a:path>
              </a:pathLst>
            </a:custGeom>
            <a:solidFill>
              <a:srgbClr val="EC7C30"/>
            </a:solidFill>
          </p:spPr>
          <p:txBody>
            <a:bodyPr wrap="square" lIns="0" tIns="0" rIns="0" bIns="0" rtlCol="0"/>
            <a:lstStyle/>
            <a:p>
              <a:endParaRPr/>
            </a:p>
          </p:txBody>
        </p:sp>
        <p:sp>
          <p:nvSpPr>
            <p:cNvPr id="9" name="object 9"/>
            <p:cNvSpPr/>
            <p:nvPr/>
          </p:nvSpPr>
          <p:spPr>
            <a:xfrm>
              <a:off x="481583" y="4547616"/>
              <a:ext cx="3977640" cy="18415"/>
            </a:xfrm>
            <a:custGeom>
              <a:avLst/>
              <a:gdLst/>
              <a:ahLst/>
              <a:cxnLst/>
              <a:rect l="l" t="t" r="r" b="b"/>
              <a:pathLst>
                <a:path w="3977640" h="18414">
                  <a:moveTo>
                    <a:pt x="3977640" y="0"/>
                  </a:moveTo>
                  <a:lnTo>
                    <a:pt x="0" y="0"/>
                  </a:lnTo>
                  <a:lnTo>
                    <a:pt x="0" y="18287"/>
                  </a:lnTo>
                  <a:lnTo>
                    <a:pt x="3977640" y="18287"/>
                  </a:lnTo>
                  <a:lnTo>
                    <a:pt x="3977640" y="0"/>
                  </a:lnTo>
                  <a:close/>
                </a:path>
              </a:pathLst>
            </a:custGeom>
            <a:solidFill>
              <a:srgbClr val="FFFFFF"/>
            </a:solidFill>
          </p:spPr>
          <p:txBody>
            <a:bodyPr wrap="square" lIns="0" tIns="0" rIns="0" bIns="0" rtlCol="0"/>
            <a:lstStyle/>
            <a:p>
              <a:endParaRPr/>
            </a:p>
          </p:txBody>
        </p:sp>
      </p:grpSp>
      <p:pic>
        <p:nvPicPr>
          <p:cNvPr id="22" name="object 3">
            <a:extLst>
              <a:ext uri="{FF2B5EF4-FFF2-40B4-BE49-F238E27FC236}">
                <a16:creationId xmlns:a16="http://schemas.microsoft.com/office/drawing/2014/main" id="{9F3499CF-1B05-D5A5-3B8A-7505114BF52D}"/>
              </a:ext>
            </a:extLst>
          </p:cNvPr>
          <p:cNvPicPr/>
          <p:nvPr/>
        </p:nvPicPr>
        <p:blipFill>
          <a:blip r:embed="rId3" cstate="print"/>
          <a:stretch>
            <a:fillRect/>
          </a:stretch>
        </p:blipFill>
        <p:spPr>
          <a:xfrm>
            <a:off x="5093206" y="-76638"/>
            <a:ext cx="7098794" cy="6934638"/>
          </a:xfrm>
          <a:prstGeom prst="rect">
            <a:avLst/>
          </a:prstGeom>
        </p:spPr>
      </p:pic>
      <p:sp>
        <p:nvSpPr>
          <p:cNvPr id="24" name="TextBox 23">
            <a:extLst>
              <a:ext uri="{FF2B5EF4-FFF2-40B4-BE49-F238E27FC236}">
                <a16:creationId xmlns:a16="http://schemas.microsoft.com/office/drawing/2014/main" id="{52ABBBD2-BDCD-1427-1A04-FBCD657F4432}"/>
              </a:ext>
            </a:extLst>
          </p:cNvPr>
          <p:cNvSpPr txBox="1"/>
          <p:nvPr/>
        </p:nvSpPr>
        <p:spPr>
          <a:xfrm flipH="1">
            <a:off x="556971" y="2255209"/>
            <a:ext cx="2545081" cy="923330"/>
          </a:xfrm>
          <a:prstGeom prst="rect">
            <a:avLst/>
          </a:prstGeom>
          <a:noFill/>
        </p:spPr>
        <p:txBody>
          <a:bodyPr wrap="square" rtlCol="0">
            <a:spAutoFit/>
          </a:bodyPr>
          <a:lstStyle/>
          <a:p>
            <a:endParaRPr lang="en-IN" dirty="0"/>
          </a:p>
          <a:p>
            <a:endParaRPr lang="en-IN" dirty="0">
              <a:solidFill>
                <a:schemeClr val="bg1"/>
              </a:solidFill>
            </a:endParaRPr>
          </a:p>
          <a:p>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93345" rIns="0" bIns="0" rtlCol="0">
            <a:spAutoFit/>
          </a:bodyPr>
          <a:lstStyle/>
          <a:p>
            <a:pPr marL="12700" marR="5080">
              <a:lnSpc>
                <a:spcPts val="4970"/>
              </a:lnSpc>
              <a:spcBef>
                <a:spcPts val="735"/>
              </a:spcBef>
            </a:pPr>
            <a:r>
              <a:rPr sz="4600" spc="-5" dirty="0"/>
              <a:t>Challenges</a:t>
            </a:r>
            <a:r>
              <a:rPr sz="4600" spc="-100" dirty="0"/>
              <a:t> </a:t>
            </a:r>
            <a:r>
              <a:rPr sz="4600" spc="5" dirty="0"/>
              <a:t>and</a:t>
            </a:r>
            <a:r>
              <a:rPr sz="4600" spc="-20" dirty="0"/>
              <a:t> </a:t>
            </a:r>
            <a:r>
              <a:rPr sz="4600" spc="-15" dirty="0"/>
              <a:t>risks</a:t>
            </a:r>
            <a:r>
              <a:rPr sz="4600" spc="-10" dirty="0"/>
              <a:t> </a:t>
            </a:r>
            <a:r>
              <a:rPr sz="4600" dirty="0"/>
              <a:t>of</a:t>
            </a:r>
            <a:r>
              <a:rPr sz="4600" spc="-40" dirty="0"/>
              <a:t> </a:t>
            </a:r>
            <a:r>
              <a:rPr sz="4600" spc="5" dirty="0"/>
              <a:t>Smart</a:t>
            </a:r>
            <a:r>
              <a:rPr sz="4600" spc="-5" dirty="0"/>
              <a:t> </a:t>
            </a:r>
            <a:r>
              <a:rPr sz="4600" dirty="0"/>
              <a:t>Home</a:t>
            </a:r>
            <a:r>
              <a:rPr sz="4600" spc="-40" dirty="0"/>
              <a:t> </a:t>
            </a:r>
            <a:r>
              <a:rPr sz="4600" spc="-25" dirty="0"/>
              <a:t>Systems </a:t>
            </a:r>
            <a:r>
              <a:rPr sz="4600" spc="-1025" dirty="0"/>
              <a:t> </a:t>
            </a:r>
            <a:r>
              <a:rPr sz="4600" spc="-10" dirty="0"/>
              <a:t>by</a:t>
            </a:r>
            <a:r>
              <a:rPr sz="4600" spc="-40" dirty="0"/>
              <a:t> </a:t>
            </a:r>
            <a:r>
              <a:rPr sz="4600" spc="-5" dirty="0"/>
              <a:t>IoT</a:t>
            </a:r>
            <a:endParaRPr sz="4600"/>
          </a:p>
        </p:txBody>
      </p:sp>
      <p:grpSp>
        <p:nvGrpSpPr>
          <p:cNvPr id="3" name="object 3"/>
          <p:cNvGrpSpPr/>
          <p:nvPr/>
        </p:nvGrpSpPr>
        <p:grpSpPr>
          <a:xfrm>
            <a:off x="551421" y="1640952"/>
            <a:ext cx="11019155" cy="100330"/>
            <a:chOff x="551421" y="1640952"/>
            <a:chExt cx="11019155" cy="100330"/>
          </a:xfrm>
        </p:grpSpPr>
        <p:sp>
          <p:nvSpPr>
            <p:cNvPr id="4" name="object 4"/>
            <p:cNvSpPr/>
            <p:nvPr/>
          </p:nvSpPr>
          <p:spPr>
            <a:xfrm>
              <a:off x="573743" y="1658360"/>
              <a:ext cx="10974070" cy="59690"/>
            </a:xfrm>
            <a:custGeom>
              <a:avLst/>
              <a:gdLst/>
              <a:ahLst/>
              <a:cxnLst/>
              <a:rect l="l" t="t" r="r" b="b"/>
              <a:pathLst>
                <a:path w="10974070" h="59689">
                  <a:moveTo>
                    <a:pt x="3802765" y="36830"/>
                  </a:moveTo>
                  <a:lnTo>
                    <a:pt x="3275259" y="36830"/>
                  </a:lnTo>
                  <a:lnTo>
                    <a:pt x="3323011" y="38481"/>
                  </a:lnTo>
                  <a:lnTo>
                    <a:pt x="3374940" y="44069"/>
                  </a:lnTo>
                  <a:lnTo>
                    <a:pt x="3412978" y="48640"/>
                  </a:lnTo>
                  <a:lnTo>
                    <a:pt x="3456283" y="52450"/>
                  </a:lnTo>
                  <a:lnTo>
                    <a:pt x="3503958" y="55372"/>
                  </a:lnTo>
                  <a:lnTo>
                    <a:pt x="3555109" y="57403"/>
                  </a:lnTo>
                  <a:lnTo>
                    <a:pt x="3608840" y="58800"/>
                  </a:lnTo>
                  <a:lnTo>
                    <a:pt x="3664255" y="59436"/>
                  </a:lnTo>
                  <a:lnTo>
                    <a:pt x="3720459" y="59436"/>
                  </a:lnTo>
                  <a:lnTo>
                    <a:pt x="3831650" y="57658"/>
                  </a:lnTo>
                  <a:lnTo>
                    <a:pt x="3884846" y="55880"/>
                  </a:lnTo>
                  <a:lnTo>
                    <a:pt x="3935249" y="53594"/>
                  </a:lnTo>
                  <a:lnTo>
                    <a:pt x="3981963" y="50800"/>
                  </a:lnTo>
                  <a:lnTo>
                    <a:pt x="4024091" y="47625"/>
                  </a:lnTo>
                  <a:lnTo>
                    <a:pt x="4038489" y="46227"/>
                  </a:lnTo>
                  <a:lnTo>
                    <a:pt x="4035057" y="46227"/>
                  </a:lnTo>
                  <a:lnTo>
                    <a:pt x="3983444" y="45593"/>
                  </a:lnTo>
                  <a:lnTo>
                    <a:pt x="3929100" y="43941"/>
                  </a:lnTo>
                  <a:lnTo>
                    <a:pt x="3871638" y="41275"/>
                  </a:lnTo>
                  <a:lnTo>
                    <a:pt x="3810674" y="37464"/>
                  </a:lnTo>
                  <a:lnTo>
                    <a:pt x="3802765" y="36830"/>
                  </a:lnTo>
                  <a:close/>
                </a:path>
                <a:path w="10974070" h="59689">
                  <a:moveTo>
                    <a:pt x="9086336" y="38226"/>
                  </a:moveTo>
                  <a:lnTo>
                    <a:pt x="7951029" y="38226"/>
                  </a:lnTo>
                  <a:lnTo>
                    <a:pt x="8012063" y="39624"/>
                  </a:lnTo>
                  <a:lnTo>
                    <a:pt x="8181895" y="48895"/>
                  </a:lnTo>
                  <a:lnTo>
                    <a:pt x="8280700" y="52577"/>
                  </a:lnTo>
                  <a:lnTo>
                    <a:pt x="8386585" y="54863"/>
                  </a:lnTo>
                  <a:lnTo>
                    <a:pt x="8551968" y="56134"/>
                  </a:lnTo>
                  <a:lnTo>
                    <a:pt x="8715995" y="54610"/>
                  </a:lnTo>
                  <a:lnTo>
                    <a:pt x="8819472" y="52197"/>
                  </a:lnTo>
                  <a:lnTo>
                    <a:pt x="8914665" y="48640"/>
                  </a:lnTo>
                  <a:lnTo>
                    <a:pt x="8958194" y="46482"/>
                  </a:lnTo>
                  <a:lnTo>
                    <a:pt x="9086336" y="38226"/>
                  </a:lnTo>
                  <a:close/>
                </a:path>
                <a:path w="10974070" h="59689">
                  <a:moveTo>
                    <a:pt x="7129114" y="39750"/>
                  </a:moveTo>
                  <a:lnTo>
                    <a:pt x="6568679" y="39750"/>
                  </a:lnTo>
                  <a:lnTo>
                    <a:pt x="6616628" y="40132"/>
                  </a:lnTo>
                  <a:lnTo>
                    <a:pt x="6658869" y="41401"/>
                  </a:lnTo>
                  <a:lnTo>
                    <a:pt x="6694212" y="44069"/>
                  </a:lnTo>
                  <a:lnTo>
                    <a:pt x="6713174" y="46227"/>
                  </a:lnTo>
                  <a:lnTo>
                    <a:pt x="6751326" y="50673"/>
                  </a:lnTo>
                  <a:lnTo>
                    <a:pt x="6776441" y="53086"/>
                  </a:lnTo>
                  <a:lnTo>
                    <a:pt x="6805368" y="54356"/>
                  </a:lnTo>
                  <a:lnTo>
                    <a:pt x="6842690" y="54483"/>
                  </a:lnTo>
                  <a:lnTo>
                    <a:pt x="6892986" y="52959"/>
                  </a:lnTo>
                  <a:lnTo>
                    <a:pt x="6960839" y="49530"/>
                  </a:lnTo>
                  <a:lnTo>
                    <a:pt x="7109551" y="40639"/>
                  </a:lnTo>
                  <a:lnTo>
                    <a:pt x="7129114" y="39750"/>
                  </a:lnTo>
                  <a:close/>
                </a:path>
                <a:path w="10974070" h="59689">
                  <a:moveTo>
                    <a:pt x="1388572" y="33400"/>
                  </a:moveTo>
                  <a:lnTo>
                    <a:pt x="396863" y="33400"/>
                  </a:lnTo>
                  <a:lnTo>
                    <a:pt x="503413" y="34036"/>
                  </a:lnTo>
                  <a:lnTo>
                    <a:pt x="552960" y="35051"/>
                  </a:lnTo>
                  <a:lnTo>
                    <a:pt x="599321" y="36575"/>
                  </a:lnTo>
                  <a:lnTo>
                    <a:pt x="641971" y="38481"/>
                  </a:lnTo>
                  <a:lnTo>
                    <a:pt x="680384" y="41021"/>
                  </a:lnTo>
                  <a:lnTo>
                    <a:pt x="737444" y="46227"/>
                  </a:lnTo>
                  <a:lnTo>
                    <a:pt x="773245" y="49530"/>
                  </a:lnTo>
                  <a:lnTo>
                    <a:pt x="827378" y="52832"/>
                  </a:lnTo>
                  <a:lnTo>
                    <a:pt x="877828" y="54228"/>
                  </a:lnTo>
                  <a:lnTo>
                    <a:pt x="925987" y="53848"/>
                  </a:lnTo>
                  <a:lnTo>
                    <a:pt x="973249" y="51815"/>
                  </a:lnTo>
                  <a:lnTo>
                    <a:pt x="1021006" y="48513"/>
                  </a:lnTo>
                  <a:lnTo>
                    <a:pt x="1070652" y="44069"/>
                  </a:lnTo>
                  <a:lnTo>
                    <a:pt x="1111158" y="41783"/>
                  </a:lnTo>
                  <a:lnTo>
                    <a:pt x="1556152" y="41783"/>
                  </a:lnTo>
                  <a:lnTo>
                    <a:pt x="1561567" y="41136"/>
                  </a:lnTo>
                  <a:lnTo>
                    <a:pt x="1548512" y="40894"/>
                  </a:lnTo>
                  <a:lnTo>
                    <a:pt x="1502177" y="39497"/>
                  </a:lnTo>
                  <a:lnTo>
                    <a:pt x="1457225" y="37464"/>
                  </a:lnTo>
                  <a:lnTo>
                    <a:pt x="1413600" y="35051"/>
                  </a:lnTo>
                  <a:lnTo>
                    <a:pt x="1388572" y="33400"/>
                  </a:lnTo>
                  <a:close/>
                </a:path>
                <a:path w="10974070" h="59689">
                  <a:moveTo>
                    <a:pt x="5000821" y="19431"/>
                  </a:moveTo>
                  <a:lnTo>
                    <a:pt x="4955680" y="19558"/>
                  </a:lnTo>
                  <a:lnTo>
                    <a:pt x="4532989" y="26670"/>
                  </a:lnTo>
                  <a:lnTo>
                    <a:pt x="4485933" y="28194"/>
                  </a:lnTo>
                  <a:lnTo>
                    <a:pt x="4207525" y="42525"/>
                  </a:lnTo>
                  <a:lnTo>
                    <a:pt x="4255915" y="46227"/>
                  </a:lnTo>
                  <a:lnTo>
                    <a:pt x="4300472" y="49784"/>
                  </a:lnTo>
                  <a:lnTo>
                    <a:pt x="4350554" y="52577"/>
                  </a:lnTo>
                  <a:lnTo>
                    <a:pt x="4404201" y="53212"/>
                  </a:lnTo>
                  <a:lnTo>
                    <a:pt x="4462637" y="50800"/>
                  </a:lnTo>
                  <a:lnTo>
                    <a:pt x="4506499" y="46218"/>
                  </a:lnTo>
                  <a:lnTo>
                    <a:pt x="4553549" y="41136"/>
                  </a:lnTo>
                  <a:lnTo>
                    <a:pt x="4563765" y="40005"/>
                  </a:lnTo>
                  <a:lnTo>
                    <a:pt x="4605554" y="37211"/>
                  </a:lnTo>
                  <a:lnTo>
                    <a:pt x="4651792" y="35560"/>
                  </a:lnTo>
                  <a:lnTo>
                    <a:pt x="4701823" y="34671"/>
                  </a:lnTo>
                  <a:lnTo>
                    <a:pt x="6848916" y="34671"/>
                  </a:lnTo>
                  <a:lnTo>
                    <a:pt x="6771952" y="31496"/>
                  </a:lnTo>
                  <a:lnTo>
                    <a:pt x="6142279" y="31496"/>
                  </a:lnTo>
                  <a:lnTo>
                    <a:pt x="6086562" y="30607"/>
                  </a:lnTo>
                  <a:lnTo>
                    <a:pt x="6024040" y="28828"/>
                  </a:lnTo>
                  <a:lnTo>
                    <a:pt x="6021094" y="28701"/>
                  </a:lnTo>
                  <a:lnTo>
                    <a:pt x="5251815" y="28701"/>
                  </a:lnTo>
                  <a:lnTo>
                    <a:pt x="5216778" y="28448"/>
                  </a:lnTo>
                  <a:lnTo>
                    <a:pt x="5185447" y="27559"/>
                  </a:lnTo>
                  <a:lnTo>
                    <a:pt x="5158020" y="25781"/>
                  </a:lnTo>
                  <a:lnTo>
                    <a:pt x="5120826" y="22987"/>
                  </a:lnTo>
                  <a:lnTo>
                    <a:pt x="5082695" y="21082"/>
                  </a:lnTo>
                  <a:lnTo>
                    <a:pt x="5042926" y="19938"/>
                  </a:lnTo>
                  <a:lnTo>
                    <a:pt x="5000821" y="19431"/>
                  </a:lnTo>
                  <a:close/>
                </a:path>
                <a:path w="10974070" h="59689">
                  <a:moveTo>
                    <a:pt x="1556152" y="41783"/>
                  </a:moveTo>
                  <a:lnTo>
                    <a:pt x="1111158" y="41783"/>
                  </a:lnTo>
                  <a:lnTo>
                    <a:pt x="1153533" y="42163"/>
                  </a:lnTo>
                  <a:lnTo>
                    <a:pt x="1198188" y="44450"/>
                  </a:lnTo>
                  <a:lnTo>
                    <a:pt x="1295980" y="50673"/>
                  </a:lnTo>
                  <a:lnTo>
                    <a:pt x="1349939" y="52705"/>
                  </a:lnTo>
                  <a:lnTo>
                    <a:pt x="1407820" y="52959"/>
                  </a:lnTo>
                  <a:lnTo>
                    <a:pt x="1470036" y="50291"/>
                  </a:lnTo>
                  <a:lnTo>
                    <a:pt x="1536996" y="44069"/>
                  </a:lnTo>
                  <a:lnTo>
                    <a:pt x="1556152" y="41783"/>
                  </a:lnTo>
                  <a:close/>
                </a:path>
                <a:path w="10974070" h="59689">
                  <a:moveTo>
                    <a:pt x="3252582" y="37464"/>
                  </a:moveTo>
                  <a:lnTo>
                    <a:pt x="2745057" y="37464"/>
                  </a:lnTo>
                  <a:lnTo>
                    <a:pt x="2786239" y="37591"/>
                  </a:lnTo>
                  <a:lnTo>
                    <a:pt x="2827027" y="38735"/>
                  </a:lnTo>
                  <a:lnTo>
                    <a:pt x="2867714" y="40766"/>
                  </a:lnTo>
                  <a:lnTo>
                    <a:pt x="2908596" y="44069"/>
                  </a:lnTo>
                  <a:lnTo>
                    <a:pt x="2976893" y="48768"/>
                  </a:lnTo>
                  <a:lnTo>
                    <a:pt x="3036922" y="49657"/>
                  </a:lnTo>
                  <a:lnTo>
                    <a:pt x="3090460" y="48006"/>
                  </a:lnTo>
                  <a:lnTo>
                    <a:pt x="3229906" y="38100"/>
                  </a:lnTo>
                  <a:lnTo>
                    <a:pt x="3252582" y="37464"/>
                  </a:lnTo>
                  <a:close/>
                </a:path>
                <a:path w="10974070" h="59689">
                  <a:moveTo>
                    <a:pt x="9224768" y="34162"/>
                  </a:moveTo>
                  <a:lnTo>
                    <a:pt x="9204621" y="34162"/>
                  </a:lnTo>
                  <a:lnTo>
                    <a:pt x="9230621" y="34798"/>
                  </a:lnTo>
                  <a:lnTo>
                    <a:pt x="9464844" y="44069"/>
                  </a:lnTo>
                  <a:lnTo>
                    <a:pt x="9590727" y="47244"/>
                  </a:lnTo>
                  <a:lnTo>
                    <a:pt x="9707950" y="48260"/>
                  </a:lnTo>
                  <a:lnTo>
                    <a:pt x="9763194" y="48260"/>
                  </a:lnTo>
                  <a:lnTo>
                    <a:pt x="10117928" y="43814"/>
                  </a:lnTo>
                  <a:lnTo>
                    <a:pt x="10514663" y="43814"/>
                  </a:lnTo>
                  <a:lnTo>
                    <a:pt x="10547979" y="42672"/>
                  </a:lnTo>
                  <a:lnTo>
                    <a:pt x="10638775" y="40766"/>
                  </a:lnTo>
                  <a:lnTo>
                    <a:pt x="10973686" y="40259"/>
                  </a:lnTo>
                  <a:lnTo>
                    <a:pt x="10973572" y="36830"/>
                  </a:lnTo>
                  <a:lnTo>
                    <a:pt x="10973501" y="36195"/>
                  </a:lnTo>
                  <a:lnTo>
                    <a:pt x="9376972" y="36195"/>
                  </a:lnTo>
                  <a:lnTo>
                    <a:pt x="9284535" y="35560"/>
                  </a:lnTo>
                  <a:lnTo>
                    <a:pt x="9224768" y="34162"/>
                  </a:lnTo>
                  <a:close/>
                </a:path>
                <a:path w="10974070" h="59689">
                  <a:moveTo>
                    <a:pt x="2172057" y="17907"/>
                  </a:moveTo>
                  <a:lnTo>
                    <a:pt x="2125319" y="18034"/>
                  </a:lnTo>
                  <a:lnTo>
                    <a:pt x="2077302" y="19176"/>
                  </a:lnTo>
                  <a:lnTo>
                    <a:pt x="2027625" y="21716"/>
                  </a:lnTo>
                  <a:lnTo>
                    <a:pt x="1916433" y="30734"/>
                  </a:lnTo>
                  <a:lnTo>
                    <a:pt x="1881334" y="33209"/>
                  </a:lnTo>
                  <a:lnTo>
                    <a:pt x="2113068" y="44069"/>
                  </a:lnTo>
                  <a:lnTo>
                    <a:pt x="2181921" y="46355"/>
                  </a:lnTo>
                  <a:lnTo>
                    <a:pt x="2246851" y="47751"/>
                  </a:lnTo>
                  <a:lnTo>
                    <a:pt x="2308152" y="48133"/>
                  </a:lnTo>
                  <a:lnTo>
                    <a:pt x="2421041" y="46862"/>
                  </a:lnTo>
                  <a:lnTo>
                    <a:pt x="2703187" y="37973"/>
                  </a:lnTo>
                  <a:lnTo>
                    <a:pt x="2745057" y="37464"/>
                  </a:lnTo>
                  <a:lnTo>
                    <a:pt x="3252582" y="37464"/>
                  </a:lnTo>
                  <a:lnTo>
                    <a:pt x="3275259" y="36830"/>
                  </a:lnTo>
                  <a:lnTo>
                    <a:pt x="3802765" y="36830"/>
                  </a:lnTo>
                  <a:lnTo>
                    <a:pt x="3745820" y="32258"/>
                  </a:lnTo>
                  <a:lnTo>
                    <a:pt x="3743109" y="32003"/>
                  </a:lnTo>
                  <a:lnTo>
                    <a:pt x="2597820" y="32003"/>
                  </a:lnTo>
                  <a:lnTo>
                    <a:pt x="2545497" y="31750"/>
                  </a:lnTo>
                  <a:lnTo>
                    <a:pt x="2495314" y="30734"/>
                  </a:lnTo>
                  <a:lnTo>
                    <a:pt x="2399852" y="26924"/>
                  </a:lnTo>
                  <a:lnTo>
                    <a:pt x="2263214" y="20320"/>
                  </a:lnTo>
                  <a:lnTo>
                    <a:pt x="2217895" y="18796"/>
                  </a:lnTo>
                  <a:lnTo>
                    <a:pt x="2172057" y="17907"/>
                  </a:lnTo>
                  <a:close/>
                </a:path>
                <a:path w="10974070" h="59689">
                  <a:moveTo>
                    <a:pt x="6848916" y="34671"/>
                  </a:moveTo>
                  <a:lnTo>
                    <a:pt x="4754989" y="34671"/>
                  </a:lnTo>
                  <a:lnTo>
                    <a:pt x="4810632" y="35433"/>
                  </a:lnTo>
                  <a:lnTo>
                    <a:pt x="5266095" y="47751"/>
                  </a:lnTo>
                  <a:lnTo>
                    <a:pt x="5314457" y="48006"/>
                  </a:lnTo>
                  <a:lnTo>
                    <a:pt x="5358723" y="47625"/>
                  </a:lnTo>
                  <a:lnTo>
                    <a:pt x="5398237" y="46355"/>
                  </a:lnTo>
                  <a:lnTo>
                    <a:pt x="5470255" y="41148"/>
                  </a:lnTo>
                  <a:lnTo>
                    <a:pt x="5513336" y="38988"/>
                  </a:lnTo>
                  <a:lnTo>
                    <a:pt x="5560812" y="37591"/>
                  </a:lnTo>
                  <a:lnTo>
                    <a:pt x="5665876" y="36195"/>
                  </a:lnTo>
                  <a:lnTo>
                    <a:pt x="6890913" y="36195"/>
                  </a:lnTo>
                  <a:lnTo>
                    <a:pt x="6848916" y="34671"/>
                  </a:lnTo>
                  <a:close/>
                </a:path>
                <a:path w="10974070" h="59689">
                  <a:moveTo>
                    <a:pt x="10514663" y="43814"/>
                  </a:moveTo>
                  <a:lnTo>
                    <a:pt x="10117928" y="43814"/>
                  </a:lnTo>
                  <a:lnTo>
                    <a:pt x="10363755" y="46355"/>
                  </a:lnTo>
                  <a:lnTo>
                    <a:pt x="10410890" y="46227"/>
                  </a:lnTo>
                  <a:lnTo>
                    <a:pt x="10458274" y="45465"/>
                  </a:lnTo>
                  <a:lnTo>
                    <a:pt x="10514663" y="43814"/>
                  </a:lnTo>
                  <a:close/>
                </a:path>
                <a:path w="10974070" h="59689">
                  <a:moveTo>
                    <a:pt x="4159389" y="40132"/>
                  </a:moveTo>
                  <a:lnTo>
                    <a:pt x="4111339" y="40259"/>
                  </a:lnTo>
                  <a:lnTo>
                    <a:pt x="4060740" y="44069"/>
                  </a:lnTo>
                  <a:lnTo>
                    <a:pt x="4038582" y="46218"/>
                  </a:lnTo>
                  <a:lnTo>
                    <a:pt x="4084326" y="46100"/>
                  </a:lnTo>
                  <a:lnTo>
                    <a:pt x="4131636" y="45212"/>
                  </a:lnTo>
                  <a:lnTo>
                    <a:pt x="4177373" y="43814"/>
                  </a:lnTo>
                  <a:lnTo>
                    <a:pt x="4207525" y="42525"/>
                  </a:lnTo>
                  <a:lnTo>
                    <a:pt x="4206112" y="42418"/>
                  </a:lnTo>
                  <a:lnTo>
                    <a:pt x="4159389" y="40132"/>
                  </a:lnTo>
                  <a:close/>
                </a:path>
                <a:path w="10974070" h="59689">
                  <a:moveTo>
                    <a:pt x="9206287" y="33655"/>
                  </a:moveTo>
                  <a:lnTo>
                    <a:pt x="7395327" y="33655"/>
                  </a:lnTo>
                  <a:lnTo>
                    <a:pt x="7448353" y="33909"/>
                  </a:lnTo>
                  <a:lnTo>
                    <a:pt x="7547352" y="35560"/>
                  </a:lnTo>
                  <a:lnTo>
                    <a:pt x="7634505" y="38481"/>
                  </a:lnTo>
                  <a:lnTo>
                    <a:pt x="7706889" y="42037"/>
                  </a:lnTo>
                  <a:lnTo>
                    <a:pt x="7736628" y="44069"/>
                  </a:lnTo>
                  <a:lnTo>
                    <a:pt x="7778512" y="45974"/>
                  </a:lnTo>
                  <a:lnTo>
                    <a:pt x="7811476" y="45465"/>
                  </a:lnTo>
                  <a:lnTo>
                    <a:pt x="7840366" y="43687"/>
                  </a:lnTo>
                  <a:lnTo>
                    <a:pt x="7870025" y="41148"/>
                  </a:lnTo>
                  <a:lnTo>
                    <a:pt x="7905298" y="39115"/>
                  </a:lnTo>
                  <a:lnTo>
                    <a:pt x="7951029" y="38226"/>
                  </a:lnTo>
                  <a:lnTo>
                    <a:pt x="9086336" y="38226"/>
                  </a:lnTo>
                  <a:lnTo>
                    <a:pt x="9126301" y="35940"/>
                  </a:lnTo>
                  <a:lnTo>
                    <a:pt x="9154794" y="34671"/>
                  </a:lnTo>
                  <a:lnTo>
                    <a:pt x="9180123" y="34162"/>
                  </a:lnTo>
                  <a:lnTo>
                    <a:pt x="9224768" y="34162"/>
                  </a:lnTo>
                  <a:lnTo>
                    <a:pt x="9206287" y="33655"/>
                  </a:lnTo>
                  <a:close/>
                </a:path>
                <a:path w="10974070" h="59689">
                  <a:moveTo>
                    <a:pt x="107723" y="19685"/>
                  </a:moveTo>
                  <a:lnTo>
                    <a:pt x="54829" y="21336"/>
                  </a:lnTo>
                  <a:lnTo>
                    <a:pt x="804" y="25781"/>
                  </a:lnTo>
                  <a:lnTo>
                    <a:pt x="71" y="33209"/>
                  </a:lnTo>
                  <a:lnTo>
                    <a:pt x="0" y="35051"/>
                  </a:lnTo>
                  <a:lnTo>
                    <a:pt x="1061" y="38226"/>
                  </a:lnTo>
                  <a:lnTo>
                    <a:pt x="1170" y="40005"/>
                  </a:lnTo>
                  <a:lnTo>
                    <a:pt x="804" y="44069"/>
                  </a:lnTo>
                  <a:lnTo>
                    <a:pt x="111506" y="39115"/>
                  </a:lnTo>
                  <a:lnTo>
                    <a:pt x="226276" y="35687"/>
                  </a:lnTo>
                  <a:lnTo>
                    <a:pt x="396863" y="33400"/>
                  </a:lnTo>
                  <a:lnTo>
                    <a:pt x="1388572" y="33400"/>
                  </a:lnTo>
                  <a:lnTo>
                    <a:pt x="1371244" y="32258"/>
                  </a:lnTo>
                  <a:lnTo>
                    <a:pt x="1338328" y="29718"/>
                  </a:lnTo>
                  <a:lnTo>
                    <a:pt x="927432" y="29718"/>
                  </a:lnTo>
                  <a:lnTo>
                    <a:pt x="876813" y="28956"/>
                  </a:lnTo>
                  <a:lnTo>
                    <a:pt x="857715" y="27812"/>
                  </a:lnTo>
                  <a:lnTo>
                    <a:pt x="415226" y="27812"/>
                  </a:lnTo>
                  <a:lnTo>
                    <a:pt x="363909" y="27686"/>
                  </a:lnTo>
                  <a:lnTo>
                    <a:pt x="312950" y="26162"/>
                  </a:lnTo>
                  <a:lnTo>
                    <a:pt x="211110" y="21716"/>
                  </a:lnTo>
                  <a:lnTo>
                    <a:pt x="159734" y="20065"/>
                  </a:lnTo>
                  <a:lnTo>
                    <a:pt x="107723" y="19685"/>
                  </a:lnTo>
                  <a:close/>
                </a:path>
                <a:path w="10974070" h="59689">
                  <a:moveTo>
                    <a:pt x="6890913" y="36195"/>
                  </a:moveTo>
                  <a:lnTo>
                    <a:pt x="5721923" y="36195"/>
                  </a:lnTo>
                  <a:lnTo>
                    <a:pt x="5779287" y="36575"/>
                  </a:lnTo>
                  <a:lnTo>
                    <a:pt x="6227868" y="44069"/>
                  </a:lnTo>
                  <a:lnTo>
                    <a:pt x="6285035" y="43941"/>
                  </a:lnTo>
                  <a:lnTo>
                    <a:pt x="6568679" y="39750"/>
                  </a:lnTo>
                  <a:lnTo>
                    <a:pt x="7129114" y="39750"/>
                  </a:lnTo>
                  <a:lnTo>
                    <a:pt x="7157061" y="38481"/>
                  </a:lnTo>
                  <a:lnTo>
                    <a:pt x="6997691" y="38481"/>
                  </a:lnTo>
                  <a:lnTo>
                    <a:pt x="6949555" y="37846"/>
                  </a:lnTo>
                  <a:lnTo>
                    <a:pt x="6890913" y="36195"/>
                  </a:lnTo>
                  <a:close/>
                </a:path>
                <a:path w="10974070" h="59689">
                  <a:moveTo>
                    <a:pt x="10973686" y="40259"/>
                  </a:moveTo>
                  <a:lnTo>
                    <a:pt x="10740898" y="40259"/>
                  </a:lnTo>
                  <a:lnTo>
                    <a:pt x="10852967" y="41148"/>
                  </a:lnTo>
                  <a:lnTo>
                    <a:pt x="10973604" y="44069"/>
                  </a:lnTo>
                  <a:lnTo>
                    <a:pt x="10973686" y="40259"/>
                  </a:lnTo>
                  <a:close/>
                </a:path>
                <a:path w="10974070" h="59689">
                  <a:moveTo>
                    <a:pt x="1727428" y="28321"/>
                  </a:moveTo>
                  <a:lnTo>
                    <a:pt x="1661743" y="30987"/>
                  </a:lnTo>
                  <a:lnTo>
                    <a:pt x="1584888" y="38353"/>
                  </a:lnTo>
                  <a:lnTo>
                    <a:pt x="1561567" y="41136"/>
                  </a:lnTo>
                  <a:lnTo>
                    <a:pt x="1596289" y="41783"/>
                  </a:lnTo>
                  <a:lnTo>
                    <a:pt x="1645564" y="41910"/>
                  </a:lnTo>
                  <a:lnTo>
                    <a:pt x="1696395" y="41401"/>
                  </a:lnTo>
                  <a:lnTo>
                    <a:pt x="1748840" y="40005"/>
                  </a:lnTo>
                  <a:lnTo>
                    <a:pt x="1802957" y="37846"/>
                  </a:lnTo>
                  <a:lnTo>
                    <a:pt x="1858802" y="34798"/>
                  </a:lnTo>
                  <a:lnTo>
                    <a:pt x="1881334" y="33209"/>
                  </a:lnTo>
                  <a:lnTo>
                    <a:pt x="1798823" y="29463"/>
                  </a:lnTo>
                  <a:lnTo>
                    <a:pt x="1761357" y="28448"/>
                  </a:lnTo>
                  <a:lnTo>
                    <a:pt x="1727428" y="28321"/>
                  </a:lnTo>
                  <a:close/>
                </a:path>
                <a:path w="10974070" h="59689">
                  <a:moveTo>
                    <a:pt x="7436657" y="16890"/>
                  </a:moveTo>
                  <a:lnTo>
                    <a:pt x="7383494" y="17145"/>
                  </a:lnTo>
                  <a:lnTo>
                    <a:pt x="7333923" y="18034"/>
                  </a:lnTo>
                  <a:lnTo>
                    <a:pt x="7288810" y="19685"/>
                  </a:lnTo>
                  <a:lnTo>
                    <a:pt x="7249021" y="22225"/>
                  </a:lnTo>
                  <a:lnTo>
                    <a:pt x="7172112" y="30861"/>
                  </a:lnTo>
                  <a:lnTo>
                    <a:pt x="7129532" y="34544"/>
                  </a:lnTo>
                  <a:lnTo>
                    <a:pt x="7086833" y="36957"/>
                  </a:lnTo>
                  <a:lnTo>
                    <a:pt x="7043169" y="38226"/>
                  </a:lnTo>
                  <a:lnTo>
                    <a:pt x="6997691" y="38481"/>
                  </a:lnTo>
                  <a:lnTo>
                    <a:pt x="7157061" y="38481"/>
                  </a:lnTo>
                  <a:lnTo>
                    <a:pt x="7168240" y="37973"/>
                  </a:lnTo>
                  <a:lnTo>
                    <a:pt x="7226528" y="35940"/>
                  </a:lnTo>
                  <a:lnTo>
                    <a:pt x="7340437" y="33909"/>
                  </a:lnTo>
                  <a:lnTo>
                    <a:pt x="9206287" y="33655"/>
                  </a:lnTo>
                  <a:lnTo>
                    <a:pt x="9153357" y="32003"/>
                  </a:lnTo>
                  <a:lnTo>
                    <a:pt x="8264618" y="32003"/>
                  </a:lnTo>
                  <a:lnTo>
                    <a:pt x="8221553" y="31241"/>
                  </a:lnTo>
                  <a:lnTo>
                    <a:pt x="8132010" y="26797"/>
                  </a:lnTo>
                  <a:lnTo>
                    <a:pt x="8109273" y="26162"/>
                  </a:lnTo>
                  <a:lnTo>
                    <a:pt x="7975404" y="26162"/>
                  </a:lnTo>
                  <a:lnTo>
                    <a:pt x="7836658" y="24384"/>
                  </a:lnTo>
                  <a:lnTo>
                    <a:pt x="7492546" y="17272"/>
                  </a:lnTo>
                  <a:lnTo>
                    <a:pt x="7436657" y="16890"/>
                  </a:lnTo>
                  <a:close/>
                </a:path>
                <a:path w="10974070" h="59689">
                  <a:moveTo>
                    <a:pt x="10244608" y="10287"/>
                  </a:moveTo>
                  <a:lnTo>
                    <a:pt x="10074198" y="11175"/>
                  </a:lnTo>
                  <a:lnTo>
                    <a:pt x="9820468" y="16128"/>
                  </a:lnTo>
                  <a:lnTo>
                    <a:pt x="9696490" y="21336"/>
                  </a:lnTo>
                  <a:lnTo>
                    <a:pt x="9574981" y="29590"/>
                  </a:lnTo>
                  <a:lnTo>
                    <a:pt x="9522887" y="32512"/>
                  </a:lnTo>
                  <a:lnTo>
                    <a:pt x="9472774" y="34416"/>
                  </a:lnTo>
                  <a:lnTo>
                    <a:pt x="9424262" y="35687"/>
                  </a:lnTo>
                  <a:lnTo>
                    <a:pt x="9376972" y="36195"/>
                  </a:lnTo>
                  <a:lnTo>
                    <a:pt x="10973501" y="36195"/>
                  </a:lnTo>
                  <a:lnTo>
                    <a:pt x="10973069" y="32385"/>
                  </a:lnTo>
                  <a:lnTo>
                    <a:pt x="10973194" y="29463"/>
                  </a:lnTo>
                  <a:lnTo>
                    <a:pt x="10973604" y="25781"/>
                  </a:lnTo>
                  <a:lnTo>
                    <a:pt x="10767442" y="17652"/>
                  </a:lnTo>
                  <a:lnTo>
                    <a:pt x="10480180" y="11684"/>
                  </a:lnTo>
                  <a:lnTo>
                    <a:pt x="10244608" y="10287"/>
                  </a:lnTo>
                  <a:close/>
                </a:path>
                <a:path w="10974070" h="59689">
                  <a:moveTo>
                    <a:pt x="3233162" y="0"/>
                  </a:moveTo>
                  <a:lnTo>
                    <a:pt x="3189012" y="508"/>
                  </a:lnTo>
                  <a:lnTo>
                    <a:pt x="3145727" y="1650"/>
                  </a:lnTo>
                  <a:lnTo>
                    <a:pt x="3102815" y="3428"/>
                  </a:lnTo>
                  <a:lnTo>
                    <a:pt x="3016135" y="8255"/>
                  </a:lnTo>
                  <a:lnTo>
                    <a:pt x="2771436" y="25781"/>
                  </a:lnTo>
                  <a:lnTo>
                    <a:pt x="2710409" y="29210"/>
                  </a:lnTo>
                  <a:lnTo>
                    <a:pt x="2652664" y="31241"/>
                  </a:lnTo>
                  <a:lnTo>
                    <a:pt x="2597820" y="32003"/>
                  </a:lnTo>
                  <a:lnTo>
                    <a:pt x="3743109" y="32003"/>
                  </a:lnTo>
                  <a:lnTo>
                    <a:pt x="3543851" y="13335"/>
                  </a:lnTo>
                  <a:lnTo>
                    <a:pt x="3484153" y="8762"/>
                  </a:lnTo>
                  <a:lnTo>
                    <a:pt x="3428279" y="5334"/>
                  </a:lnTo>
                  <a:lnTo>
                    <a:pt x="3375736" y="2666"/>
                  </a:lnTo>
                  <a:lnTo>
                    <a:pt x="3326030" y="1015"/>
                  </a:lnTo>
                  <a:lnTo>
                    <a:pt x="3278670" y="126"/>
                  </a:lnTo>
                  <a:lnTo>
                    <a:pt x="3233162" y="0"/>
                  </a:lnTo>
                  <a:close/>
                </a:path>
                <a:path w="10974070" h="59689">
                  <a:moveTo>
                    <a:pt x="8588117" y="17272"/>
                  </a:moveTo>
                  <a:lnTo>
                    <a:pt x="8539350" y="17272"/>
                  </a:lnTo>
                  <a:lnTo>
                    <a:pt x="8493093" y="17907"/>
                  </a:lnTo>
                  <a:lnTo>
                    <a:pt x="8449164" y="19431"/>
                  </a:lnTo>
                  <a:lnTo>
                    <a:pt x="8407382" y="21971"/>
                  </a:lnTo>
                  <a:lnTo>
                    <a:pt x="8311940" y="30607"/>
                  </a:lnTo>
                  <a:lnTo>
                    <a:pt x="8264618" y="32003"/>
                  </a:lnTo>
                  <a:lnTo>
                    <a:pt x="9153357" y="32003"/>
                  </a:lnTo>
                  <a:lnTo>
                    <a:pt x="8639577" y="18034"/>
                  </a:lnTo>
                  <a:lnTo>
                    <a:pt x="8588117" y="17272"/>
                  </a:lnTo>
                  <a:close/>
                </a:path>
                <a:path w="10974070" h="59689">
                  <a:moveTo>
                    <a:pt x="6529800" y="22860"/>
                  </a:moveTo>
                  <a:lnTo>
                    <a:pt x="6482883" y="22860"/>
                  </a:lnTo>
                  <a:lnTo>
                    <a:pt x="6439650" y="23622"/>
                  </a:lnTo>
                  <a:lnTo>
                    <a:pt x="6237958" y="30607"/>
                  </a:lnTo>
                  <a:lnTo>
                    <a:pt x="6192356" y="31369"/>
                  </a:lnTo>
                  <a:lnTo>
                    <a:pt x="6142279" y="31496"/>
                  </a:lnTo>
                  <a:lnTo>
                    <a:pt x="6771952" y="31496"/>
                  </a:lnTo>
                  <a:lnTo>
                    <a:pt x="6581566" y="23749"/>
                  </a:lnTo>
                  <a:lnTo>
                    <a:pt x="6529800" y="22860"/>
                  </a:lnTo>
                  <a:close/>
                </a:path>
                <a:path w="10974070" h="59689">
                  <a:moveTo>
                    <a:pt x="1175903" y="20700"/>
                  </a:moveTo>
                  <a:lnTo>
                    <a:pt x="1123794" y="21589"/>
                  </a:lnTo>
                  <a:lnTo>
                    <a:pt x="976530" y="28448"/>
                  </a:lnTo>
                  <a:lnTo>
                    <a:pt x="927432" y="29718"/>
                  </a:lnTo>
                  <a:lnTo>
                    <a:pt x="1338328" y="29718"/>
                  </a:lnTo>
                  <a:lnTo>
                    <a:pt x="1290108" y="25781"/>
                  </a:lnTo>
                  <a:lnTo>
                    <a:pt x="1231037" y="21844"/>
                  </a:lnTo>
                  <a:lnTo>
                    <a:pt x="1175903" y="20700"/>
                  </a:lnTo>
                  <a:close/>
                </a:path>
                <a:path w="10974070" h="59689">
                  <a:moveTo>
                    <a:pt x="5700909" y="19938"/>
                  </a:moveTo>
                  <a:lnTo>
                    <a:pt x="5584033" y="21082"/>
                  </a:lnTo>
                  <a:lnTo>
                    <a:pt x="5290358" y="28321"/>
                  </a:lnTo>
                  <a:lnTo>
                    <a:pt x="5251815" y="28701"/>
                  </a:lnTo>
                  <a:lnTo>
                    <a:pt x="6021094" y="28701"/>
                  </a:lnTo>
                  <a:lnTo>
                    <a:pt x="5888527" y="22987"/>
                  </a:lnTo>
                  <a:lnTo>
                    <a:pt x="5824613" y="21082"/>
                  </a:lnTo>
                  <a:lnTo>
                    <a:pt x="5762007" y="20193"/>
                  </a:lnTo>
                  <a:lnTo>
                    <a:pt x="5700909" y="19938"/>
                  </a:lnTo>
                  <a:close/>
                </a:path>
                <a:path w="10974070" h="59689">
                  <a:moveTo>
                    <a:pt x="664103" y="16510"/>
                  </a:moveTo>
                  <a:lnTo>
                    <a:pt x="621853" y="17018"/>
                  </a:lnTo>
                  <a:lnTo>
                    <a:pt x="577842" y="18796"/>
                  </a:lnTo>
                  <a:lnTo>
                    <a:pt x="467148" y="25781"/>
                  </a:lnTo>
                  <a:lnTo>
                    <a:pt x="415226" y="27812"/>
                  </a:lnTo>
                  <a:lnTo>
                    <a:pt x="857715" y="27812"/>
                  </a:lnTo>
                  <a:lnTo>
                    <a:pt x="823764" y="25781"/>
                  </a:lnTo>
                  <a:lnTo>
                    <a:pt x="760711" y="20700"/>
                  </a:lnTo>
                  <a:lnTo>
                    <a:pt x="708940" y="17652"/>
                  </a:lnTo>
                  <a:lnTo>
                    <a:pt x="664103" y="16510"/>
                  </a:lnTo>
                  <a:close/>
                </a:path>
                <a:path w="10974070" h="59689">
                  <a:moveTo>
                    <a:pt x="8077442" y="25273"/>
                  </a:moveTo>
                  <a:lnTo>
                    <a:pt x="7975404" y="26162"/>
                  </a:lnTo>
                  <a:lnTo>
                    <a:pt x="8109273" y="26162"/>
                  </a:lnTo>
                  <a:lnTo>
                    <a:pt x="8077442" y="25273"/>
                  </a:lnTo>
                  <a:close/>
                </a:path>
              </a:pathLst>
            </a:custGeom>
            <a:solidFill>
              <a:srgbClr val="EC7C30">
                <a:alpha val="74900"/>
              </a:srgbClr>
            </a:solidFill>
          </p:spPr>
          <p:txBody>
            <a:bodyPr wrap="square" lIns="0" tIns="0" rIns="0" bIns="0" rtlCol="0"/>
            <a:lstStyle/>
            <a:p>
              <a:endParaRPr/>
            </a:p>
          </p:txBody>
        </p:sp>
        <p:sp>
          <p:nvSpPr>
            <p:cNvPr id="5" name="object 5"/>
            <p:cNvSpPr/>
            <p:nvPr/>
          </p:nvSpPr>
          <p:spPr>
            <a:xfrm>
              <a:off x="574281" y="1663812"/>
              <a:ext cx="10973435" cy="54610"/>
            </a:xfrm>
            <a:custGeom>
              <a:avLst/>
              <a:gdLst/>
              <a:ahLst/>
              <a:cxnLst/>
              <a:rect l="l" t="t" r="r" b="b"/>
              <a:pathLst>
                <a:path w="10973435" h="54610">
                  <a:moveTo>
                    <a:pt x="266" y="20207"/>
                  </a:moveTo>
                  <a:lnTo>
                    <a:pt x="63450" y="20327"/>
                  </a:lnTo>
                  <a:lnTo>
                    <a:pt x="114153" y="21773"/>
                  </a:lnTo>
                  <a:lnTo>
                    <a:pt x="157415" y="23726"/>
                  </a:lnTo>
                  <a:lnTo>
                    <a:pt x="198278" y="25365"/>
                  </a:lnTo>
                  <a:lnTo>
                    <a:pt x="241782" y="25872"/>
                  </a:lnTo>
                  <a:lnTo>
                    <a:pt x="292970" y="24425"/>
                  </a:lnTo>
                  <a:lnTo>
                    <a:pt x="356882" y="20207"/>
                  </a:lnTo>
                  <a:lnTo>
                    <a:pt x="393529" y="17799"/>
                  </a:lnTo>
                  <a:lnTo>
                    <a:pt x="431594" y="16354"/>
                  </a:lnTo>
                  <a:lnTo>
                    <a:pt x="471197" y="15725"/>
                  </a:lnTo>
                  <a:lnTo>
                    <a:pt x="512459" y="15763"/>
                  </a:lnTo>
                  <a:lnTo>
                    <a:pt x="555499" y="16320"/>
                  </a:lnTo>
                  <a:lnTo>
                    <a:pt x="600438" y="17247"/>
                  </a:lnTo>
                  <a:lnTo>
                    <a:pt x="647395" y="18397"/>
                  </a:lnTo>
                  <a:lnTo>
                    <a:pt x="696490" y="19620"/>
                  </a:lnTo>
                  <a:lnTo>
                    <a:pt x="747843" y="20769"/>
                  </a:lnTo>
                  <a:lnTo>
                    <a:pt x="801575" y="21695"/>
                  </a:lnTo>
                  <a:lnTo>
                    <a:pt x="857804" y="22250"/>
                  </a:lnTo>
                  <a:lnTo>
                    <a:pt x="916652" y="22286"/>
                  </a:lnTo>
                  <a:lnTo>
                    <a:pt x="978238" y="21654"/>
                  </a:lnTo>
                  <a:lnTo>
                    <a:pt x="1042682" y="20207"/>
                  </a:lnTo>
                  <a:lnTo>
                    <a:pt x="1093406" y="18655"/>
                  </a:lnTo>
                  <a:lnTo>
                    <a:pt x="1143162" y="17000"/>
                  </a:lnTo>
                  <a:lnTo>
                    <a:pt x="1192121" y="15294"/>
                  </a:lnTo>
                  <a:lnTo>
                    <a:pt x="1240455" y="13592"/>
                  </a:lnTo>
                  <a:lnTo>
                    <a:pt x="1288337" y="11947"/>
                  </a:lnTo>
                  <a:lnTo>
                    <a:pt x="1335939" y="10414"/>
                  </a:lnTo>
                  <a:lnTo>
                    <a:pt x="1383433" y="9044"/>
                  </a:lnTo>
                  <a:lnTo>
                    <a:pt x="1430991" y="7893"/>
                  </a:lnTo>
                  <a:lnTo>
                    <a:pt x="1478784" y="7014"/>
                  </a:lnTo>
                  <a:lnTo>
                    <a:pt x="1526986" y="6461"/>
                  </a:lnTo>
                  <a:lnTo>
                    <a:pt x="1575768" y="6288"/>
                  </a:lnTo>
                  <a:lnTo>
                    <a:pt x="1625302" y="6547"/>
                  </a:lnTo>
                  <a:lnTo>
                    <a:pt x="1675760" y="7293"/>
                  </a:lnTo>
                  <a:lnTo>
                    <a:pt x="1727315" y="8580"/>
                  </a:lnTo>
                  <a:lnTo>
                    <a:pt x="1780138" y="10461"/>
                  </a:lnTo>
                  <a:lnTo>
                    <a:pt x="1834401" y="12990"/>
                  </a:lnTo>
                  <a:lnTo>
                    <a:pt x="1890277" y="16221"/>
                  </a:lnTo>
                  <a:lnTo>
                    <a:pt x="1947938" y="20207"/>
                  </a:lnTo>
                  <a:lnTo>
                    <a:pt x="2013703" y="24543"/>
                  </a:lnTo>
                  <a:lnTo>
                    <a:pt x="2071168" y="27201"/>
                  </a:lnTo>
                  <a:lnTo>
                    <a:pt x="2121589" y="28424"/>
                  </a:lnTo>
                  <a:lnTo>
                    <a:pt x="2166219" y="28457"/>
                  </a:lnTo>
                  <a:lnTo>
                    <a:pt x="2206313" y="27544"/>
                  </a:lnTo>
                  <a:lnTo>
                    <a:pt x="2243125" y="25931"/>
                  </a:lnTo>
                  <a:lnTo>
                    <a:pt x="2277910" y="23861"/>
                  </a:lnTo>
                  <a:lnTo>
                    <a:pt x="2311922" y="21578"/>
                  </a:lnTo>
                  <a:lnTo>
                    <a:pt x="2346415" y="19329"/>
                  </a:lnTo>
                  <a:lnTo>
                    <a:pt x="2382645" y="17356"/>
                  </a:lnTo>
                  <a:lnTo>
                    <a:pt x="2421865" y="15905"/>
                  </a:lnTo>
                  <a:lnTo>
                    <a:pt x="2465330" y="15220"/>
                  </a:lnTo>
                  <a:lnTo>
                    <a:pt x="2514294" y="15546"/>
                  </a:lnTo>
                  <a:lnTo>
                    <a:pt x="2570012" y="17126"/>
                  </a:lnTo>
                  <a:lnTo>
                    <a:pt x="2633738" y="20207"/>
                  </a:lnTo>
                  <a:lnTo>
                    <a:pt x="2709797" y="24521"/>
                  </a:lnTo>
                  <a:lnTo>
                    <a:pt x="2769242" y="27747"/>
                  </a:lnTo>
                  <a:lnTo>
                    <a:pt x="2814529" y="29976"/>
                  </a:lnTo>
                  <a:lnTo>
                    <a:pt x="2848114" y="31298"/>
                  </a:lnTo>
                  <a:lnTo>
                    <a:pt x="2872455" y="31805"/>
                  </a:lnTo>
                  <a:lnTo>
                    <a:pt x="2890008" y="31589"/>
                  </a:lnTo>
                  <a:lnTo>
                    <a:pt x="2903230" y="30740"/>
                  </a:lnTo>
                  <a:lnTo>
                    <a:pt x="2914578" y="29351"/>
                  </a:lnTo>
                  <a:lnTo>
                    <a:pt x="2926507" y="27511"/>
                  </a:lnTo>
                  <a:lnTo>
                    <a:pt x="2941475" y="25313"/>
                  </a:lnTo>
                  <a:lnTo>
                    <a:pt x="2961939" y="22848"/>
                  </a:lnTo>
                  <a:lnTo>
                    <a:pt x="2990354" y="20207"/>
                  </a:lnTo>
                  <a:lnTo>
                    <a:pt x="3038140" y="17602"/>
                  </a:lnTo>
                  <a:lnTo>
                    <a:pt x="3091601" y="16687"/>
                  </a:lnTo>
                  <a:lnTo>
                    <a:pt x="3148737" y="17018"/>
                  </a:lnTo>
                  <a:lnTo>
                    <a:pt x="3207548" y="18147"/>
                  </a:lnTo>
                  <a:lnTo>
                    <a:pt x="3266033" y="19632"/>
                  </a:lnTo>
                  <a:lnTo>
                    <a:pt x="3322191" y="21025"/>
                  </a:lnTo>
                  <a:lnTo>
                    <a:pt x="3374022" y="21882"/>
                  </a:lnTo>
                  <a:lnTo>
                    <a:pt x="3419524" y="21758"/>
                  </a:lnTo>
                  <a:lnTo>
                    <a:pt x="3456698" y="20207"/>
                  </a:lnTo>
                  <a:lnTo>
                    <a:pt x="3477223" y="19175"/>
                  </a:lnTo>
                  <a:lnTo>
                    <a:pt x="3505876" y="18467"/>
                  </a:lnTo>
                  <a:lnTo>
                    <a:pt x="3541790" y="18046"/>
                  </a:lnTo>
                  <a:lnTo>
                    <a:pt x="3584097" y="17873"/>
                  </a:lnTo>
                  <a:lnTo>
                    <a:pt x="3631931" y="17909"/>
                  </a:lnTo>
                  <a:lnTo>
                    <a:pt x="3684423" y="18118"/>
                  </a:lnTo>
                  <a:lnTo>
                    <a:pt x="3740707" y="18461"/>
                  </a:lnTo>
                  <a:lnTo>
                    <a:pt x="3799914" y="18900"/>
                  </a:lnTo>
                  <a:lnTo>
                    <a:pt x="3861177" y="19397"/>
                  </a:lnTo>
                  <a:lnTo>
                    <a:pt x="3923630" y="19914"/>
                  </a:lnTo>
                  <a:lnTo>
                    <a:pt x="3986403" y="20413"/>
                  </a:lnTo>
                  <a:lnTo>
                    <a:pt x="4048631" y="20856"/>
                  </a:lnTo>
                  <a:lnTo>
                    <a:pt x="4109445" y="21205"/>
                  </a:lnTo>
                  <a:lnTo>
                    <a:pt x="4167979" y="21421"/>
                  </a:lnTo>
                  <a:lnTo>
                    <a:pt x="4223364" y="21468"/>
                  </a:lnTo>
                  <a:lnTo>
                    <a:pt x="4274733" y="21306"/>
                  </a:lnTo>
                  <a:lnTo>
                    <a:pt x="4321219" y="20899"/>
                  </a:lnTo>
                  <a:lnTo>
                    <a:pt x="4361954" y="20207"/>
                  </a:lnTo>
                  <a:lnTo>
                    <a:pt x="4401137" y="19076"/>
                  </a:lnTo>
                  <a:lnTo>
                    <a:pt x="4443330" y="17455"/>
                  </a:lnTo>
                  <a:lnTo>
                    <a:pt x="4488215" y="15462"/>
                  </a:lnTo>
                  <a:lnTo>
                    <a:pt x="4535472" y="13212"/>
                  </a:lnTo>
                  <a:lnTo>
                    <a:pt x="4584781" y="10822"/>
                  </a:lnTo>
                  <a:lnTo>
                    <a:pt x="4635823" y="8410"/>
                  </a:lnTo>
                  <a:lnTo>
                    <a:pt x="4688278" y="6091"/>
                  </a:lnTo>
                  <a:lnTo>
                    <a:pt x="4741827" y="3984"/>
                  </a:lnTo>
                  <a:lnTo>
                    <a:pt x="4796151" y="2204"/>
                  </a:lnTo>
                  <a:lnTo>
                    <a:pt x="4850930" y="869"/>
                  </a:lnTo>
                  <a:lnTo>
                    <a:pt x="4905845" y="95"/>
                  </a:lnTo>
                  <a:lnTo>
                    <a:pt x="4960576" y="0"/>
                  </a:lnTo>
                  <a:lnTo>
                    <a:pt x="5014803" y="699"/>
                  </a:lnTo>
                  <a:lnTo>
                    <a:pt x="5068208" y="2310"/>
                  </a:lnTo>
                  <a:lnTo>
                    <a:pt x="5120471" y="4949"/>
                  </a:lnTo>
                  <a:lnTo>
                    <a:pt x="5171271" y="8734"/>
                  </a:lnTo>
                  <a:lnTo>
                    <a:pt x="5220291" y="13781"/>
                  </a:lnTo>
                  <a:lnTo>
                    <a:pt x="5267210" y="20207"/>
                  </a:lnTo>
                  <a:lnTo>
                    <a:pt x="5313572" y="26558"/>
                  </a:lnTo>
                  <a:lnTo>
                    <a:pt x="5361050" y="31399"/>
                  </a:lnTo>
                  <a:lnTo>
                    <a:pt x="5409523" y="34873"/>
                  </a:lnTo>
                  <a:lnTo>
                    <a:pt x="5458866" y="37123"/>
                  </a:lnTo>
                  <a:lnTo>
                    <a:pt x="5508959" y="38292"/>
                  </a:lnTo>
                  <a:lnTo>
                    <a:pt x="5559677" y="38523"/>
                  </a:lnTo>
                  <a:lnTo>
                    <a:pt x="5610899" y="37959"/>
                  </a:lnTo>
                  <a:lnTo>
                    <a:pt x="5662501" y="36743"/>
                  </a:lnTo>
                  <a:lnTo>
                    <a:pt x="5714361" y="35018"/>
                  </a:lnTo>
                  <a:lnTo>
                    <a:pt x="5766357" y="32928"/>
                  </a:lnTo>
                  <a:lnTo>
                    <a:pt x="5818365" y="30614"/>
                  </a:lnTo>
                  <a:lnTo>
                    <a:pt x="5870263" y="28222"/>
                  </a:lnTo>
                  <a:lnTo>
                    <a:pt x="5921928" y="25893"/>
                  </a:lnTo>
                  <a:lnTo>
                    <a:pt x="5973237" y="23770"/>
                  </a:lnTo>
                  <a:lnTo>
                    <a:pt x="6024068" y="21997"/>
                  </a:lnTo>
                  <a:lnTo>
                    <a:pt x="6074299" y="20717"/>
                  </a:lnTo>
                  <a:lnTo>
                    <a:pt x="6123806" y="20072"/>
                  </a:lnTo>
                  <a:lnTo>
                    <a:pt x="6172466" y="20207"/>
                  </a:lnTo>
                  <a:lnTo>
                    <a:pt x="6266852" y="21467"/>
                  </a:lnTo>
                  <a:lnTo>
                    <a:pt x="6336594" y="22600"/>
                  </a:lnTo>
                  <a:lnTo>
                    <a:pt x="6386899" y="23488"/>
                  </a:lnTo>
                  <a:lnTo>
                    <a:pt x="6422974" y="24017"/>
                  </a:lnTo>
                  <a:lnTo>
                    <a:pt x="6450023" y="24069"/>
                  </a:lnTo>
                  <a:lnTo>
                    <a:pt x="6473254" y="23528"/>
                  </a:lnTo>
                  <a:lnTo>
                    <a:pt x="6497871" y="22280"/>
                  </a:lnTo>
                  <a:lnTo>
                    <a:pt x="6529082" y="20207"/>
                  </a:lnTo>
                  <a:lnTo>
                    <a:pt x="6552704" y="18958"/>
                  </a:lnTo>
                  <a:lnTo>
                    <a:pt x="6581873" y="18067"/>
                  </a:lnTo>
                  <a:lnTo>
                    <a:pt x="6616180" y="17494"/>
                  </a:lnTo>
                  <a:lnTo>
                    <a:pt x="6655212" y="17196"/>
                  </a:lnTo>
                  <a:lnTo>
                    <a:pt x="6698558" y="17133"/>
                  </a:lnTo>
                  <a:lnTo>
                    <a:pt x="6745806" y="17261"/>
                  </a:lnTo>
                  <a:lnTo>
                    <a:pt x="6796544" y="17540"/>
                  </a:lnTo>
                  <a:lnTo>
                    <a:pt x="6850362" y="17927"/>
                  </a:lnTo>
                  <a:lnTo>
                    <a:pt x="6906847" y="18382"/>
                  </a:lnTo>
                  <a:lnTo>
                    <a:pt x="6965588" y="18863"/>
                  </a:lnTo>
                  <a:lnTo>
                    <a:pt x="7026174" y="19327"/>
                  </a:lnTo>
                  <a:lnTo>
                    <a:pt x="7088192" y="19733"/>
                  </a:lnTo>
                  <a:lnTo>
                    <a:pt x="7151232" y="20041"/>
                  </a:lnTo>
                  <a:lnTo>
                    <a:pt x="7214882" y="20207"/>
                  </a:lnTo>
                  <a:lnTo>
                    <a:pt x="7291715" y="20138"/>
                  </a:lnTo>
                  <a:lnTo>
                    <a:pt x="7360477" y="19789"/>
                  </a:lnTo>
                  <a:lnTo>
                    <a:pt x="7422226" y="19259"/>
                  </a:lnTo>
                  <a:lnTo>
                    <a:pt x="7478024" y="18644"/>
                  </a:lnTo>
                  <a:lnTo>
                    <a:pt x="7528928" y="18043"/>
                  </a:lnTo>
                  <a:lnTo>
                    <a:pt x="7576000" y="17553"/>
                  </a:lnTo>
                  <a:lnTo>
                    <a:pt x="7620298" y="17273"/>
                  </a:lnTo>
                  <a:lnTo>
                    <a:pt x="7662883" y="17301"/>
                  </a:lnTo>
                  <a:lnTo>
                    <a:pt x="7704814" y="17733"/>
                  </a:lnTo>
                  <a:lnTo>
                    <a:pt x="7747152" y="18669"/>
                  </a:lnTo>
                  <a:lnTo>
                    <a:pt x="7790954" y="20207"/>
                  </a:lnTo>
                  <a:lnTo>
                    <a:pt x="7857368" y="23172"/>
                  </a:lnTo>
                  <a:lnTo>
                    <a:pt x="7916415" y="25894"/>
                  </a:lnTo>
                  <a:lnTo>
                    <a:pt x="7969422" y="27924"/>
                  </a:lnTo>
                  <a:lnTo>
                    <a:pt x="8017715" y="28817"/>
                  </a:lnTo>
                  <a:lnTo>
                    <a:pt x="8062619" y="28127"/>
                  </a:lnTo>
                  <a:lnTo>
                    <a:pt x="8105462" y="25405"/>
                  </a:lnTo>
                  <a:lnTo>
                    <a:pt x="8147570" y="20207"/>
                  </a:lnTo>
                  <a:lnTo>
                    <a:pt x="8166716" y="17820"/>
                  </a:lnTo>
                  <a:lnTo>
                    <a:pt x="8191141" y="15775"/>
                  </a:lnTo>
                  <a:lnTo>
                    <a:pt x="8254621" y="12663"/>
                  </a:lnTo>
                  <a:lnTo>
                    <a:pt x="8293070" y="11574"/>
                  </a:lnTo>
                  <a:lnTo>
                    <a:pt x="8335587" y="10780"/>
                  </a:lnTo>
                  <a:lnTo>
                    <a:pt x="8381869" y="10272"/>
                  </a:lnTo>
                  <a:lnTo>
                    <a:pt x="8431613" y="10036"/>
                  </a:lnTo>
                  <a:lnTo>
                    <a:pt x="8484517" y="10062"/>
                  </a:lnTo>
                  <a:lnTo>
                    <a:pt x="8540277" y="10339"/>
                  </a:lnTo>
                  <a:lnTo>
                    <a:pt x="8598591" y="10855"/>
                  </a:lnTo>
                  <a:lnTo>
                    <a:pt x="8659154" y="11599"/>
                  </a:lnTo>
                  <a:lnTo>
                    <a:pt x="8721666" y="12559"/>
                  </a:lnTo>
                  <a:lnTo>
                    <a:pt x="8785821" y="13724"/>
                  </a:lnTo>
                  <a:lnTo>
                    <a:pt x="8851318" y="15083"/>
                  </a:lnTo>
                  <a:lnTo>
                    <a:pt x="8917853" y="16623"/>
                  </a:lnTo>
                  <a:lnTo>
                    <a:pt x="8985123" y="18335"/>
                  </a:lnTo>
                  <a:lnTo>
                    <a:pt x="9052826" y="20207"/>
                  </a:lnTo>
                  <a:lnTo>
                    <a:pt x="9137391" y="22641"/>
                  </a:lnTo>
                  <a:lnTo>
                    <a:pt x="9204688" y="24571"/>
                  </a:lnTo>
                  <a:lnTo>
                    <a:pt x="9256831" y="26023"/>
                  </a:lnTo>
                  <a:lnTo>
                    <a:pt x="9295931" y="27024"/>
                  </a:lnTo>
                  <a:lnTo>
                    <a:pt x="9324101" y="27601"/>
                  </a:lnTo>
                  <a:lnTo>
                    <a:pt x="9343453" y="27782"/>
                  </a:lnTo>
                  <a:lnTo>
                    <a:pt x="9356099" y="27592"/>
                  </a:lnTo>
                  <a:lnTo>
                    <a:pt x="9364152" y="27060"/>
                  </a:lnTo>
                  <a:lnTo>
                    <a:pt x="9369724" y="26212"/>
                  </a:lnTo>
                  <a:lnTo>
                    <a:pt x="9374926" y="25076"/>
                  </a:lnTo>
                  <a:lnTo>
                    <a:pt x="9381872" y="23678"/>
                  </a:lnTo>
                  <a:lnTo>
                    <a:pt x="9392673" y="22046"/>
                  </a:lnTo>
                  <a:lnTo>
                    <a:pt x="9409442" y="20207"/>
                  </a:lnTo>
                  <a:lnTo>
                    <a:pt x="9450730" y="18007"/>
                  </a:lnTo>
                  <a:lnTo>
                    <a:pt x="9497648" y="18007"/>
                  </a:lnTo>
                  <a:lnTo>
                    <a:pt x="9548748" y="19327"/>
                  </a:lnTo>
                  <a:lnTo>
                    <a:pt x="9602586" y="21086"/>
                  </a:lnTo>
                  <a:lnTo>
                    <a:pt x="9657714" y="22406"/>
                  </a:lnTo>
                  <a:lnTo>
                    <a:pt x="9712687" y="22406"/>
                  </a:lnTo>
                  <a:lnTo>
                    <a:pt x="9766058" y="20207"/>
                  </a:lnTo>
                  <a:lnTo>
                    <a:pt x="9801537" y="18031"/>
                  </a:lnTo>
                  <a:lnTo>
                    <a:pt x="9841445" y="16116"/>
                  </a:lnTo>
                  <a:lnTo>
                    <a:pt x="9885432" y="14518"/>
                  </a:lnTo>
                  <a:lnTo>
                    <a:pt x="9933147" y="13298"/>
                  </a:lnTo>
                  <a:lnTo>
                    <a:pt x="9984242" y="12512"/>
                  </a:lnTo>
                  <a:lnTo>
                    <a:pt x="10038364" y="12220"/>
                  </a:lnTo>
                  <a:lnTo>
                    <a:pt x="10095163" y="12480"/>
                  </a:lnTo>
                  <a:lnTo>
                    <a:pt x="10154290" y="13350"/>
                  </a:lnTo>
                  <a:lnTo>
                    <a:pt x="10215394" y="14889"/>
                  </a:lnTo>
                  <a:lnTo>
                    <a:pt x="10278124" y="17155"/>
                  </a:lnTo>
                  <a:lnTo>
                    <a:pt x="10342130" y="20207"/>
                  </a:lnTo>
                  <a:lnTo>
                    <a:pt x="10400434" y="22763"/>
                  </a:lnTo>
                  <a:lnTo>
                    <a:pt x="10457155" y="24211"/>
                  </a:lnTo>
                  <a:lnTo>
                    <a:pt x="10512455" y="24743"/>
                  </a:lnTo>
                  <a:lnTo>
                    <a:pt x="10566497" y="24553"/>
                  </a:lnTo>
                  <a:lnTo>
                    <a:pt x="10619443" y="23834"/>
                  </a:lnTo>
                  <a:lnTo>
                    <a:pt x="10671457" y="22778"/>
                  </a:lnTo>
                  <a:lnTo>
                    <a:pt x="10722701" y="21580"/>
                  </a:lnTo>
                  <a:lnTo>
                    <a:pt x="10773338" y="20432"/>
                  </a:lnTo>
                  <a:lnTo>
                    <a:pt x="10823530" y="19528"/>
                  </a:lnTo>
                  <a:lnTo>
                    <a:pt x="10873440" y="19060"/>
                  </a:lnTo>
                  <a:lnTo>
                    <a:pt x="10923231" y="19222"/>
                  </a:lnTo>
                  <a:lnTo>
                    <a:pt x="10973066" y="20207"/>
                  </a:lnTo>
                  <a:lnTo>
                    <a:pt x="10972431" y="28970"/>
                  </a:lnTo>
                  <a:lnTo>
                    <a:pt x="10972558" y="34050"/>
                  </a:lnTo>
                  <a:lnTo>
                    <a:pt x="10973066" y="38495"/>
                  </a:lnTo>
                  <a:lnTo>
                    <a:pt x="10904865" y="40352"/>
                  </a:lnTo>
                  <a:lnTo>
                    <a:pt x="10843637" y="41052"/>
                  </a:lnTo>
                  <a:lnTo>
                    <a:pt x="10788415" y="40791"/>
                  </a:lnTo>
                  <a:lnTo>
                    <a:pt x="10738233" y="39763"/>
                  </a:lnTo>
                  <a:lnTo>
                    <a:pt x="10692126" y="38162"/>
                  </a:lnTo>
                  <a:lnTo>
                    <a:pt x="10649126" y="36184"/>
                  </a:lnTo>
                  <a:lnTo>
                    <a:pt x="10608269" y="34023"/>
                  </a:lnTo>
                  <a:lnTo>
                    <a:pt x="10568587" y="31875"/>
                  </a:lnTo>
                  <a:lnTo>
                    <a:pt x="10529115" y="29933"/>
                  </a:lnTo>
                  <a:lnTo>
                    <a:pt x="10488887" y="28393"/>
                  </a:lnTo>
                  <a:lnTo>
                    <a:pt x="10446937" y="27449"/>
                  </a:lnTo>
                  <a:lnTo>
                    <a:pt x="10402298" y="27297"/>
                  </a:lnTo>
                  <a:lnTo>
                    <a:pt x="10354005" y="28130"/>
                  </a:lnTo>
                  <a:lnTo>
                    <a:pt x="10301092" y="30145"/>
                  </a:lnTo>
                  <a:lnTo>
                    <a:pt x="10242591" y="33534"/>
                  </a:lnTo>
                  <a:lnTo>
                    <a:pt x="10177538" y="38495"/>
                  </a:lnTo>
                  <a:lnTo>
                    <a:pt x="10107193" y="44325"/>
                  </a:lnTo>
                  <a:lnTo>
                    <a:pt x="10051742" y="48638"/>
                  </a:lnTo>
                  <a:lnTo>
                    <a:pt x="10009187" y="51590"/>
                  </a:lnTo>
                  <a:lnTo>
                    <a:pt x="9977532" y="53335"/>
                  </a:lnTo>
                  <a:lnTo>
                    <a:pt x="9954778" y="54028"/>
                  </a:lnTo>
                  <a:lnTo>
                    <a:pt x="9938928" y="53823"/>
                  </a:lnTo>
                  <a:lnTo>
                    <a:pt x="9927983" y="52877"/>
                  </a:lnTo>
                  <a:lnTo>
                    <a:pt x="9919947" y="51344"/>
                  </a:lnTo>
                  <a:lnTo>
                    <a:pt x="9912820" y="49379"/>
                  </a:lnTo>
                  <a:lnTo>
                    <a:pt x="9904607" y="47137"/>
                  </a:lnTo>
                  <a:lnTo>
                    <a:pt x="9853463" y="40296"/>
                  </a:lnTo>
                  <a:lnTo>
                    <a:pt x="9753209" y="36875"/>
                  </a:lnTo>
                  <a:lnTo>
                    <a:pt x="9698205" y="37606"/>
                  </a:lnTo>
                  <a:lnTo>
                    <a:pt x="9651638" y="39601"/>
                  </a:lnTo>
                  <a:lnTo>
                    <a:pt x="9609237" y="41774"/>
                  </a:lnTo>
                  <a:lnTo>
                    <a:pt x="9566730" y="43038"/>
                  </a:lnTo>
                  <a:lnTo>
                    <a:pt x="9519843" y="42307"/>
                  </a:lnTo>
                  <a:lnTo>
                    <a:pt x="9464306" y="38495"/>
                  </a:lnTo>
                  <a:lnTo>
                    <a:pt x="9432661" y="36182"/>
                  </a:lnTo>
                  <a:lnTo>
                    <a:pt x="9398919" y="34856"/>
                  </a:lnTo>
                  <a:lnTo>
                    <a:pt x="9362935" y="34357"/>
                  </a:lnTo>
                  <a:lnTo>
                    <a:pt x="9324569" y="34529"/>
                  </a:lnTo>
                  <a:lnTo>
                    <a:pt x="9283678" y="35214"/>
                  </a:lnTo>
                  <a:lnTo>
                    <a:pt x="9240118" y="36255"/>
                  </a:lnTo>
                  <a:lnTo>
                    <a:pt x="9193749" y="37494"/>
                  </a:lnTo>
                  <a:lnTo>
                    <a:pt x="9144426" y="38775"/>
                  </a:lnTo>
                  <a:lnTo>
                    <a:pt x="9092009" y="39938"/>
                  </a:lnTo>
                  <a:lnTo>
                    <a:pt x="9036353" y="40827"/>
                  </a:lnTo>
                  <a:lnTo>
                    <a:pt x="8977318" y="41285"/>
                  </a:lnTo>
                  <a:lnTo>
                    <a:pt x="8914760" y="41154"/>
                  </a:lnTo>
                  <a:lnTo>
                    <a:pt x="8848537" y="40276"/>
                  </a:lnTo>
                  <a:lnTo>
                    <a:pt x="8778506" y="38495"/>
                  </a:lnTo>
                  <a:lnTo>
                    <a:pt x="8709285" y="36114"/>
                  </a:lnTo>
                  <a:lnTo>
                    <a:pt x="8655178" y="33932"/>
                  </a:lnTo>
                  <a:lnTo>
                    <a:pt x="8613963" y="32002"/>
                  </a:lnTo>
                  <a:lnTo>
                    <a:pt x="8561317" y="29116"/>
                  </a:lnTo>
                  <a:lnTo>
                    <a:pt x="8545441" y="28268"/>
                  </a:lnTo>
                  <a:lnTo>
                    <a:pt x="8533567" y="27890"/>
                  </a:lnTo>
                  <a:lnTo>
                    <a:pt x="8523472" y="28034"/>
                  </a:lnTo>
                  <a:lnTo>
                    <a:pt x="8512933" y="28755"/>
                  </a:lnTo>
                  <a:lnTo>
                    <a:pt x="8499728" y="30108"/>
                  </a:lnTo>
                  <a:lnTo>
                    <a:pt x="8481634" y="32146"/>
                  </a:lnTo>
                  <a:lnTo>
                    <a:pt x="8456429" y="34924"/>
                  </a:lnTo>
                  <a:lnTo>
                    <a:pt x="8382662" y="41960"/>
                  </a:lnTo>
                  <a:lnTo>
                    <a:pt x="8339561" y="44946"/>
                  </a:lnTo>
                  <a:lnTo>
                    <a:pt x="8293179" y="47439"/>
                  </a:lnTo>
                  <a:lnTo>
                    <a:pt x="8244109" y="49425"/>
                  </a:lnTo>
                  <a:lnTo>
                    <a:pt x="8192944" y="50891"/>
                  </a:lnTo>
                  <a:lnTo>
                    <a:pt x="8140279" y="51824"/>
                  </a:lnTo>
                  <a:lnTo>
                    <a:pt x="8086705" y="52211"/>
                  </a:lnTo>
                  <a:lnTo>
                    <a:pt x="8032817" y="52037"/>
                  </a:lnTo>
                  <a:lnTo>
                    <a:pt x="7979207" y="51291"/>
                  </a:lnTo>
                  <a:lnTo>
                    <a:pt x="7926468" y="49958"/>
                  </a:lnTo>
                  <a:lnTo>
                    <a:pt x="7875194" y="48025"/>
                  </a:lnTo>
                  <a:lnTo>
                    <a:pt x="7825977" y="45479"/>
                  </a:lnTo>
                  <a:lnTo>
                    <a:pt x="7779412" y="42307"/>
                  </a:lnTo>
                  <a:lnTo>
                    <a:pt x="7736090" y="38495"/>
                  </a:lnTo>
                  <a:lnTo>
                    <a:pt x="7698669" y="35485"/>
                  </a:lnTo>
                  <a:lnTo>
                    <a:pt x="7659105" y="33593"/>
                  </a:lnTo>
                  <a:lnTo>
                    <a:pt x="7617506" y="32665"/>
                  </a:lnTo>
                  <a:lnTo>
                    <a:pt x="7573981" y="32547"/>
                  </a:lnTo>
                  <a:lnTo>
                    <a:pt x="7528635" y="33087"/>
                  </a:lnTo>
                  <a:lnTo>
                    <a:pt x="7481578" y="34130"/>
                  </a:lnTo>
                  <a:lnTo>
                    <a:pt x="7432918" y="35524"/>
                  </a:lnTo>
                  <a:lnTo>
                    <a:pt x="7382760" y="37113"/>
                  </a:lnTo>
                  <a:lnTo>
                    <a:pt x="7331215" y="38747"/>
                  </a:lnTo>
                  <a:lnTo>
                    <a:pt x="7278388" y="40269"/>
                  </a:lnTo>
                  <a:lnTo>
                    <a:pt x="7224388" y="41528"/>
                  </a:lnTo>
                  <a:lnTo>
                    <a:pt x="7169323" y="42370"/>
                  </a:lnTo>
                  <a:lnTo>
                    <a:pt x="7113300" y="42641"/>
                  </a:lnTo>
                  <a:lnTo>
                    <a:pt x="7056427" y="42188"/>
                  </a:lnTo>
                  <a:lnTo>
                    <a:pt x="6998812" y="40857"/>
                  </a:lnTo>
                  <a:lnTo>
                    <a:pt x="6940562" y="38495"/>
                  </a:lnTo>
                  <a:lnTo>
                    <a:pt x="6876782" y="36036"/>
                  </a:lnTo>
                  <a:lnTo>
                    <a:pt x="6818664" y="35156"/>
                  </a:lnTo>
                  <a:lnTo>
                    <a:pt x="6765362" y="35553"/>
                  </a:lnTo>
                  <a:lnTo>
                    <a:pt x="6716028" y="36928"/>
                  </a:lnTo>
                  <a:lnTo>
                    <a:pt x="6669816" y="38982"/>
                  </a:lnTo>
                  <a:lnTo>
                    <a:pt x="6625881" y="41414"/>
                  </a:lnTo>
                  <a:lnTo>
                    <a:pt x="6583375" y="43924"/>
                  </a:lnTo>
                  <a:lnTo>
                    <a:pt x="6541452" y="46212"/>
                  </a:lnTo>
                  <a:lnTo>
                    <a:pt x="6499266" y="47979"/>
                  </a:lnTo>
                  <a:lnTo>
                    <a:pt x="6455970" y="48925"/>
                  </a:lnTo>
                  <a:lnTo>
                    <a:pt x="6410718" y="48749"/>
                  </a:lnTo>
                  <a:lnTo>
                    <a:pt x="6362664" y="47152"/>
                  </a:lnTo>
                  <a:lnTo>
                    <a:pt x="6310961" y="43834"/>
                  </a:lnTo>
                  <a:lnTo>
                    <a:pt x="6254762" y="38495"/>
                  </a:lnTo>
                  <a:lnTo>
                    <a:pt x="6203266" y="33293"/>
                  </a:lnTo>
                  <a:lnTo>
                    <a:pt x="6151607" y="28952"/>
                  </a:lnTo>
                  <a:lnTo>
                    <a:pt x="6099873" y="25435"/>
                  </a:lnTo>
                  <a:lnTo>
                    <a:pt x="6048147" y="22707"/>
                  </a:lnTo>
                  <a:lnTo>
                    <a:pt x="5996516" y="20732"/>
                  </a:lnTo>
                  <a:lnTo>
                    <a:pt x="5945065" y="19474"/>
                  </a:lnTo>
                  <a:lnTo>
                    <a:pt x="5893879" y="18898"/>
                  </a:lnTo>
                  <a:lnTo>
                    <a:pt x="5843044" y="18968"/>
                  </a:lnTo>
                  <a:lnTo>
                    <a:pt x="5792645" y="19649"/>
                  </a:lnTo>
                  <a:lnTo>
                    <a:pt x="5742767" y="20903"/>
                  </a:lnTo>
                  <a:lnTo>
                    <a:pt x="5693497" y="22697"/>
                  </a:lnTo>
                  <a:lnTo>
                    <a:pt x="5644918" y="24993"/>
                  </a:lnTo>
                  <a:lnTo>
                    <a:pt x="5597117" y="27757"/>
                  </a:lnTo>
                  <a:lnTo>
                    <a:pt x="5550179" y="30952"/>
                  </a:lnTo>
                  <a:lnTo>
                    <a:pt x="5504190" y="34543"/>
                  </a:lnTo>
                  <a:lnTo>
                    <a:pt x="5459234" y="38495"/>
                  </a:lnTo>
                  <a:lnTo>
                    <a:pt x="5415084" y="42124"/>
                  </a:lnTo>
                  <a:lnTo>
                    <a:pt x="5371295" y="44834"/>
                  </a:lnTo>
                  <a:lnTo>
                    <a:pt x="5327631" y="46719"/>
                  </a:lnTo>
                  <a:lnTo>
                    <a:pt x="5283855" y="47871"/>
                  </a:lnTo>
                  <a:lnTo>
                    <a:pt x="5239731" y="48384"/>
                  </a:lnTo>
                  <a:lnTo>
                    <a:pt x="5195023" y="48351"/>
                  </a:lnTo>
                  <a:lnTo>
                    <a:pt x="5149492" y="47865"/>
                  </a:lnTo>
                  <a:lnTo>
                    <a:pt x="5102904" y="47019"/>
                  </a:lnTo>
                  <a:lnTo>
                    <a:pt x="5055021" y="45908"/>
                  </a:lnTo>
                  <a:lnTo>
                    <a:pt x="5005606" y="44623"/>
                  </a:lnTo>
                  <a:lnTo>
                    <a:pt x="4954423" y="43258"/>
                  </a:lnTo>
                  <a:lnTo>
                    <a:pt x="4901236" y="41906"/>
                  </a:lnTo>
                  <a:lnTo>
                    <a:pt x="4845807" y="40660"/>
                  </a:lnTo>
                  <a:lnTo>
                    <a:pt x="4787900" y="39615"/>
                  </a:lnTo>
                  <a:lnTo>
                    <a:pt x="4727279" y="38862"/>
                  </a:lnTo>
                  <a:lnTo>
                    <a:pt x="4663706" y="38495"/>
                  </a:lnTo>
                  <a:lnTo>
                    <a:pt x="4579787" y="37948"/>
                  </a:lnTo>
                  <a:lnTo>
                    <a:pt x="4515432" y="36866"/>
                  </a:lnTo>
                  <a:lnTo>
                    <a:pt x="4467553" y="35465"/>
                  </a:lnTo>
                  <a:lnTo>
                    <a:pt x="4408871" y="32561"/>
                  </a:lnTo>
                  <a:lnTo>
                    <a:pt x="4391892" y="31487"/>
                  </a:lnTo>
                  <a:lnTo>
                    <a:pt x="4379037" y="30952"/>
                  </a:lnTo>
                  <a:lnTo>
                    <a:pt x="4367217" y="31171"/>
                  </a:lnTo>
                  <a:lnTo>
                    <a:pt x="4353344" y="32358"/>
                  </a:lnTo>
                  <a:lnTo>
                    <a:pt x="4334332" y="34728"/>
                  </a:lnTo>
                  <a:lnTo>
                    <a:pt x="4307090" y="38495"/>
                  </a:lnTo>
                  <a:lnTo>
                    <a:pt x="4263151" y="42521"/>
                  </a:lnTo>
                  <a:lnTo>
                    <a:pt x="4211997" y="43960"/>
                  </a:lnTo>
                  <a:lnTo>
                    <a:pt x="4155876" y="43490"/>
                  </a:lnTo>
                  <a:lnTo>
                    <a:pt x="4097035" y="41787"/>
                  </a:lnTo>
                  <a:lnTo>
                    <a:pt x="4037725" y="39529"/>
                  </a:lnTo>
                  <a:lnTo>
                    <a:pt x="3980192" y="37394"/>
                  </a:lnTo>
                  <a:lnTo>
                    <a:pt x="3926686" y="36058"/>
                  </a:lnTo>
                  <a:lnTo>
                    <a:pt x="3879455" y="36199"/>
                  </a:lnTo>
                  <a:lnTo>
                    <a:pt x="3840746" y="38495"/>
                  </a:lnTo>
                  <a:lnTo>
                    <a:pt x="3807652" y="40913"/>
                  </a:lnTo>
                  <a:lnTo>
                    <a:pt x="3764819" y="42385"/>
                  </a:lnTo>
                  <a:lnTo>
                    <a:pt x="3714207" y="43063"/>
                  </a:lnTo>
                  <a:lnTo>
                    <a:pt x="3657779" y="43103"/>
                  </a:lnTo>
                  <a:lnTo>
                    <a:pt x="3597496" y="42660"/>
                  </a:lnTo>
                  <a:lnTo>
                    <a:pt x="3535319" y="41887"/>
                  </a:lnTo>
                  <a:lnTo>
                    <a:pt x="3473209" y="40939"/>
                  </a:lnTo>
                  <a:lnTo>
                    <a:pt x="3413129" y="39972"/>
                  </a:lnTo>
                  <a:lnTo>
                    <a:pt x="3357038" y="39139"/>
                  </a:lnTo>
                  <a:lnTo>
                    <a:pt x="3306900" y="38595"/>
                  </a:lnTo>
                  <a:lnTo>
                    <a:pt x="3264674" y="38495"/>
                  </a:lnTo>
                  <a:lnTo>
                    <a:pt x="3232010" y="38495"/>
                  </a:lnTo>
                  <a:lnTo>
                    <a:pt x="3193655" y="38261"/>
                  </a:lnTo>
                  <a:lnTo>
                    <a:pt x="3150405" y="37853"/>
                  </a:lnTo>
                  <a:lnTo>
                    <a:pt x="3103055" y="37328"/>
                  </a:lnTo>
                  <a:lnTo>
                    <a:pt x="3052399" y="36745"/>
                  </a:lnTo>
                  <a:lnTo>
                    <a:pt x="2999232" y="36162"/>
                  </a:lnTo>
                  <a:lnTo>
                    <a:pt x="2944348" y="35637"/>
                  </a:lnTo>
                  <a:lnTo>
                    <a:pt x="2888544" y="35229"/>
                  </a:lnTo>
                  <a:lnTo>
                    <a:pt x="2832613" y="34996"/>
                  </a:lnTo>
                  <a:lnTo>
                    <a:pt x="2777350" y="34996"/>
                  </a:lnTo>
                  <a:lnTo>
                    <a:pt x="2723550" y="35287"/>
                  </a:lnTo>
                  <a:lnTo>
                    <a:pt x="2672007" y="35929"/>
                  </a:lnTo>
                  <a:lnTo>
                    <a:pt x="2623517" y="36978"/>
                  </a:lnTo>
                  <a:lnTo>
                    <a:pt x="2578874" y="38495"/>
                  </a:lnTo>
                  <a:lnTo>
                    <a:pt x="2543414" y="39787"/>
                  </a:lnTo>
                  <a:lnTo>
                    <a:pt x="2503423" y="40915"/>
                  </a:lnTo>
                  <a:lnTo>
                    <a:pt x="2459422" y="41881"/>
                  </a:lnTo>
                  <a:lnTo>
                    <a:pt x="2411935" y="42687"/>
                  </a:lnTo>
                  <a:lnTo>
                    <a:pt x="2361483" y="43336"/>
                  </a:lnTo>
                  <a:lnTo>
                    <a:pt x="2308590" y="43829"/>
                  </a:lnTo>
                  <a:lnTo>
                    <a:pt x="2253778" y="44169"/>
                  </a:lnTo>
                  <a:lnTo>
                    <a:pt x="2197569" y="44359"/>
                  </a:lnTo>
                  <a:lnTo>
                    <a:pt x="2140486" y="44400"/>
                  </a:lnTo>
                  <a:lnTo>
                    <a:pt x="2083052" y="44296"/>
                  </a:lnTo>
                  <a:lnTo>
                    <a:pt x="2025788" y="44048"/>
                  </a:lnTo>
                  <a:lnTo>
                    <a:pt x="1969218" y="43659"/>
                  </a:lnTo>
                  <a:lnTo>
                    <a:pt x="1913863" y="43132"/>
                  </a:lnTo>
                  <a:lnTo>
                    <a:pt x="1860248" y="42468"/>
                  </a:lnTo>
                  <a:lnTo>
                    <a:pt x="1808893" y="41670"/>
                  </a:lnTo>
                  <a:lnTo>
                    <a:pt x="1760321" y="40740"/>
                  </a:lnTo>
                  <a:lnTo>
                    <a:pt x="1715055" y="39681"/>
                  </a:lnTo>
                  <a:lnTo>
                    <a:pt x="1673618" y="38495"/>
                  </a:lnTo>
                  <a:lnTo>
                    <a:pt x="1628561" y="37607"/>
                  </a:lnTo>
                  <a:lnTo>
                    <a:pt x="1582043" y="37640"/>
                  </a:lnTo>
                  <a:lnTo>
                    <a:pt x="1534244" y="38422"/>
                  </a:lnTo>
                  <a:lnTo>
                    <a:pt x="1485345" y="39780"/>
                  </a:lnTo>
                  <a:lnTo>
                    <a:pt x="1435524" y="41544"/>
                  </a:lnTo>
                  <a:lnTo>
                    <a:pt x="1384962" y="43540"/>
                  </a:lnTo>
                  <a:lnTo>
                    <a:pt x="1333837" y="45597"/>
                  </a:lnTo>
                  <a:lnTo>
                    <a:pt x="1282331" y="47543"/>
                  </a:lnTo>
                  <a:lnTo>
                    <a:pt x="1230623" y="49207"/>
                  </a:lnTo>
                  <a:lnTo>
                    <a:pt x="1178891" y="50416"/>
                  </a:lnTo>
                  <a:lnTo>
                    <a:pt x="1127317" y="50998"/>
                  </a:lnTo>
                  <a:lnTo>
                    <a:pt x="1076079" y="50782"/>
                  </a:lnTo>
                  <a:lnTo>
                    <a:pt x="1025358" y="49595"/>
                  </a:lnTo>
                  <a:lnTo>
                    <a:pt x="975333" y="47267"/>
                  </a:lnTo>
                  <a:lnTo>
                    <a:pt x="926184" y="43624"/>
                  </a:lnTo>
                  <a:lnTo>
                    <a:pt x="878090" y="38495"/>
                  </a:lnTo>
                  <a:lnTo>
                    <a:pt x="831751" y="33394"/>
                  </a:lnTo>
                  <a:lnTo>
                    <a:pt x="782458" y="29214"/>
                  </a:lnTo>
                  <a:lnTo>
                    <a:pt x="730669" y="25900"/>
                  </a:lnTo>
                  <a:lnTo>
                    <a:pt x="676843" y="23393"/>
                  </a:lnTo>
                  <a:lnTo>
                    <a:pt x="621438" y="21637"/>
                  </a:lnTo>
                  <a:lnTo>
                    <a:pt x="564913" y="20576"/>
                  </a:lnTo>
                  <a:lnTo>
                    <a:pt x="507725" y="20152"/>
                  </a:lnTo>
                  <a:lnTo>
                    <a:pt x="450334" y="20309"/>
                  </a:lnTo>
                  <a:lnTo>
                    <a:pt x="393197" y="20990"/>
                  </a:lnTo>
                  <a:lnTo>
                    <a:pt x="336772" y="22139"/>
                  </a:lnTo>
                  <a:lnTo>
                    <a:pt x="281519" y="23698"/>
                  </a:lnTo>
                  <a:lnTo>
                    <a:pt x="227896" y="25611"/>
                  </a:lnTo>
                  <a:lnTo>
                    <a:pt x="176361" y="27820"/>
                  </a:lnTo>
                  <a:lnTo>
                    <a:pt x="127372" y="30271"/>
                  </a:lnTo>
                  <a:lnTo>
                    <a:pt x="81387" y="32904"/>
                  </a:lnTo>
                  <a:lnTo>
                    <a:pt x="38866" y="35664"/>
                  </a:lnTo>
                  <a:lnTo>
                    <a:pt x="266" y="38495"/>
                  </a:lnTo>
                  <a:lnTo>
                    <a:pt x="584" y="30875"/>
                  </a:lnTo>
                  <a:lnTo>
                    <a:pt x="0" y="24271"/>
                  </a:lnTo>
                  <a:lnTo>
                    <a:pt x="266" y="20207"/>
                  </a:lnTo>
                  <a:close/>
                </a:path>
              </a:pathLst>
            </a:custGeom>
            <a:ln w="45720">
              <a:solidFill>
                <a:srgbClr val="EC7C30"/>
              </a:solidFill>
            </a:ln>
          </p:spPr>
          <p:txBody>
            <a:bodyPr wrap="square" lIns="0" tIns="0" rIns="0" bIns="0" rtlCol="0"/>
            <a:lstStyle/>
            <a:p>
              <a:endParaRPr/>
            </a:p>
          </p:txBody>
        </p:sp>
      </p:grpSp>
      <p:sp>
        <p:nvSpPr>
          <p:cNvPr id="6" name="object 6"/>
          <p:cNvSpPr txBox="1"/>
          <p:nvPr/>
        </p:nvSpPr>
        <p:spPr>
          <a:xfrm>
            <a:off x="651459" y="2065782"/>
            <a:ext cx="6483350" cy="3612515"/>
          </a:xfrm>
          <a:prstGeom prst="rect">
            <a:avLst/>
          </a:prstGeom>
        </p:spPr>
        <p:txBody>
          <a:bodyPr vert="horz" wrap="square" lIns="0" tIns="13335" rIns="0" bIns="0" rtlCol="0">
            <a:spAutoFit/>
          </a:bodyPr>
          <a:lstStyle/>
          <a:p>
            <a:pPr marL="241300" indent="-228600">
              <a:lnSpc>
                <a:spcPts val="1930"/>
              </a:lnSpc>
              <a:spcBef>
                <a:spcPts val="105"/>
              </a:spcBef>
              <a:buFont typeface="Arial MT"/>
              <a:buChar char="•"/>
              <a:tabLst>
                <a:tab pos="240665" algn="l"/>
                <a:tab pos="241300" algn="l"/>
              </a:tabLst>
            </a:pPr>
            <a:r>
              <a:rPr sz="1700" spc="-5" dirty="0">
                <a:latin typeface="Calibri"/>
                <a:cs typeface="Calibri"/>
              </a:rPr>
              <a:t>Security</a:t>
            </a:r>
            <a:r>
              <a:rPr sz="1700" dirty="0">
                <a:latin typeface="Calibri"/>
                <a:cs typeface="Calibri"/>
              </a:rPr>
              <a:t> </a:t>
            </a:r>
            <a:r>
              <a:rPr sz="1700" spc="-5" dirty="0">
                <a:latin typeface="Calibri"/>
                <a:cs typeface="Calibri"/>
              </a:rPr>
              <a:t>and privacy </a:t>
            </a:r>
            <a:r>
              <a:rPr sz="1700" spc="-10" dirty="0">
                <a:latin typeface="Calibri"/>
                <a:cs typeface="Calibri"/>
              </a:rPr>
              <a:t>risks</a:t>
            </a:r>
            <a:r>
              <a:rPr sz="1700" spc="-25" dirty="0">
                <a:latin typeface="Calibri"/>
                <a:cs typeface="Calibri"/>
              </a:rPr>
              <a:t> </a:t>
            </a:r>
            <a:r>
              <a:rPr sz="1700" spc="-5" dirty="0">
                <a:latin typeface="Calibri"/>
                <a:cs typeface="Calibri"/>
              </a:rPr>
              <a:t>due</a:t>
            </a:r>
            <a:r>
              <a:rPr sz="1700" spc="15" dirty="0">
                <a:latin typeface="Calibri"/>
                <a:cs typeface="Calibri"/>
              </a:rPr>
              <a:t> </a:t>
            </a:r>
            <a:r>
              <a:rPr sz="1700" spc="-10" dirty="0">
                <a:latin typeface="Calibri"/>
                <a:cs typeface="Calibri"/>
              </a:rPr>
              <a:t>to</a:t>
            </a:r>
            <a:r>
              <a:rPr sz="1700" spc="15" dirty="0">
                <a:latin typeface="Calibri"/>
                <a:cs typeface="Calibri"/>
              </a:rPr>
              <a:t> </a:t>
            </a:r>
            <a:r>
              <a:rPr sz="1700" spc="-5" dirty="0">
                <a:latin typeface="Calibri"/>
                <a:cs typeface="Calibri"/>
              </a:rPr>
              <a:t>the</a:t>
            </a:r>
            <a:r>
              <a:rPr sz="1700" spc="-10" dirty="0">
                <a:latin typeface="Calibri"/>
                <a:cs typeface="Calibri"/>
              </a:rPr>
              <a:t> potential</a:t>
            </a:r>
            <a:r>
              <a:rPr sz="1700" spc="40" dirty="0">
                <a:latin typeface="Calibri"/>
                <a:cs typeface="Calibri"/>
              </a:rPr>
              <a:t> </a:t>
            </a:r>
            <a:r>
              <a:rPr sz="1700" spc="-15" dirty="0">
                <a:latin typeface="Calibri"/>
                <a:cs typeface="Calibri"/>
              </a:rPr>
              <a:t>for</a:t>
            </a:r>
            <a:r>
              <a:rPr sz="1700" spc="-20" dirty="0">
                <a:latin typeface="Calibri"/>
                <a:cs typeface="Calibri"/>
              </a:rPr>
              <a:t> </a:t>
            </a:r>
            <a:r>
              <a:rPr sz="1700" spc="-15" dirty="0">
                <a:latin typeface="Calibri"/>
                <a:cs typeface="Calibri"/>
              </a:rPr>
              <a:t>hackers</a:t>
            </a:r>
            <a:r>
              <a:rPr sz="1700" spc="5" dirty="0">
                <a:latin typeface="Calibri"/>
                <a:cs typeface="Calibri"/>
              </a:rPr>
              <a:t> </a:t>
            </a:r>
            <a:r>
              <a:rPr sz="1700" spc="-15" dirty="0">
                <a:latin typeface="Calibri"/>
                <a:cs typeface="Calibri"/>
              </a:rPr>
              <a:t>to</a:t>
            </a:r>
            <a:r>
              <a:rPr sz="1700" spc="10" dirty="0">
                <a:latin typeface="Calibri"/>
                <a:cs typeface="Calibri"/>
              </a:rPr>
              <a:t> </a:t>
            </a:r>
            <a:r>
              <a:rPr sz="1700" spc="-5" dirty="0">
                <a:latin typeface="Calibri"/>
                <a:cs typeface="Calibri"/>
              </a:rPr>
              <a:t>access</a:t>
            </a:r>
            <a:r>
              <a:rPr sz="1700" spc="5" dirty="0">
                <a:latin typeface="Calibri"/>
                <a:cs typeface="Calibri"/>
              </a:rPr>
              <a:t> </a:t>
            </a:r>
            <a:r>
              <a:rPr sz="1700" spc="-5" dirty="0">
                <a:latin typeface="Calibri"/>
                <a:cs typeface="Calibri"/>
              </a:rPr>
              <a:t>and</a:t>
            </a:r>
            <a:endParaRPr sz="1700">
              <a:latin typeface="Calibri"/>
              <a:cs typeface="Calibri"/>
            </a:endParaRPr>
          </a:p>
          <a:p>
            <a:pPr marL="241300">
              <a:lnSpc>
                <a:spcPts val="1930"/>
              </a:lnSpc>
            </a:pPr>
            <a:r>
              <a:rPr sz="1700" spc="-15" dirty="0">
                <a:latin typeface="Calibri"/>
                <a:cs typeface="Calibri"/>
              </a:rPr>
              <a:t>control</a:t>
            </a:r>
            <a:r>
              <a:rPr sz="1700" spc="10" dirty="0">
                <a:latin typeface="Calibri"/>
                <a:cs typeface="Calibri"/>
              </a:rPr>
              <a:t> </a:t>
            </a:r>
            <a:r>
              <a:rPr sz="1700" spc="-5" dirty="0">
                <a:latin typeface="Calibri"/>
                <a:cs typeface="Calibri"/>
              </a:rPr>
              <a:t>IoT</a:t>
            </a:r>
            <a:r>
              <a:rPr sz="1700" spc="-40" dirty="0">
                <a:latin typeface="Calibri"/>
                <a:cs typeface="Calibri"/>
              </a:rPr>
              <a:t> </a:t>
            </a:r>
            <a:r>
              <a:rPr sz="1700" spc="-5" dirty="0">
                <a:latin typeface="Calibri"/>
                <a:cs typeface="Calibri"/>
              </a:rPr>
              <a:t>devices.</a:t>
            </a:r>
            <a:endParaRPr sz="1700">
              <a:latin typeface="Calibri"/>
              <a:cs typeface="Calibri"/>
            </a:endParaRPr>
          </a:p>
          <a:p>
            <a:pPr>
              <a:lnSpc>
                <a:spcPct val="100000"/>
              </a:lnSpc>
            </a:pPr>
            <a:endParaRPr sz="1700">
              <a:latin typeface="Calibri"/>
              <a:cs typeface="Calibri"/>
            </a:endParaRPr>
          </a:p>
          <a:p>
            <a:pPr>
              <a:lnSpc>
                <a:spcPct val="100000"/>
              </a:lnSpc>
              <a:spcBef>
                <a:spcPts val="5"/>
              </a:spcBef>
            </a:pPr>
            <a:endParaRPr sz="1450">
              <a:latin typeface="Calibri"/>
              <a:cs typeface="Calibri"/>
            </a:endParaRPr>
          </a:p>
          <a:p>
            <a:pPr marL="241300" marR="301625" indent="-228600" algn="just">
              <a:lnSpc>
                <a:spcPct val="90000"/>
              </a:lnSpc>
              <a:spcBef>
                <a:spcPts val="5"/>
              </a:spcBef>
              <a:buFont typeface="Arial MT"/>
              <a:buChar char="•"/>
              <a:tabLst>
                <a:tab pos="241300" algn="l"/>
              </a:tabLst>
            </a:pPr>
            <a:r>
              <a:rPr sz="1700" spc="-10" dirty="0">
                <a:latin typeface="Calibri"/>
                <a:cs typeface="Calibri"/>
              </a:rPr>
              <a:t>Interoperability </a:t>
            </a:r>
            <a:r>
              <a:rPr sz="1700" spc="-5" dirty="0">
                <a:latin typeface="Calibri"/>
                <a:cs typeface="Calibri"/>
              </a:rPr>
              <a:t>issues </a:t>
            </a:r>
            <a:r>
              <a:rPr sz="1700" spc="-10" dirty="0">
                <a:latin typeface="Calibri"/>
                <a:cs typeface="Calibri"/>
              </a:rPr>
              <a:t>between </a:t>
            </a:r>
            <a:r>
              <a:rPr sz="1700" spc="-20" dirty="0">
                <a:latin typeface="Calibri"/>
                <a:cs typeface="Calibri"/>
              </a:rPr>
              <a:t>different </a:t>
            </a:r>
            <a:r>
              <a:rPr sz="1700" spc="-5" dirty="0">
                <a:latin typeface="Calibri"/>
                <a:cs typeface="Calibri"/>
              </a:rPr>
              <a:t>IoT devices and </a:t>
            </a:r>
            <a:r>
              <a:rPr sz="1700" spc="-10" dirty="0">
                <a:latin typeface="Calibri"/>
                <a:cs typeface="Calibri"/>
              </a:rPr>
              <a:t>platforms, </a:t>
            </a:r>
            <a:r>
              <a:rPr sz="1700" spc="-5" dirty="0">
                <a:latin typeface="Calibri"/>
                <a:cs typeface="Calibri"/>
              </a:rPr>
              <a:t> making it </a:t>
            </a:r>
            <a:r>
              <a:rPr sz="1700" spc="-10" dirty="0">
                <a:latin typeface="Calibri"/>
                <a:cs typeface="Calibri"/>
              </a:rPr>
              <a:t>difficult </a:t>
            </a:r>
            <a:r>
              <a:rPr sz="1700" spc="-15" dirty="0">
                <a:latin typeface="Calibri"/>
                <a:cs typeface="Calibri"/>
              </a:rPr>
              <a:t>for </a:t>
            </a:r>
            <a:r>
              <a:rPr sz="1700" spc="-10" dirty="0">
                <a:latin typeface="Calibri"/>
                <a:cs typeface="Calibri"/>
              </a:rPr>
              <a:t>users to </a:t>
            </a:r>
            <a:r>
              <a:rPr sz="1700" spc="-15" dirty="0">
                <a:latin typeface="Calibri"/>
                <a:cs typeface="Calibri"/>
              </a:rPr>
              <a:t>integrate </a:t>
            </a:r>
            <a:r>
              <a:rPr sz="1700" spc="-5" dirty="0">
                <a:latin typeface="Calibri"/>
                <a:cs typeface="Calibri"/>
              </a:rPr>
              <a:t>and </a:t>
            </a:r>
            <a:r>
              <a:rPr sz="1700" spc="-15" dirty="0">
                <a:latin typeface="Calibri"/>
                <a:cs typeface="Calibri"/>
              </a:rPr>
              <a:t>control </a:t>
            </a:r>
            <a:r>
              <a:rPr sz="1700" spc="-5" dirty="0">
                <a:latin typeface="Calibri"/>
                <a:cs typeface="Calibri"/>
              </a:rPr>
              <a:t>multiple devices </a:t>
            </a:r>
            <a:r>
              <a:rPr sz="1700" spc="-370" dirty="0">
                <a:latin typeface="Calibri"/>
                <a:cs typeface="Calibri"/>
              </a:rPr>
              <a:t> </a:t>
            </a:r>
            <a:r>
              <a:rPr sz="1700" spc="-10" dirty="0">
                <a:latin typeface="Calibri"/>
                <a:cs typeface="Calibri"/>
              </a:rPr>
              <a:t>from</a:t>
            </a:r>
            <a:r>
              <a:rPr sz="1700" spc="-5" dirty="0">
                <a:latin typeface="Calibri"/>
                <a:cs typeface="Calibri"/>
              </a:rPr>
              <a:t> </a:t>
            </a:r>
            <a:r>
              <a:rPr sz="1700" dirty="0">
                <a:latin typeface="Calibri"/>
                <a:cs typeface="Calibri"/>
              </a:rPr>
              <a:t>a </a:t>
            </a:r>
            <a:r>
              <a:rPr sz="1700" spc="-10" dirty="0">
                <a:latin typeface="Calibri"/>
                <a:cs typeface="Calibri"/>
              </a:rPr>
              <a:t>single interface.</a:t>
            </a:r>
            <a:endParaRPr sz="1700">
              <a:latin typeface="Calibri"/>
              <a:cs typeface="Calibri"/>
            </a:endParaRPr>
          </a:p>
          <a:p>
            <a:pPr>
              <a:lnSpc>
                <a:spcPct val="100000"/>
              </a:lnSpc>
              <a:buFont typeface="Arial MT"/>
              <a:buChar char="•"/>
            </a:pPr>
            <a:endParaRPr sz="1700">
              <a:latin typeface="Calibri"/>
              <a:cs typeface="Calibri"/>
            </a:endParaRPr>
          </a:p>
          <a:p>
            <a:pPr>
              <a:lnSpc>
                <a:spcPct val="100000"/>
              </a:lnSpc>
              <a:spcBef>
                <a:spcPts val="25"/>
              </a:spcBef>
              <a:buFont typeface="Arial MT"/>
              <a:buChar char="•"/>
            </a:pPr>
            <a:endParaRPr sz="1250">
              <a:latin typeface="Calibri"/>
              <a:cs typeface="Calibri"/>
            </a:endParaRPr>
          </a:p>
          <a:p>
            <a:pPr marL="227965" marR="760730" indent="-227965">
              <a:lnSpc>
                <a:spcPts val="1935"/>
              </a:lnSpc>
              <a:buFont typeface="Arial MT"/>
              <a:buChar char="•"/>
              <a:tabLst>
                <a:tab pos="227965" algn="l"/>
                <a:tab pos="241300" algn="l"/>
              </a:tabLst>
            </a:pPr>
            <a:r>
              <a:rPr sz="1700" spc="-10" dirty="0">
                <a:latin typeface="Calibri"/>
                <a:cs typeface="Calibri"/>
              </a:rPr>
              <a:t>Reliability</a:t>
            </a:r>
            <a:r>
              <a:rPr sz="1700" spc="30" dirty="0">
                <a:latin typeface="Calibri"/>
                <a:cs typeface="Calibri"/>
              </a:rPr>
              <a:t> </a:t>
            </a:r>
            <a:r>
              <a:rPr sz="1700" spc="-5" dirty="0">
                <a:latin typeface="Calibri"/>
                <a:cs typeface="Calibri"/>
              </a:rPr>
              <a:t>concerns,</a:t>
            </a:r>
            <a:r>
              <a:rPr sz="1700" spc="15" dirty="0">
                <a:latin typeface="Calibri"/>
                <a:cs typeface="Calibri"/>
              </a:rPr>
              <a:t> </a:t>
            </a:r>
            <a:r>
              <a:rPr sz="1700" dirty="0">
                <a:latin typeface="Calibri"/>
                <a:cs typeface="Calibri"/>
              </a:rPr>
              <a:t>as</a:t>
            </a:r>
            <a:r>
              <a:rPr sz="1700" spc="10" dirty="0">
                <a:latin typeface="Calibri"/>
                <a:cs typeface="Calibri"/>
              </a:rPr>
              <a:t> </a:t>
            </a:r>
            <a:r>
              <a:rPr sz="1700" spc="-5" dirty="0">
                <a:latin typeface="Calibri"/>
                <a:cs typeface="Calibri"/>
              </a:rPr>
              <a:t>IoT</a:t>
            </a:r>
            <a:r>
              <a:rPr sz="1700" spc="20" dirty="0">
                <a:latin typeface="Calibri"/>
                <a:cs typeface="Calibri"/>
              </a:rPr>
              <a:t> </a:t>
            </a:r>
            <a:r>
              <a:rPr sz="1700" spc="-10" dirty="0">
                <a:latin typeface="Calibri"/>
                <a:cs typeface="Calibri"/>
              </a:rPr>
              <a:t>devices</a:t>
            </a:r>
            <a:r>
              <a:rPr sz="1700" spc="10" dirty="0">
                <a:latin typeface="Calibri"/>
                <a:cs typeface="Calibri"/>
              </a:rPr>
              <a:t> </a:t>
            </a:r>
            <a:r>
              <a:rPr sz="1700" spc="-5" dirty="0">
                <a:latin typeface="Calibri"/>
                <a:cs typeface="Calibri"/>
              </a:rPr>
              <a:t>and</a:t>
            </a:r>
            <a:r>
              <a:rPr sz="1700" dirty="0">
                <a:latin typeface="Calibri"/>
                <a:cs typeface="Calibri"/>
              </a:rPr>
              <a:t> </a:t>
            </a:r>
            <a:r>
              <a:rPr sz="1700" spc="-10" dirty="0">
                <a:latin typeface="Calibri"/>
                <a:cs typeface="Calibri"/>
              </a:rPr>
              <a:t>sensors can</a:t>
            </a:r>
            <a:r>
              <a:rPr sz="1700" spc="20" dirty="0">
                <a:latin typeface="Calibri"/>
                <a:cs typeface="Calibri"/>
              </a:rPr>
              <a:t> </a:t>
            </a:r>
            <a:r>
              <a:rPr sz="1700" spc="-5" dirty="0">
                <a:latin typeface="Calibri"/>
                <a:cs typeface="Calibri"/>
              </a:rPr>
              <a:t>sometimes</a:t>
            </a:r>
            <a:endParaRPr sz="1700">
              <a:latin typeface="Calibri"/>
              <a:cs typeface="Calibri"/>
            </a:endParaRPr>
          </a:p>
          <a:p>
            <a:pPr marR="821055" algn="ctr">
              <a:lnSpc>
                <a:spcPts val="1935"/>
              </a:lnSpc>
            </a:pPr>
            <a:r>
              <a:rPr sz="1700" spc="-5" dirty="0">
                <a:latin typeface="Calibri"/>
                <a:cs typeface="Calibri"/>
              </a:rPr>
              <a:t>malfunction</a:t>
            </a:r>
            <a:r>
              <a:rPr sz="1700" spc="15" dirty="0">
                <a:latin typeface="Calibri"/>
                <a:cs typeface="Calibri"/>
              </a:rPr>
              <a:t> </a:t>
            </a:r>
            <a:r>
              <a:rPr sz="1700" spc="-10" dirty="0">
                <a:latin typeface="Calibri"/>
                <a:cs typeface="Calibri"/>
              </a:rPr>
              <a:t>or</a:t>
            </a:r>
            <a:r>
              <a:rPr sz="1700" spc="10" dirty="0">
                <a:latin typeface="Calibri"/>
                <a:cs typeface="Calibri"/>
              </a:rPr>
              <a:t> </a:t>
            </a:r>
            <a:r>
              <a:rPr sz="1700" spc="-10" dirty="0">
                <a:latin typeface="Calibri"/>
                <a:cs typeface="Calibri"/>
              </a:rPr>
              <a:t>fail,</a:t>
            </a:r>
            <a:r>
              <a:rPr sz="1700" spc="-15" dirty="0">
                <a:latin typeface="Calibri"/>
                <a:cs typeface="Calibri"/>
              </a:rPr>
              <a:t> </a:t>
            </a:r>
            <a:r>
              <a:rPr sz="1700" spc="-10" dirty="0">
                <a:latin typeface="Calibri"/>
                <a:cs typeface="Calibri"/>
              </a:rPr>
              <a:t>leading</a:t>
            </a:r>
            <a:r>
              <a:rPr sz="1700" spc="20" dirty="0">
                <a:latin typeface="Calibri"/>
                <a:cs typeface="Calibri"/>
              </a:rPr>
              <a:t> </a:t>
            </a:r>
            <a:r>
              <a:rPr sz="1700" spc="-10" dirty="0">
                <a:latin typeface="Calibri"/>
                <a:cs typeface="Calibri"/>
              </a:rPr>
              <a:t>to</a:t>
            </a:r>
            <a:r>
              <a:rPr sz="1700" spc="15" dirty="0">
                <a:latin typeface="Calibri"/>
                <a:cs typeface="Calibri"/>
              </a:rPr>
              <a:t> </a:t>
            </a:r>
            <a:r>
              <a:rPr sz="1700" spc="-10" dirty="0">
                <a:latin typeface="Calibri"/>
                <a:cs typeface="Calibri"/>
              </a:rPr>
              <a:t>disruptions</a:t>
            </a:r>
            <a:r>
              <a:rPr sz="1700" spc="-15" dirty="0">
                <a:latin typeface="Calibri"/>
                <a:cs typeface="Calibri"/>
              </a:rPr>
              <a:t> </a:t>
            </a:r>
            <a:r>
              <a:rPr sz="1700" spc="-10" dirty="0">
                <a:latin typeface="Calibri"/>
                <a:cs typeface="Calibri"/>
              </a:rPr>
              <a:t>or</a:t>
            </a:r>
            <a:r>
              <a:rPr sz="1700" spc="5" dirty="0">
                <a:latin typeface="Calibri"/>
                <a:cs typeface="Calibri"/>
              </a:rPr>
              <a:t> </a:t>
            </a:r>
            <a:r>
              <a:rPr sz="1700" spc="-10" dirty="0">
                <a:latin typeface="Calibri"/>
                <a:cs typeface="Calibri"/>
              </a:rPr>
              <a:t>incorrect</a:t>
            </a:r>
            <a:r>
              <a:rPr sz="1700" spc="35" dirty="0">
                <a:latin typeface="Calibri"/>
                <a:cs typeface="Calibri"/>
              </a:rPr>
              <a:t> </a:t>
            </a:r>
            <a:r>
              <a:rPr sz="1700" spc="-10" dirty="0">
                <a:latin typeface="Calibri"/>
                <a:cs typeface="Calibri"/>
              </a:rPr>
              <a:t>data.</a:t>
            </a:r>
            <a:endParaRPr sz="1700">
              <a:latin typeface="Calibri"/>
              <a:cs typeface="Calibri"/>
            </a:endParaRPr>
          </a:p>
          <a:p>
            <a:pPr>
              <a:lnSpc>
                <a:spcPct val="100000"/>
              </a:lnSpc>
            </a:pPr>
            <a:endParaRPr sz="1700">
              <a:latin typeface="Calibri"/>
              <a:cs typeface="Calibri"/>
            </a:endParaRPr>
          </a:p>
          <a:p>
            <a:pPr>
              <a:lnSpc>
                <a:spcPct val="100000"/>
              </a:lnSpc>
              <a:spcBef>
                <a:spcPts val="50"/>
              </a:spcBef>
            </a:pPr>
            <a:endParaRPr sz="1450">
              <a:latin typeface="Calibri"/>
              <a:cs typeface="Calibri"/>
            </a:endParaRPr>
          </a:p>
          <a:p>
            <a:pPr marL="241300" marR="444500" indent="-228600">
              <a:lnSpc>
                <a:spcPts val="1820"/>
              </a:lnSpc>
              <a:buFont typeface="Arial MT"/>
              <a:buChar char="•"/>
              <a:tabLst>
                <a:tab pos="240665" algn="l"/>
                <a:tab pos="241300" algn="l"/>
              </a:tabLst>
            </a:pPr>
            <a:r>
              <a:rPr sz="1700" spc="-10" dirty="0">
                <a:latin typeface="Calibri"/>
                <a:cs typeface="Calibri"/>
              </a:rPr>
              <a:t>Maintenance</a:t>
            </a:r>
            <a:r>
              <a:rPr sz="1700" spc="15" dirty="0">
                <a:latin typeface="Calibri"/>
                <a:cs typeface="Calibri"/>
              </a:rPr>
              <a:t> </a:t>
            </a:r>
            <a:r>
              <a:rPr sz="1700" spc="-5" dirty="0">
                <a:latin typeface="Calibri"/>
                <a:cs typeface="Calibri"/>
              </a:rPr>
              <a:t>and </a:t>
            </a:r>
            <a:r>
              <a:rPr sz="1700" spc="-10" dirty="0">
                <a:latin typeface="Calibri"/>
                <a:cs typeface="Calibri"/>
              </a:rPr>
              <a:t>upgrading</a:t>
            </a:r>
            <a:r>
              <a:rPr sz="1700" spc="-5" dirty="0">
                <a:latin typeface="Calibri"/>
                <a:cs typeface="Calibri"/>
              </a:rPr>
              <a:t> </a:t>
            </a:r>
            <a:r>
              <a:rPr sz="1700" spc="-10" dirty="0">
                <a:latin typeface="Calibri"/>
                <a:cs typeface="Calibri"/>
              </a:rPr>
              <a:t>of</a:t>
            </a:r>
            <a:r>
              <a:rPr sz="1700" spc="10" dirty="0">
                <a:latin typeface="Calibri"/>
                <a:cs typeface="Calibri"/>
              </a:rPr>
              <a:t> </a:t>
            </a:r>
            <a:r>
              <a:rPr sz="1700" spc="-5" dirty="0">
                <a:latin typeface="Calibri"/>
                <a:cs typeface="Calibri"/>
              </a:rPr>
              <a:t>IoT</a:t>
            </a:r>
            <a:r>
              <a:rPr sz="1700" spc="10" dirty="0">
                <a:latin typeface="Calibri"/>
                <a:cs typeface="Calibri"/>
              </a:rPr>
              <a:t> </a:t>
            </a:r>
            <a:r>
              <a:rPr sz="1700" spc="-5" dirty="0">
                <a:latin typeface="Calibri"/>
                <a:cs typeface="Calibri"/>
              </a:rPr>
              <a:t>devices</a:t>
            </a:r>
            <a:r>
              <a:rPr sz="1700" spc="5" dirty="0">
                <a:latin typeface="Calibri"/>
                <a:cs typeface="Calibri"/>
              </a:rPr>
              <a:t> </a:t>
            </a:r>
            <a:r>
              <a:rPr sz="1700" spc="-10" dirty="0">
                <a:latin typeface="Calibri"/>
                <a:cs typeface="Calibri"/>
              </a:rPr>
              <a:t>can</a:t>
            </a:r>
            <a:r>
              <a:rPr sz="1700" spc="15" dirty="0">
                <a:latin typeface="Calibri"/>
                <a:cs typeface="Calibri"/>
              </a:rPr>
              <a:t> </a:t>
            </a:r>
            <a:r>
              <a:rPr sz="1700" spc="-5" dirty="0">
                <a:latin typeface="Calibri"/>
                <a:cs typeface="Calibri"/>
              </a:rPr>
              <a:t>be</a:t>
            </a:r>
            <a:r>
              <a:rPr sz="1700" dirty="0">
                <a:latin typeface="Calibri"/>
                <a:cs typeface="Calibri"/>
              </a:rPr>
              <a:t> </a:t>
            </a:r>
            <a:r>
              <a:rPr sz="1700" spc="-15" dirty="0">
                <a:latin typeface="Calibri"/>
                <a:cs typeface="Calibri"/>
              </a:rPr>
              <a:t>costly</a:t>
            </a:r>
            <a:r>
              <a:rPr sz="1700" spc="45" dirty="0">
                <a:latin typeface="Calibri"/>
                <a:cs typeface="Calibri"/>
              </a:rPr>
              <a:t> </a:t>
            </a:r>
            <a:r>
              <a:rPr sz="1700" spc="-5" dirty="0">
                <a:latin typeface="Calibri"/>
                <a:cs typeface="Calibri"/>
              </a:rPr>
              <a:t>and </a:t>
            </a:r>
            <a:r>
              <a:rPr sz="1700" spc="5" dirty="0">
                <a:latin typeface="Calibri"/>
                <a:cs typeface="Calibri"/>
              </a:rPr>
              <a:t>time- </a:t>
            </a:r>
            <a:r>
              <a:rPr sz="1700" spc="-370" dirty="0">
                <a:latin typeface="Calibri"/>
                <a:cs typeface="Calibri"/>
              </a:rPr>
              <a:t> </a:t>
            </a:r>
            <a:r>
              <a:rPr sz="1700" spc="-10" dirty="0">
                <a:latin typeface="Calibri"/>
                <a:cs typeface="Calibri"/>
              </a:rPr>
              <a:t>consuming,</a:t>
            </a:r>
            <a:r>
              <a:rPr sz="1700" spc="35" dirty="0">
                <a:latin typeface="Calibri"/>
                <a:cs typeface="Calibri"/>
              </a:rPr>
              <a:t> </a:t>
            </a:r>
            <a:r>
              <a:rPr sz="1700" spc="-10" dirty="0">
                <a:latin typeface="Calibri"/>
                <a:cs typeface="Calibri"/>
              </a:rPr>
              <a:t>leading</a:t>
            </a:r>
            <a:r>
              <a:rPr sz="1700" spc="25" dirty="0">
                <a:latin typeface="Calibri"/>
                <a:cs typeface="Calibri"/>
              </a:rPr>
              <a:t> </a:t>
            </a:r>
            <a:r>
              <a:rPr sz="1700" spc="-10" dirty="0">
                <a:latin typeface="Calibri"/>
                <a:cs typeface="Calibri"/>
              </a:rPr>
              <a:t>to</a:t>
            </a:r>
            <a:r>
              <a:rPr sz="1700" spc="5" dirty="0">
                <a:latin typeface="Calibri"/>
                <a:cs typeface="Calibri"/>
              </a:rPr>
              <a:t> </a:t>
            </a:r>
            <a:r>
              <a:rPr sz="1700" spc="-5" dirty="0">
                <a:latin typeface="Calibri"/>
                <a:cs typeface="Calibri"/>
              </a:rPr>
              <a:t>issues</a:t>
            </a:r>
            <a:r>
              <a:rPr sz="1700" spc="10" dirty="0">
                <a:latin typeface="Calibri"/>
                <a:cs typeface="Calibri"/>
              </a:rPr>
              <a:t> </a:t>
            </a:r>
            <a:r>
              <a:rPr sz="1700" dirty="0">
                <a:latin typeface="Calibri"/>
                <a:cs typeface="Calibri"/>
              </a:rPr>
              <a:t>with</a:t>
            </a:r>
            <a:r>
              <a:rPr sz="1700" spc="10" dirty="0">
                <a:latin typeface="Calibri"/>
                <a:cs typeface="Calibri"/>
              </a:rPr>
              <a:t> </a:t>
            </a:r>
            <a:r>
              <a:rPr sz="1700" spc="-10" dirty="0">
                <a:latin typeface="Calibri"/>
                <a:cs typeface="Calibri"/>
              </a:rPr>
              <a:t>compatibility</a:t>
            </a:r>
            <a:r>
              <a:rPr sz="1700" spc="55" dirty="0">
                <a:latin typeface="Calibri"/>
                <a:cs typeface="Calibri"/>
              </a:rPr>
              <a:t> </a:t>
            </a:r>
            <a:r>
              <a:rPr sz="1700" spc="-5" dirty="0">
                <a:latin typeface="Calibri"/>
                <a:cs typeface="Calibri"/>
              </a:rPr>
              <a:t>and</a:t>
            </a:r>
            <a:r>
              <a:rPr sz="1700" dirty="0">
                <a:latin typeface="Calibri"/>
                <a:cs typeface="Calibri"/>
              </a:rPr>
              <a:t> </a:t>
            </a:r>
            <a:r>
              <a:rPr sz="1700" spc="-10" dirty="0">
                <a:latin typeface="Calibri"/>
                <a:cs typeface="Calibri"/>
              </a:rPr>
              <a:t>obsolescence.</a:t>
            </a:r>
            <a:endParaRPr sz="1700">
              <a:latin typeface="Calibri"/>
              <a:cs typeface="Calibri"/>
            </a:endParaRPr>
          </a:p>
        </p:txBody>
      </p:sp>
      <p:pic>
        <p:nvPicPr>
          <p:cNvPr id="7" name="object 7"/>
          <p:cNvPicPr/>
          <p:nvPr/>
        </p:nvPicPr>
        <p:blipFill>
          <a:blip r:embed="rId2" cstate="print"/>
          <a:stretch>
            <a:fillRect/>
          </a:stretch>
        </p:blipFill>
        <p:spPr>
          <a:xfrm>
            <a:off x="7674864" y="2093976"/>
            <a:ext cx="3941064" cy="409651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489280"/>
            <a:ext cx="9832975" cy="497840"/>
          </a:xfrm>
          <a:prstGeom prst="rect">
            <a:avLst/>
          </a:prstGeom>
        </p:spPr>
        <p:txBody>
          <a:bodyPr vert="horz" wrap="square" lIns="0" tIns="12065" rIns="0" bIns="0" rtlCol="0">
            <a:spAutoFit/>
          </a:bodyPr>
          <a:lstStyle/>
          <a:p>
            <a:pPr marL="12700">
              <a:lnSpc>
                <a:spcPct val="100000"/>
              </a:lnSpc>
              <a:spcBef>
                <a:spcPts val="95"/>
              </a:spcBef>
            </a:pPr>
            <a:r>
              <a:rPr sz="3100" spc="-15" dirty="0">
                <a:solidFill>
                  <a:srgbClr val="FFFFFF"/>
                </a:solidFill>
              </a:rPr>
              <a:t>Best</a:t>
            </a:r>
            <a:r>
              <a:rPr sz="3100" spc="20" dirty="0">
                <a:solidFill>
                  <a:srgbClr val="FFFFFF"/>
                </a:solidFill>
              </a:rPr>
              <a:t> </a:t>
            </a:r>
            <a:r>
              <a:rPr sz="3100" spc="-10" dirty="0">
                <a:solidFill>
                  <a:srgbClr val="FFFFFF"/>
                </a:solidFill>
              </a:rPr>
              <a:t>practices</a:t>
            </a:r>
            <a:r>
              <a:rPr sz="3100" spc="5" dirty="0">
                <a:solidFill>
                  <a:srgbClr val="FFFFFF"/>
                </a:solidFill>
              </a:rPr>
              <a:t> </a:t>
            </a:r>
            <a:r>
              <a:rPr sz="3100" spc="-25" dirty="0">
                <a:solidFill>
                  <a:srgbClr val="FFFFFF"/>
                </a:solidFill>
              </a:rPr>
              <a:t>for</a:t>
            </a:r>
            <a:r>
              <a:rPr sz="3100" dirty="0">
                <a:solidFill>
                  <a:srgbClr val="FFFFFF"/>
                </a:solidFill>
              </a:rPr>
              <a:t> </a:t>
            </a:r>
            <a:r>
              <a:rPr sz="3100" spc="-5" dirty="0">
                <a:solidFill>
                  <a:srgbClr val="FFFFFF"/>
                </a:solidFill>
              </a:rPr>
              <a:t>implementing</a:t>
            </a:r>
            <a:r>
              <a:rPr sz="3100" dirty="0">
                <a:solidFill>
                  <a:srgbClr val="FFFFFF"/>
                </a:solidFill>
              </a:rPr>
              <a:t> </a:t>
            </a:r>
            <a:r>
              <a:rPr sz="3100" spc="-5" dirty="0">
                <a:solidFill>
                  <a:srgbClr val="FFFFFF"/>
                </a:solidFill>
              </a:rPr>
              <a:t>Smart</a:t>
            </a:r>
            <a:r>
              <a:rPr sz="3100" spc="-15" dirty="0">
                <a:solidFill>
                  <a:srgbClr val="FFFFFF"/>
                </a:solidFill>
              </a:rPr>
              <a:t> </a:t>
            </a:r>
            <a:r>
              <a:rPr sz="3100" spc="-10" dirty="0">
                <a:solidFill>
                  <a:srgbClr val="FFFFFF"/>
                </a:solidFill>
              </a:rPr>
              <a:t>Home</a:t>
            </a:r>
            <a:r>
              <a:rPr sz="3100" spc="15" dirty="0">
                <a:solidFill>
                  <a:srgbClr val="FFFFFF"/>
                </a:solidFill>
              </a:rPr>
              <a:t> </a:t>
            </a:r>
            <a:r>
              <a:rPr sz="3100" spc="-30" dirty="0">
                <a:solidFill>
                  <a:srgbClr val="FFFFFF"/>
                </a:solidFill>
              </a:rPr>
              <a:t>Systems</a:t>
            </a:r>
            <a:r>
              <a:rPr sz="3100" spc="30" dirty="0">
                <a:solidFill>
                  <a:srgbClr val="FFFFFF"/>
                </a:solidFill>
              </a:rPr>
              <a:t> </a:t>
            </a:r>
            <a:r>
              <a:rPr sz="3100" spc="-20" dirty="0">
                <a:solidFill>
                  <a:srgbClr val="FFFFFF"/>
                </a:solidFill>
              </a:rPr>
              <a:t>by</a:t>
            </a:r>
            <a:r>
              <a:rPr sz="3100" spc="15" dirty="0">
                <a:solidFill>
                  <a:srgbClr val="FFFFFF"/>
                </a:solidFill>
              </a:rPr>
              <a:t> </a:t>
            </a:r>
            <a:r>
              <a:rPr sz="3100" spc="-15" dirty="0">
                <a:solidFill>
                  <a:srgbClr val="FFFFFF"/>
                </a:solidFill>
              </a:rPr>
              <a:t>IoT</a:t>
            </a:r>
            <a:endParaRPr sz="3100"/>
          </a:p>
        </p:txBody>
      </p:sp>
      <p:grpSp>
        <p:nvGrpSpPr>
          <p:cNvPr id="3" name="object 3"/>
          <p:cNvGrpSpPr/>
          <p:nvPr/>
        </p:nvGrpSpPr>
        <p:grpSpPr>
          <a:xfrm>
            <a:off x="926591" y="2481072"/>
            <a:ext cx="1371600" cy="1371600"/>
            <a:chOff x="926591" y="2481072"/>
            <a:chExt cx="1371600" cy="1371600"/>
          </a:xfrm>
        </p:grpSpPr>
        <p:sp>
          <p:nvSpPr>
            <p:cNvPr id="4" name="object 4"/>
            <p:cNvSpPr/>
            <p:nvPr/>
          </p:nvSpPr>
          <p:spPr>
            <a:xfrm>
              <a:off x="926591" y="2481072"/>
              <a:ext cx="1371600" cy="1371600"/>
            </a:xfrm>
            <a:custGeom>
              <a:avLst/>
              <a:gdLst/>
              <a:ahLst/>
              <a:cxnLst/>
              <a:rect l="l" t="t" r="r" b="b"/>
              <a:pathLst>
                <a:path w="1371600" h="1371600">
                  <a:moveTo>
                    <a:pt x="685800" y="0"/>
                  </a:moveTo>
                  <a:lnTo>
                    <a:pt x="636823" y="1722"/>
                  </a:lnTo>
                  <a:lnTo>
                    <a:pt x="588776" y="6811"/>
                  </a:lnTo>
                  <a:lnTo>
                    <a:pt x="541774" y="15151"/>
                  </a:lnTo>
                  <a:lnTo>
                    <a:pt x="495934" y="26625"/>
                  </a:lnTo>
                  <a:lnTo>
                    <a:pt x="451371" y="41118"/>
                  </a:lnTo>
                  <a:lnTo>
                    <a:pt x="408202" y="58514"/>
                  </a:lnTo>
                  <a:lnTo>
                    <a:pt x="366542" y="78696"/>
                  </a:lnTo>
                  <a:lnTo>
                    <a:pt x="326508" y="101548"/>
                  </a:lnTo>
                  <a:lnTo>
                    <a:pt x="288216" y="126954"/>
                  </a:lnTo>
                  <a:lnTo>
                    <a:pt x="251782" y="154798"/>
                  </a:lnTo>
                  <a:lnTo>
                    <a:pt x="217321" y="184964"/>
                  </a:lnTo>
                  <a:lnTo>
                    <a:pt x="184951" y="217336"/>
                  </a:lnTo>
                  <a:lnTo>
                    <a:pt x="154786" y="251798"/>
                  </a:lnTo>
                  <a:lnTo>
                    <a:pt x="126943" y="288233"/>
                  </a:lnTo>
                  <a:lnTo>
                    <a:pt x="101539" y="326525"/>
                  </a:lnTo>
                  <a:lnTo>
                    <a:pt x="78688" y="366559"/>
                  </a:lnTo>
                  <a:lnTo>
                    <a:pt x="58508" y="408218"/>
                  </a:lnTo>
                  <a:lnTo>
                    <a:pt x="41114" y="451386"/>
                  </a:lnTo>
                  <a:lnTo>
                    <a:pt x="26622" y="495947"/>
                  </a:lnTo>
                  <a:lnTo>
                    <a:pt x="15149" y="541785"/>
                  </a:lnTo>
                  <a:lnTo>
                    <a:pt x="6810" y="588784"/>
                  </a:lnTo>
                  <a:lnTo>
                    <a:pt x="1721" y="636828"/>
                  </a:lnTo>
                  <a:lnTo>
                    <a:pt x="0" y="685800"/>
                  </a:lnTo>
                  <a:lnTo>
                    <a:pt x="1721" y="734771"/>
                  </a:lnTo>
                  <a:lnTo>
                    <a:pt x="6810" y="782815"/>
                  </a:lnTo>
                  <a:lnTo>
                    <a:pt x="15149" y="829814"/>
                  </a:lnTo>
                  <a:lnTo>
                    <a:pt x="26622" y="875652"/>
                  </a:lnTo>
                  <a:lnTo>
                    <a:pt x="41114" y="920213"/>
                  </a:lnTo>
                  <a:lnTo>
                    <a:pt x="58508" y="963381"/>
                  </a:lnTo>
                  <a:lnTo>
                    <a:pt x="78688" y="1005040"/>
                  </a:lnTo>
                  <a:lnTo>
                    <a:pt x="101539" y="1045074"/>
                  </a:lnTo>
                  <a:lnTo>
                    <a:pt x="126943" y="1083366"/>
                  </a:lnTo>
                  <a:lnTo>
                    <a:pt x="154786" y="1119801"/>
                  </a:lnTo>
                  <a:lnTo>
                    <a:pt x="184951" y="1154263"/>
                  </a:lnTo>
                  <a:lnTo>
                    <a:pt x="217321" y="1186635"/>
                  </a:lnTo>
                  <a:lnTo>
                    <a:pt x="251782" y="1216801"/>
                  </a:lnTo>
                  <a:lnTo>
                    <a:pt x="288216" y="1244645"/>
                  </a:lnTo>
                  <a:lnTo>
                    <a:pt x="326508" y="1270051"/>
                  </a:lnTo>
                  <a:lnTo>
                    <a:pt x="366542" y="1292903"/>
                  </a:lnTo>
                  <a:lnTo>
                    <a:pt x="408202" y="1313085"/>
                  </a:lnTo>
                  <a:lnTo>
                    <a:pt x="451371" y="1330481"/>
                  </a:lnTo>
                  <a:lnTo>
                    <a:pt x="495934" y="1344974"/>
                  </a:lnTo>
                  <a:lnTo>
                    <a:pt x="541774" y="1356448"/>
                  </a:lnTo>
                  <a:lnTo>
                    <a:pt x="588776" y="1364788"/>
                  </a:lnTo>
                  <a:lnTo>
                    <a:pt x="636823" y="1369877"/>
                  </a:lnTo>
                  <a:lnTo>
                    <a:pt x="685800" y="1371600"/>
                  </a:lnTo>
                  <a:lnTo>
                    <a:pt x="734771" y="1369877"/>
                  </a:lnTo>
                  <a:lnTo>
                    <a:pt x="782815" y="1364788"/>
                  </a:lnTo>
                  <a:lnTo>
                    <a:pt x="829814" y="1356448"/>
                  </a:lnTo>
                  <a:lnTo>
                    <a:pt x="875652" y="1344974"/>
                  </a:lnTo>
                  <a:lnTo>
                    <a:pt x="920213" y="1330481"/>
                  </a:lnTo>
                  <a:lnTo>
                    <a:pt x="963381" y="1313085"/>
                  </a:lnTo>
                  <a:lnTo>
                    <a:pt x="1005040" y="1292903"/>
                  </a:lnTo>
                  <a:lnTo>
                    <a:pt x="1045074" y="1270051"/>
                  </a:lnTo>
                  <a:lnTo>
                    <a:pt x="1083366" y="1244645"/>
                  </a:lnTo>
                  <a:lnTo>
                    <a:pt x="1119801" y="1216801"/>
                  </a:lnTo>
                  <a:lnTo>
                    <a:pt x="1154263" y="1186635"/>
                  </a:lnTo>
                  <a:lnTo>
                    <a:pt x="1186635" y="1154263"/>
                  </a:lnTo>
                  <a:lnTo>
                    <a:pt x="1216801" y="1119801"/>
                  </a:lnTo>
                  <a:lnTo>
                    <a:pt x="1244645" y="1083366"/>
                  </a:lnTo>
                  <a:lnTo>
                    <a:pt x="1270051" y="1045074"/>
                  </a:lnTo>
                  <a:lnTo>
                    <a:pt x="1292903" y="1005040"/>
                  </a:lnTo>
                  <a:lnTo>
                    <a:pt x="1313085" y="963381"/>
                  </a:lnTo>
                  <a:lnTo>
                    <a:pt x="1330481" y="920213"/>
                  </a:lnTo>
                  <a:lnTo>
                    <a:pt x="1344974" y="875652"/>
                  </a:lnTo>
                  <a:lnTo>
                    <a:pt x="1356448" y="829814"/>
                  </a:lnTo>
                  <a:lnTo>
                    <a:pt x="1364788" y="782815"/>
                  </a:lnTo>
                  <a:lnTo>
                    <a:pt x="1369877" y="734771"/>
                  </a:lnTo>
                  <a:lnTo>
                    <a:pt x="1371600"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800" y="0"/>
                  </a:lnTo>
                  <a:close/>
                </a:path>
              </a:pathLst>
            </a:custGeom>
            <a:solidFill>
              <a:srgbClr val="EC7C30"/>
            </a:solidFill>
          </p:spPr>
          <p:txBody>
            <a:bodyPr wrap="square" lIns="0" tIns="0" rIns="0" bIns="0" rtlCol="0"/>
            <a:lstStyle/>
            <a:p>
              <a:endParaRPr/>
            </a:p>
          </p:txBody>
        </p:sp>
        <p:pic>
          <p:nvPicPr>
            <p:cNvPr id="5" name="object 5"/>
            <p:cNvPicPr/>
            <p:nvPr/>
          </p:nvPicPr>
          <p:blipFill>
            <a:blip r:embed="rId2" cstate="print"/>
            <a:stretch>
              <a:fillRect/>
            </a:stretch>
          </p:blipFill>
          <p:spPr>
            <a:xfrm>
              <a:off x="1213103" y="2767584"/>
              <a:ext cx="795528" cy="795527"/>
            </a:xfrm>
            <a:prstGeom prst="rect">
              <a:avLst/>
            </a:prstGeom>
          </p:spPr>
        </p:pic>
      </p:grpSp>
      <p:sp>
        <p:nvSpPr>
          <p:cNvPr id="6" name="object 6"/>
          <p:cNvSpPr txBox="1"/>
          <p:nvPr/>
        </p:nvSpPr>
        <p:spPr>
          <a:xfrm>
            <a:off x="2580258" y="2525649"/>
            <a:ext cx="3189605" cy="1233805"/>
          </a:xfrm>
          <a:prstGeom prst="rect">
            <a:avLst/>
          </a:prstGeom>
        </p:spPr>
        <p:txBody>
          <a:bodyPr vert="horz" wrap="square" lIns="0" tIns="34925" rIns="0" bIns="0" rtlCol="0">
            <a:spAutoFit/>
          </a:bodyPr>
          <a:lstStyle/>
          <a:p>
            <a:pPr marL="12700" marR="5080">
              <a:lnSpc>
                <a:spcPct val="91500"/>
              </a:lnSpc>
              <a:spcBef>
                <a:spcPts val="275"/>
              </a:spcBef>
            </a:pPr>
            <a:r>
              <a:rPr sz="1700" spc="-5" dirty="0">
                <a:solidFill>
                  <a:srgbClr val="EC7C30"/>
                </a:solidFill>
                <a:latin typeface="Calibri"/>
                <a:cs typeface="Calibri"/>
              </a:rPr>
              <a:t>Conduct </a:t>
            </a:r>
            <a:r>
              <a:rPr sz="1700" dirty="0">
                <a:solidFill>
                  <a:srgbClr val="EC7C30"/>
                </a:solidFill>
                <a:latin typeface="Calibri"/>
                <a:cs typeface="Calibri"/>
              </a:rPr>
              <a:t>a </a:t>
            </a:r>
            <a:r>
              <a:rPr sz="1700" spc="-10" dirty="0">
                <a:solidFill>
                  <a:srgbClr val="EC7C30"/>
                </a:solidFill>
                <a:latin typeface="Calibri"/>
                <a:cs typeface="Calibri"/>
              </a:rPr>
              <a:t>thorough </a:t>
            </a:r>
            <a:r>
              <a:rPr sz="1700" spc="-5" dirty="0">
                <a:solidFill>
                  <a:srgbClr val="EC7C30"/>
                </a:solidFill>
                <a:latin typeface="Calibri"/>
                <a:cs typeface="Calibri"/>
              </a:rPr>
              <a:t>risk assessment </a:t>
            </a:r>
            <a:r>
              <a:rPr sz="1700" spc="-370" dirty="0">
                <a:solidFill>
                  <a:srgbClr val="EC7C30"/>
                </a:solidFill>
                <a:latin typeface="Calibri"/>
                <a:cs typeface="Calibri"/>
              </a:rPr>
              <a:t> </a:t>
            </a:r>
            <a:r>
              <a:rPr sz="1700" spc="-5" dirty="0">
                <a:solidFill>
                  <a:srgbClr val="EC7C30"/>
                </a:solidFill>
                <a:latin typeface="Calibri"/>
                <a:cs typeface="Calibri"/>
              </a:rPr>
              <a:t>of the </a:t>
            </a:r>
            <a:r>
              <a:rPr sz="1700" dirty="0">
                <a:solidFill>
                  <a:srgbClr val="EC7C30"/>
                </a:solidFill>
                <a:latin typeface="Calibri"/>
                <a:cs typeface="Calibri"/>
              </a:rPr>
              <a:t>smart </a:t>
            </a:r>
            <a:r>
              <a:rPr sz="1700" spc="-5" dirty="0">
                <a:solidFill>
                  <a:srgbClr val="EC7C30"/>
                </a:solidFill>
                <a:latin typeface="Calibri"/>
                <a:cs typeface="Calibri"/>
              </a:rPr>
              <a:t>home </a:t>
            </a:r>
            <a:r>
              <a:rPr sz="1700" spc="-20" dirty="0">
                <a:solidFill>
                  <a:srgbClr val="EC7C30"/>
                </a:solidFill>
                <a:latin typeface="Calibri"/>
                <a:cs typeface="Calibri"/>
              </a:rPr>
              <a:t>system </a:t>
            </a:r>
            <a:r>
              <a:rPr sz="1700" spc="-10" dirty="0">
                <a:solidFill>
                  <a:srgbClr val="EC7C30"/>
                </a:solidFill>
                <a:latin typeface="Calibri"/>
                <a:cs typeface="Calibri"/>
              </a:rPr>
              <a:t>to </a:t>
            </a:r>
            <a:r>
              <a:rPr sz="1700" spc="-5" dirty="0">
                <a:solidFill>
                  <a:srgbClr val="EC7C30"/>
                </a:solidFill>
                <a:latin typeface="Calibri"/>
                <a:cs typeface="Calibri"/>
              </a:rPr>
              <a:t> </a:t>
            </a:r>
            <a:r>
              <a:rPr sz="1700" spc="-10" dirty="0">
                <a:solidFill>
                  <a:srgbClr val="EC7C30"/>
                </a:solidFill>
                <a:latin typeface="Calibri"/>
                <a:cs typeface="Calibri"/>
              </a:rPr>
              <a:t>identify</a:t>
            </a:r>
            <a:r>
              <a:rPr sz="1700" spc="10" dirty="0">
                <a:solidFill>
                  <a:srgbClr val="EC7C30"/>
                </a:solidFill>
                <a:latin typeface="Calibri"/>
                <a:cs typeface="Calibri"/>
              </a:rPr>
              <a:t> </a:t>
            </a:r>
            <a:r>
              <a:rPr sz="1700" spc="-10" dirty="0">
                <a:solidFill>
                  <a:srgbClr val="EC7C30"/>
                </a:solidFill>
                <a:latin typeface="Calibri"/>
                <a:cs typeface="Calibri"/>
              </a:rPr>
              <a:t>potential</a:t>
            </a:r>
            <a:r>
              <a:rPr sz="1700" spc="30" dirty="0">
                <a:solidFill>
                  <a:srgbClr val="EC7C30"/>
                </a:solidFill>
                <a:latin typeface="Calibri"/>
                <a:cs typeface="Calibri"/>
              </a:rPr>
              <a:t> </a:t>
            </a:r>
            <a:r>
              <a:rPr sz="1700" spc="-5" dirty="0">
                <a:solidFill>
                  <a:srgbClr val="EC7C30"/>
                </a:solidFill>
                <a:latin typeface="Calibri"/>
                <a:cs typeface="Calibri"/>
              </a:rPr>
              <a:t>security and </a:t>
            </a:r>
            <a:r>
              <a:rPr sz="1700" dirty="0">
                <a:solidFill>
                  <a:srgbClr val="EC7C30"/>
                </a:solidFill>
                <a:latin typeface="Calibri"/>
                <a:cs typeface="Calibri"/>
              </a:rPr>
              <a:t> </a:t>
            </a:r>
            <a:r>
              <a:rPr sz="1700" spc="-5" dirty="0">
                <a:solidFill>
                  <a:srgbClr val="EC7C30"/>
                </a:solidFill>
                <a:latin typeface="Calibri"/>
                <a:cs typeface="Calibri"/>
              </a:rPr>
              <a:t>privacy</a:t>
            </a:r>
            <a:r>
              <a:rPr sz="1700" spc="-15" dirty="0">
                <a:solidFill>
                  <a:srgbClr val="EC7C30"/>
                </a:solidFill>
                <a:latin typeface="Calibri"/>
                <a:cs typeface="Calibri"/>
              </a:rPr>
              <a:t> </a:t>
            </a:r>
            <a:r>
              <a:rPr sz="1700" spc="-10" dirty="0">
                <a:solidFill>
                  <a:srgbClr val="EC7C30"/>
                </a:solidFill>
                <a:latin typeface="Calibri"/>
                <a:cs typeface="Calibri"/>
              </a:rPr>
              <a:t>risks</a:t>
            </a:r>
            <a:r>
              <a:rPr sz="1700" spc="-5" dirty="0">
                <a:solidFill>
                  <a:srgbClr val="EC7C30"/>
                </a:solidFill>
                <a:latin typeface="Calibri"/>
                <a:cs typeface="Calibri"/>
              </a:rPr>
              <a:t> and</a:t>
            </a:r>
            <a:r>
              <a:rPr sz="1700" spc="-15" dirty="0">
                <a:solidFill>
                  <a:srgbClr val="EC7C30"/>
                </a:solidFill>
                <a:latin typeface="Calibri"/>
                <a:cs typeface="Calibri"/>
              </a:rPr>
              <a:t> </a:t>
            </a:r>
            <a:r>
              <a:rPr sz="1700" spc="-10" dirty="0">
                <a:solidFill>
                  <a:srgbClr val="EC7C30"/>
                </a:solidFill>
                <a:latin typeface="Calibri"/>
                <a:cs typeface="Calibri"/>
              </a:rPr>
              <a:t>develop</a:t>
            </a:r>
            <a:r>
              <a:rPr sz="1700" spc="30" dirty="0">
                <a:solidFill>
                  <a:srgbClr val="EC7C30"/>
                </a:solidFill>
                <a:latin typeface="Calibri"/>
                <a:cs typeface="Calibri"/>
              </a:rPr>
              <a:t> </a:t>
            </a:r>
            <a:r>
              <a:rPr sz="1700" spc="-15" dirty="0">
                <a:solidFill>
                  <a:srgbClr val="EC7C30"/>
                </a:solidFill>
                <a:latin typeface="Calibri"/>
                <a:cs typeface="Calibri"/>
              </a:rPr>
              <a:t>strategies </a:t>
            </a:r>
            <a:r>
              <a:rPr sz="1700" spc="-10" dirty="0">
                <a:solidFill>
                  <a:srgbClr val="EC7C30"/>
                </a:solidFill>
                <a:latin typeface="Calibri"/>
                <a:cs typeface="Calibri"/>
              </a:rPr>
              <a:t> to</a:t>
            </a:r>
            <a:r>
              <a:rPr sz="1700" spc="-20" dirty="0">
                <a:solidFill>
                  <a:srgbClr val="EC7C30"/>
                </a:solidFill>
                <a:latin typeface="Calibri"/>
                <a:cs typeface="Calibri"/>
              </a:rPr>
              <a:t> </a:t>
            </a:r>
            <a:r>
              <a:rPr sz="1700" spc="-10" dirty="0">
                <a:solidFill>
                  <a:srgbClr val="EC7C30"/>
                </a:solidFill>
                <a:latin typeface="Calibri"/>
                <a:cs typeface="Calibri"/>
              </a:rPr>
              <a:t>mitigate</a:t>
            </a:r>
            <a:r>
              <a:rPr sz="1700" spc="5" dirty="0">
                <a:solidFill>
                  <a:srgbClr val="EC7C30"/>
                </a:solidFill>
                <a:latin typeface="Calibri"/>
                <a:cs typeface="Calibri"/>
              </a:rPr>
              <a:t> </a:t>
            </a:r>
            <a:r>
              <a:rPr sz="1700" dirty="0">
                <a:solidFill>
                  <a:srgbClr val="EC7C30"/>
                </a:solidFill>
                <a:latin typeface="Calibri"/>
                <a:cs typeface="Calibri"/>
              </a:rPr>
              <a:t>them.</a:t>
            </a:r>
            <a:endParaRPr sz="1700">
              <a:latin typeface="Calibri"/>
              <a:cs typeface="Calibri"/>
            </a:endParaRPr>
          </a:p>
        </p:txBody>
      </p:sp>
      <p:grpSp>
        <p:nvGrpSpPr>
          <p:cNvPr id="7" name="object 7"/>
          <p:cNvGrpSpPr/>
          <p:nvPr/>
        </p:nvGrpSpPr>
        <p:grpSpPr>
          <a:xfrm>
            <a:off x="6388608" y="2481072"/>
            <a:ext cx="1371600" cy="1371600"/>
            <a:chOff x="6388608" y="2481072"/>
            <a:chExt cx="1371600" cy="1371600"/>
          </a:xfrm>
        </p:grpSpPr>
        <p:sp>
          <p:nvSpPr>
            <p:cNvPr id="8" name="object 8"/>
            <p:cNvSpPr/>
            <p:nvPr/>
          </p:nvSpPr>
          <p:spPr>
            <a:xfrm>
              <a:off x="6388608" y="2481072"/>
              <a:ext cx="1371600" cy="1371600"/>
            </a:xfrm>
            <a:custGeom>
              <a:avLst/>
              <a:gdLst/>
              <a:ahLst/>
              <a:cxnLst/>
              <a:rect l="l" t="t" r="r" b="b"/>
              <a:pathLst>
                <a:path w="1371600" h="1371600">
                  <a:moveTo>
                    <a:pt x="685799" y="0"/>
                  </a:moveTo>
                  <a:lnTo>
                    <a:pt x="636828" y="1722"/>
                  </a:lnTo>
                  <a:lnTo>
                    <a:pt x="588784" y="6811"/>
                  </a:lnTo>
                  <a:lnTo>
                    <a:pt x="541785" y="15151"/>
                  </a:lnTo>
                  <a:lnTo>
                    <a:pt x="495947" y="26625"/>
                  </a:lnTo>
                  <a:lnTo>
                    <a:pt x="451386" y="41118"/>
                  </a:lnTo>
                  <a:lnTo>
                    <a:pt x="408218" y="58514"/>
                  </a:lnTo>
                  <a:lnTo>
                    <a:pt x="366559" y="78696"/>
                  </a:lnTo>
                  <a:lnTo>
                    <a:pt x="326525" y="101548"/>
                  </a:lnTo>
                  <a:lnTo>
                    <a:pt x="288233" y="126954"/>
                  </a:lnTo>
                  <a:lnTo>
                    <a:pt x="251798" y="154798"/>
                  </a:lnTo>
                  <a:lnTo>
                    <a:pt x="217336" y="184964"/>
                  </a:lnTo>
                  <a:lnTo>
                    <a:pt x="184964" y="217336"/>
                  </a:lnTo>
                  <a:lnTo>
                    <a:pt x="154798" y="251798"/>
                  </a:lnTo>
                  <a:lnTo>
                    <a:pt x="126954" y="288233"/>
                  </a:lnTo>
                  <a:lnTo>
                    <a:pt x="101548" y="326525"/>
                  </a:lnTo>
                  <a:lnTo>
                    <a:pt x="78696" y="366559"/>
                  </a:lnTo>
                  <a:lnTo>
                    <a:pt x="58514" y="408218"/>
                  </a:lnTo>
                  <a:lnTo>
                    <a:pt x="41118" y="451386"/>
                  </a:lnTo>
                  <a:lnTo>
                    <a:pt x="26625" y="495947"/>
                  </a:lnTo>
                  <a:lnTo>
                    <a:pt x="15151" y="541785"/>
                  </a:lnTo>
                  <a:lnTo>
                    <a:pt x="6811" y="588784"/>
                  </a:lnTo>
                  <a:lnTo>
                    <a:pt x="1722" y="636828"/>
                  </a:lnTo>
                  <a:lnTo>
                    <a:pt x="0" y="685800"/>
                  </a:lnTo>
                  <a:lnTo>
                    <a:pt x="1722" y="734771"/>
                  </a:lnTo>
                  <a:lnTo>
                    <a:pt x="6811" y="782815"/>
                  </a:lnTo>
                  <a:lnTo>
                    <a:pt x="15151" y="829814"/>
                  </a:lnTo>
                  <a:lnTo>
                    <a:pt x="26625" y="875652"/>
                  </a:lnTo>
                  <a:lnTo>
                    <a:pt x="41118" y="920213"/>
                  </a:lnTo>
                  <a:lnTo>
                    <a:pt x="58514" y="963381"/>
                  </a:lnTo>
                  <a:lnTo>
                    <a:pt x="78696" y="1005040"/>
                  </a:lnTo>
                  <a:lnTo>
                    <a:pt x="101548" y="1045074"/>
                  </a:lnTo>
                  <a:lnTo>
                    <a:pt x="126954" y="1083366"/>
                  </a:lnTo>
                  <a:lnTo>
                    <a:pt x="154798" y="1119801"/>
                  </a:lnTo>
                  <a:lnTo>
                    <a:pt x="184964" y="1154263"/>
                  </a:lnTo>
                  <a:lnTo>
                    <a:pt x="217336" y="1186635"/>
                  </a:lnTo>
                  <a:lnTo>
                    <a:pt x="251798" y="1216801"/>
                  </a:lnTo>
                  <a:lnTo>
                    <a:pt x="288233" y="1244645"/>
                  </a:lnTo>
                  <a:lnTo>
                    <a:pt x="326525" y="1270051"/>
                  </a:lnTo>
                  <a:lnTo>
                    <a:pt x="366559" y="1292903"/>
                  </a:lnTo>
                  <a:lnTo>
                    <a:pt x="408218" y="1313085"/>
                  </a:lnTo>
                  <a:lnTo>
                    <a:pt x="451386" y="1330481"/>
                  </a:lnTo>
                  <a:lnTo>
                    <a:pt x="495947" y="1344974"/>
                  </a:lnTo>
                  <a:lnTo>
                    <a:pt x="541785" y="1356448"/>
                  </a:lnTo>
                  <a:lnTo>
                    <a:pt x="588784" y="1364788"/>
                  </a:lnTo>
                  <a:lnTo>
                    <a:pt x="636828" y="1369877"/>
                  </a:lnTo>
                  <a:lnTo>
                    <a:pt x="685799" y="1371600"/>
                  </a:lnTo>
                  <a:lnTo>
                    <a:pt x="734771" y="1369877"/>
                  </a:lnTo>
                  <a:lnTo>
                    <a:pt x="782815" y="1364788"/>
                  </a:lnTo>
                  <a:lnTo>
                    <a:pt x="829814" y="1356448"/>
                  </a:lnTo>
                  <a:lnTo>
                    <a:pt x="875652" y="1344974"/>
                  </a:lnTo>
                  <a:lnTo>
                    <a:pt x="920213" y="1330481"/>
                  </a:lnTo>
                  <a:lnTo>
                    <a:pt x="963381" y="1313085"/>
                  </a:lnTo>
                  <a:lnTo>
                    <a:pt x="1005040" y="1292903"/>
                  </a:lnTo>
                  <a:lnTo>
                    <a:pt x="1045074" y="1270051"/>
                  </a:lnTo>
                  <a:lnTo>
                    <a:pt x="1083366" y="1244645"/>
                  </a:lnTo>
                  <a:lnTo>
                    <a:pt x="1119801" y="1216801"/>
                  </a:lnTo>
                  <a:lnTo>
                    <a:pt x="1154263" y="1186635"/>
                  </a:lnTo>
                  <a:lnTo>
                    <a:pt x="1186635" y="1154263"/>
                  </a:lnTo>
                  <a:lnTo>
                    <a:pt x="1216801" y="1119801"/>
                  </a:lnTo>
                  <a:lnTo>
                    <a:pt x="1244645" y="1083366"/>
                  </a:lnTo>
                  <a:lnTo>
                    <a:pt x="1270051" y="1045074"/>
                  </a:lnTo>
                  <a:lnTo>
                    <a:pt x="1292903" y="1005040"/>
                  </a:lnTo>
                  <a:lnTo>
                    <a:pt x="1313085" y="963381"/>
                  </a:lnTo>
                  <a:lnTo>
                    <a:pt x="1330481" y="920213"/>
                  </a:lnTo>
                  <a:lnTo>
                    <a:pt x="1344974" y="875652"/>
                  </a:lnTo>
                  <a:lnTo>
                    <a:pt x="1356448" y="829814"/>
                  </a:lnTo>
                  <a:lnTo>
                    <a:pt x="1364788" y="782815"/>
                  </a:lnTo>
                  <a:lnTo>
                    <a:pt x="1369877" y="734771"/>
                  </a:lnTo>
                  <a:lnTo>
                    <a:pt x="1371599"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799" y="0"/>
                  </a:lnTo>
                  <a:close/>
                </a:path>
              </a:pathLst>
            </a:custGeom>
            <a:solidFill>
              <a:srgbClr val="A4A4A4"/>
            </a:solidFill>
          </p:spPr>
          <p:txBody>
            <a:bodyPr wrap="square" lIns="0" tIns="0" rIns="0" bIns="0" rtlCol="0"/>
            <a:lstStyle/>
            <a:p>
              <a:endParaRPr/>
            </a:p>
          </p:txBody>
        </p:sp>
        <p:pic>
          <p:nvPicPr>
            <p:cNvPr id="9" name="object 9"/>
            <p:cNvPicPr/>
            <p:nvPr/>
          </p:nvPicPr>
          <p:blipFill>
            <a:blip r:embed="rId3" cstate="print"/>
            <a:stretch>
              <a:fillRect/>
            </a:stretch>
          </p:blipFill>
          <p:spPr>
            <a:xfrm>
              <a:off x="6678168" y="2767584"/>
              <a:ext cx="795527" cy="795527"/>
            </a:xfrm>
            <a:prstGeom prst="rect">
              <a:avLst/>
            </a:prstGeom>
          </p:spPr>
        </p:pic>
      </p:grpSp>
      <p:sp>
        <p:nvSpPr>
          <p:cNvPr id="10" name="object 10"/>
          <p:cNvSpPr txBox="1"/>
          <p:nvPr/>
        </p:nvSpPr>
        <p:spPr>
          <a:xfrm>
            <a:off x="8044942" y="2525649"/>
            <a:ext cx="3027045" cy="1233805"/>
          </a:xfrm>
          <a:prstGeom prst="rect">
            <a:avLst/>
          </a:prstGeom>
        </p:spPr>
        <p:txBody>
          <a:bodyPr vert="horz" wrap="square" lIns="0" tIns="34925" rIns="0" bIns="0" rtlCol="0">
            <a:spAutoFit/>
          </a:bodyPr>
          <a:lstStyle/>
          <a:p>
            <a:pPr marL="12700" marR="5080">
              <a:lnSpc>
                <a:spcPct val="91500"/>
              </a:lnSpc>
              <a:spcBef>
                <a:spcPts val="275"/>
              </a:spcBef>
            </a:pPr>
            <a:r>
              <a:rPr sz="1700" spc="-5" dirty="0">
                <a:solidFill>
                  <a:srgbClr val="A4A4A4"/>
                </a:solidFill>
                <a:latin typeface="Calibri"/>
                <a:cs typeface="Calibri"/>
              </a:rPr>
              <a:t>Choose IoT devices and </a:t>
            </a:r>
            <a:r>
              <a:rPr sz="1700" spc="-10" dirty="0">
                <a:solidFill>
                  <a:srgbClr val="A4A4A4"/>
                </a:solidFill>
                <a:latin typeface="Calibri"/>
                <a:cs typeface="Calibri"/>
              </a:rPr>
              <a:t>platforms </a:t>
            </a:r>
            <a:r>
              <a:rPr sz="1700" spc="-5" dirty="0">
                <a:solidFill>
                  <a:srgbClr val="A4A4A4"/>
                </a:solidFill>
                <a:latin typeface="Calibri"/>
                <a:cs typeface="Calibri"/>
              </a:rPr>
              <a:t> that are</a:t>
            </a:r>
            <a:r>
              <a:rPr sz="1700" spc="-10" dirty="0">
                <a:solidFill>
                  <a:srgbClr val="A4A4A4"/>
                </a:solidFill>
                <a:latin typeface="Calibri"/>
                <a:cs typeface="Calibri"/>
              </a:rPr>
              <a:t> compatible</a:t>
            </a:r>
            <a:r>
              <a:rPr sz="1700" spc="5" dirty="0">
                <a:solidFill>
                  <a:srgbClr val="A4A4A4"/>
                </a:solidFill>
                <a:latin typeface="Calibri"/>
                <a:cs typeface="Calibri"/>
              </a:rPr>
              <a:t> </a:t>
            </a:r>
            <a:r>
              <a:rPr sz="1700" spc="-5" dirty="0">
                <a:solidFill>
                  <a:srgbClr val="A4A4A4"/>
                </a:solidFill>
                <a:latin typeface="Calibri"/>
                <a:cs typeface="Calibri"/>
              </a:rPr>
              <a:t>and </a:t>
            </a:r>
            <a:r>
              <a:rPr sz="1700" dirty="0">
                <a:solidFill>
                  <a:srgbClr val="A4A4A4"/>
                </a:solidFill>
                <a:latin typeface="Calibri"/>
                <a:cs typeface="Calibri"/>
              </a:rPr>
              <a:t> </a:t>
            </a:r>
            <a:r>
              <a:rPr sz="1700" spc="-15" dirty="0">
                <a:solidFill>
                  <a:srgbClr val="A4A4A4"/>
                </a:solidFill>
                <a:latin typeface="Calibri"/>
                <a:cs typeface="Calibri"/>
              </a:rPr>
              <a:t>interoperable</a:t>
            </a:r>
            <a:r>
              <a:rPr sz="1700" spc="10" dirty="0">
                <a:solidFill>
                  <a:srgbClr val="A4A4A4"/>
                </a:solidFill>
                <a:latin typeface="Calibri"/>
                <a:cs typeface="Calibri"/>
              </a:rPr>
              <a:t> </a:t>
            </a:r>
            <a:r>
              <a:rPr sz="1700" spc="-5" dirty="0">
                <a:solidFill>
                  <a:srgbClr val="A4A4A4"/>
                </a:solidFill>
                <a:latin typeface="Calibri"/>
                <a:cs typeface="Calibri"/>
              </a:rPr>
              <a:t>with each </a:t>
            </a:r>
            <a:r>
              <a:rPr sz="1700" spc="-10" dirty="0">
                <a:solidFill>
                  <a:srgbClr val="A4A4A4"/>
                </a:solidFill>
                <a:latin typeface="Calibri"/>
                <a:cs typeface="Calibri"/>
              </a:rPr>
              <a:t>other</a:t>
            </a:r>
            <a:r>
              <a:rPr sz="1700" spc="30" dirty="0">
                <a:solidFill>
                  <a:srgbClr val="A4A4A4"/>
                </a:solidFill>
                <a:latin typeface="Calibri"/>
                <a:cs typeface="Calibri"/>
              </a:rPr>
              <a:t> </a:t>
            </a:r>
            <a:r>
              <a:rPr sz="1700" spc="-5" dirty="0">
                <a:solidFill>
                  <a:srgbClr val="A4A4A4"/>
                </a:solidFill>
                <a:latin typeface="Calibri"/>
                <a:cs typeface="Calibri"/>
              </a:rPr>
              <a:t>and </a:t>
            </a:r>
            <a:r>
              <a:rPr sz="1700" spc="-370" dirty="0">
                <a:solidFill>
                  <a:srgbClr val="A4A4A4"/>
                </a:solidFill>
                <a:latin typeface="Calibri"/>
                <a:cs typeface="Calibri"/>
              </a:rPr>
              <a:t> </a:t>
            </a:r>
            <a:r>
              <a:rPr sz="1700" spc="-10" dirty="0">
                <a:solidFill>
                  <a:srgbClr val="A4A4A4"/>
                </a:solidFill>
                <a:latin typeface="Calibri"/>
                <a:cs typeface="Calibri"/>
              </a:rPr>
              <a:t>ensure that</a:t>
            </a:r>
            <a:r>
              <a:rPr sz="1700" spc="-5" dirty="0">
                <a:solidFill>
                  <a:srgbClr val="A4A4A4"/>
                </a:solidFill>
                <a:latin typeface="Calibri"/>
                <a:cs typeface="Calibri"/>
              </a:rPr>
              <a:t> they</a:t>
            </a:r>
            <a:r>
              <a:rPr sz="1700" dirty="0">
                <a:solidFill>
                  <a:srgbClr val="A4A4A4"/>
                </a:solidFill>
                <a:latin typeface="Calibri"/>
                <a:cs typeface="Calibri"/>
              </a:rPr>
              <a:t> </a:t>
            </a:r>
            <a:r>
              <a:rPr sz="1700" spc="-10" dirty="0">
                <a:solidFill>
                  <a:srgbClr val="A4A4A4"/>
                </a:solidFill>
                <a:latin typeface="Calibri"/>
                <a:cs typeface="Calibri"/>
              </a:rPr>
              <a:t>are regularly </a:t>
            </a:r>
            <a:r>
              <a:rPr sz="1700" spc="-5" dirty="0">
                <a:solidFill>
                  <a:srgbClr val="A4A4A4"/>
                </a:solidFill>
                <a:latin typeface="Calibri"/>
                <a:cs typeface="Calibri"/>
              </a:rPr>
              <a:t> </a:t>
            </a:r>
            <a:r>
              <a:rPr sz="1700" spc="-15" dirty="0">
                <a:solidFill>
                  <a:srgbClr val="A4A4A4"/>
                </a:solidFill>
                <a:latin typeface="Calibri"/>
                <a:cs typeface="Calibri"/>
              </a:rPr>
              <a:t>updated</a:t>
            </a:r>
            <a:r>
              <a:rPr sz="1700" spc="5" dirty="0">
                <a:solidFill>
                  <a:srgbClr val="A4A4A4"/>
                </a:solidFill>
                <a:latin typeface="Calibri"/>
                <a:cs typeface="Calibri"/>
              </a:rPr>
              <a:t> </a:t>
            </a:r>
            <a:r>
              <a:rPr sz="1700" spc="-5" dirty="0">
                <a:solidFill>
                  <a:srgbClr val="A4A4A4"/>
                </a:solidFill>
                <a:latin typeface="Calibri"/>
                <a:cs typeface="Calibri"/>
              </a:rPr>
              <a:t>and</a:t>
            </a:r>
            <a:r>
              <a:rPr sz="1700" spc="10" dirty="0">
                <a:solidFill>
                  <a:srgbClr val="A4A4A4"/>
                </a:solidFill>
                <a:latin typeface="Calibri"/>
                <a:cs typeface="Calibri"/>
              </a:rPr>
              <a:t> </a:t>
            </a:r>
            <a:r>
              <a:rPr sz="1700" spc="-10" dirty="0">
                <a:solidFill>
                  <a:srgbClr val="A4A4A4"/>
                </a:solidFill>
                <a:latin typeface="Calibri"/>
                <a:cs typeface="Calibri"/>
              </a:rPr>
              <a:t>maintained.</a:t>
            </a:r>
            <a:endParaRPr sz="1700">
              <a:latin typeface="Calibri"/>
              <a:cs typeface="Calibri"/>
            </a:endParaRPr>
          </a:p>
        </p:txBody>
      </p:sp>
      <p:grpSp>
        <p:nvGrpSpPr>
          <p:cNvPr id="11" name="object 11"/>
          <p:cNvGrpSpPr/>
          <p:nvPr/>
        </p:nvGrpSpPr>
        <p:grpSpPr>
          <a:xfrm>
            <a:off x="926591" y="4565903"/>
            <a:ext cx="1371600" cy="1371600"/>
            <a:chOff x="926591" y="4565903"/>
            <a:chExt cx="1371600" cy="1371600"/>
          </a:xfrm>
        </p:grpSpPr>
        <p:sp>
          <p:nvSpPr>
            <p:cNvPr id="12" name="object 12"/>
            <p:cNvSpPr/>
            <p:nvPr/>
          </p:nvSpPr>
          <p:spPr>
            <a:xfrm>
              <a:off x="926591" y="4565903"/>
              <a:ext cx="1371600" cy="1371600"/>
            </a:xfrm>
            <a:custGeom>
              <a:avLst/>
              <a:gdLst/>
              <a:ahLst/>
              <a:cxnLst/>
              <a:rect l="l" t="t" r="r" b="b"/>
              <a:pathLst>
                <a:path w="1371600" h="1371600">
                  <a:moveTo>
                    <a:pt x="685800" y="0"/>
                  </a:moveTo>
                  <a:lnTo>
                    <a:pt x="636823" y="1722"/>
                  </a:lnTo>
                  <a:lnTo>
                    <a:pt x="588776" y="6811"/>
                  </a:lnTo>
                  <a:lnTo>
                    <a:pt x="541774" y="15151"/>
                  </a:lnTo>
                  <a:lnTo>
                    <a:pt x="495934" y="26625"/>
                  </a:lnTo>
                  <a:lnTo>
                    <a:pt x="451371" y="41118"/>
                  </a:lnTo>
                  <a:lnTo>
                    <a:pt x="408202" y="58514"/>
                  </a:lnTo>
                  <a:lnTo>
                    <a:pt x="366542" y="78696"/>
                  </a:lnTo>
                  <a:lnTo>
                    <a:pt x="326508" y="101548"/>
                  </a:lnTo>
                  <a:lnTo>
                    <a:pt x="288216" y="126954"/>
                  </a:lnTo>
                  <a:lnTo>
                    <a:pt x="251782" y="154798"/>
                  </a:lnTo>
                  <a:lnTo>
                    <a:pt x="217321" y="184964"/>
                  </a:lnTo>
                  <a:lnTo>
                    <a:pt x="184951" y="217336"/>
                  </a:lnTo>
                  <a:lnTo>
                    <a:pt x="154786" y="251798"/>
                  </a:lnTo>
                  <a:lnTo>
                    <a:pt x="126943" y="288233"/>
                  </a:lnTo>
                  <a:lnTo>
                    <a:pt x="101539" y="326525"/>
                  </a:lnTo>
                  <a:lnTo>
                    <a:pt x="78688" y="366559"/>
                  </a:lnTo>
                  <a:lnTo>
                    <a:pt x="58508" y="408218"/>
                  </a:lnTo>
                  <a:lnTo>
                    <a:pt x="41114" y="451386"/>
                  </a:lnTo>
                  <a:lnTo>
                    <a:pt x="26622" y="495947"/>
                  </a:lnTo>
                  <a:lnTo>
                    <a:pt x="15149" y="541785"/>
                  </a:lnTo>
                  <a:lnTo>
                    <a:pt x="6810" y="588784"/>
                  </a:lnTo>
                  <a:lnTo>
                    <a:pt x="1721" y="636828"/>
                  </a:lnTo>
                  <a:lnTo>
                    <a:pt x="0" y="685800"/>
                  </a:lnTo>
                  <a:lnTo>
                    <a:pt x="1721" y="734776"/>
                  </a:lnTo>
                  <a:lnTo>
                    <a:pt x="6810" y="782823"/>
                  </a:lnTo>
                  <a:lnTo>
                    <a:pt x="15149" y="829825"/>
                  </a:lnTo>
                  <a:lnTo>
                    <a:pt x="26622" y="875665"/>
                  </a:lnTo>
                  <a:lnTo>
                    <a:pt x="41114" y="920228"/>
                  </a:lnTo>
                  <a:lnTo>
                    <a:pt x="58508" y="963397"/>
                  </a:lnTo>
                  <a:lnTo>
                    <a:pt x="78688" y="1005057"/>
                  </a:lnTo>
                  <a:lnTo>
                    <a:pt x="101539" y="1045091"/>
                  </a:lnTo>
                  <a:lnTo>
                    <a:pt x="126943" y="1083383"/>
                  </a:lnTo>
                  <a:lnTo>
                    <a:pt x="154786" y="1119817"/>
                  </a:lnTo>
                  <a:lnTo>
                    <a:pt x="184951" y="1154278"/>
                  </a:lnTo>
                  <a:lnTo>
                    <a:pt x="217321" y="1186648"/>
                  </a:lnTo>
                  <a:lnTo>
                    <a:pt x="251782" y="1216813"/>
                  </a:lnTo>
                  <a:lnTo>
                    <a:pt x="288216" y="1244656"/>
                  </a:lnTo>
                  <a:lnTo>
                    <a:pt x="326508" y="1270060"/>
                  </a:lnTo>
                  <a:lnTo>
                    <a:pt x="366542" y="1292911"/>
                  </a:lnTo>
                  <a:lnTo>
                    <a:pt x="408202" y="1313091"/>
                  </a:lnTo>
                  <a:lnTo>
                    <a:pt x="451371" y="1330485"/>
                  </a:lnTo>
                  <a:lnTo>
                    <a:pt x="495934" y="1344977"/>
                  </a:lnTo>
                  <a:lnTo>
                    <a:pt x="541774" y="1356450"/>
                  </a:lnTo>
                  <a:lnTo>
                    <a:pt x="588776" y="1364789"/>
                  </a:lnTo>
                  <a:lnTo>
                    <a:pt x="636823" y="1369878"/>
                  </a:lnTo>
                  <a:lnTo>
                    <a:pt x="685800" y="1371600"/>
                  </a:lnTo>
                  <a:lnTo>
                    <a:pt x="734771" y="1369878"/>
                  </a:lnTo>
                  <a:lnTo>
                    <a:pt x="782815" y="1364789"/>
                  </a:lnTo>
                  <a:lnTo>
                    <a:pt x="829814" y="1356450"/>
                  </a:lnTo>
                  <a:lnTo>
                    <a:pt x="875652" y="1344977"/>
                  </a:lnTo>
                  <a:lnTo>
                    <a:pt x="920213" y="1330485"/>
                  </a:lnTo>
                  <a:lnTo>
                    <a:pt x="963381" y="1313091"/>
                  </a:lnTo>
                  <a:lnTo>
                    <a:pt x="1005040" y="1292911"/>
                  </a:lnTo>
                  <a:lnTo>
                    <a:pt x="1045074" y="1270060"/>
                  </a:lnTo>
                  <a:lnTo>
                    <a:pt x="1083366" y="1244656"/>
                  </a:lnTo>
                  <a:lnTo>
                    <a:pt x="1119801" y="1216813"/>
                  </a:lnTo>
                  <a:lnTo>
                    <a:pt x="1154263" y="1186648"/>
                  </a:lnTo>
                  <a:lnTo>
                    <a:pt x="1186635" y="1154278"/>
                  </a:lnTo>
                  <a:lnTo>
                    <a:pt x="1216801" y="1119817"/>
                  </a:lnTo>
                  <a:lnTo>
                    <a:pt x="1244645" y="1083383"/>
                  </a:lnTo>
                  <a:lnTo>
                    <a:pt x="1270051" y="1045091"/>
                  </a:lnTo>
                  <a:lnTo>
                    <a:pt x="1292903" y="1005057"/>
                  </a:lnTo>
                  <a:lnTo>
                    <a:pt x="1313085" y="963397"/>
                  </a:lnTo>
                  <a:lnTo>
                    <a:pt x="1330481" y="920228"/>
                  </a:lnTo>
                  <a:lnTo>
                    <a:pt x="1344974" y="875665"/>
                  </a:lnTo>
                  <a:lnTo>
                    <a:pt x="1356448" y="829825"/>
                  </a:lnTo>
                  <a:lnTo>
                    <a:pt x="1364788" y="782823"/>
                  </a:lnTo>
                  <a:lnTo>
                    <a:pt x="1369877" y="734776"/>
                  </a:lnTo>
                  <a:lnTo>
                    <a:pt x="1371600"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800" y="0"/>
                  </a:lnTo>
                  <a:close/>
                </a:path>
              </a:pathLst>
            </a:custGeom>
            <a:solidFill>
              <a:srgbClr val="FFC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1213103" y="4852415"/>
              <a:ext cx="795528" cy="795528"/>
            </a:xfrm>
            <a:prstGeom prst="rect">
              <a:avLst/>
            </a:prstGeom>
          </p:spPr>
        </p:pic>
      </p:grpSp>
      <p:sp>
        <p:nvSpPr>
          <p:cNvPr id="14" name="object 14"/>
          <p:cNvSpPr txBox="1"/>
          <p:nvPr/>
        </p:nvSpPr>
        <p:spPr>
          <a:xfrm>
            <a:off x="2580258" y="4729988"/>
            <a:ext cx="3167380" cy="995680"/>
          </a:xfrm>
          <a:prstGeom prst="rect">
            <a:avLst/>
          </a:prstGeom>
        </p:spPr>
        <p:txBody>
          <a:bodyPr vert="horz" wrap="square" lIns="0" tIns="35560" rIns="0" bIns="0" rtlCol="0">
            <a:spAutoFit/>
          </a:bodyPr>
          <a:lstStyle/>
          <a:p>
            <a:pPr marL="12700" marR="5080">
              <a:lnSpc>
                <a:spcPct val="91400"/>
              </a:lnSpc>
              <a:spcBef>
                <a:spcPts val="280"/>
              </a:spcBef>
            </a:pPr>
            <a:r>
              <a:rPr sz="1700" spc="-10" dirty="0">
                <a:solidFill>
                  <a:srgbClr val="FFC000"/>
                </a:solidFill>
                <a:latin typeface="Calibri"/>
                <a:cs typeface="Calibri"/>
              </a:rPr>
              <a:t>Implement strong authentication </a:t>
            </a:r>
            <a:r>
              <a:rPr sz="1700" spc="-5" dirty="0">
                <a:solidFill>
                  <a:srgbClr val="FFC000"/>
                </a:solidFill>
                <a:latin typeface="Calibri"/>
                <a:cs typeface="Calibri"/>
              </a:rPr>
              <a:t> and encryption measures </a:t>
            </a:r>
            <a:r>
              <a:rPr sz="1700" spc="-10" dirty="0">
                <a:solidFill>
                  <a:srgbClr val="FFC000"/>
                </a:solidFill>
                <a:latin typeface="Calibri"/>
                <a:cs typeface="Calibri"/>
              </a:rPr>
              <a:t>to protect </a:t>
            </a:r>
            <a:r>
              <a:rPr sz="1700" spc="-370" dirty="0">
                <a:solidFill>
                  <a:srgbClr val="FFC000"/>
                </a:solidFill>
                <a:latin typeface="Calibri"/>
                <a:cs typeface="Calibri"/>
              </a:rPr>
              <a:t> </a:t>
            </a:r>
            <a:r>
              <a:rPr sz="1700" spc="-5" dirty="0">
                <a:solidFill>
                  <a:srgbClr val="FFC000"/>
                </a:solidFill>
                <a:latin typeface="Calibri"/>
                <a:cs typeface="Calibri"/>
              </a:rPr>
              <a:t>user</a:t>
            </a:r>
            <a:r>
              <a:rPr sz="1700" spc="-15" dirty="0">
                <a:solidFill>
                  <a:srgbClr val="FFC000"/>
                </a:solidFill>
                <a:latin typeface="Calibri"/>
                <a:cs typeface="Calibri"/>
              </a:rPr>
              <a:t> data</a:t>
            </a:r>
            <a:r>
              <a:rPr sz="1700" spc="-10" dirty="0">
                <a:solidFill>
                  <a:srgbClr val="FFC000"/>
                </a:solidFill>
                <a:latin typeface="Calibri"/>
                <a:cs typeface="Calibri"/>
              </a:rPr>
              <a:t> </a:t>
            </a:r>
            <a:r>
              <a:rPr sz="1700" spc="-5" dirty="0">
                <a:solidFill>
                  <a:srgbClr val="FFC000"/>
                </a:solidFill>
                <a:latin typeface="Calibri"/>
                <a:cs typeface="Calibri"/>
              </a:rPr>
              <a:t>and</a:t>
            </a:r>
            <a:r>
              <a:rPr sz="1700" dirty="0">
                <a:solidFill>
                  <a:srgbClr val="FFC000"/>
                </a:solidFill>
                <a:latin typeface="Calibri"/>
                <a:cs typeface="Calibri"/>
              </a:rPr>
              <a:t> </a:t>
            </a:r>
            <a:r>
              <a:rPr sz="1700" spc="-15" dirty="0">
                <a:solidFill>
                  <a:srgbClr val="FFC000"/>
                </a:solidFill>
                <a:latin typeface="Calibri"/>
                <a:cs typeface="Calibri"/>
              </a:rPr>
              <a:t>prevent</a:t>
            </a:r>
            <a:r>
              <a:rPr sz="1700" spc="-10" dirty="0">
                <a:solidFill>
                  <a:srgbClr val="FFC000"/>
                </a:solidFill>
                <a:latin typeface="Calibri"/>
                <a:cs typeface="Calibri"/>
              </a:rPr>
              <a:t> unauthorized </a:t>
            </a:r>
            <a:r>
              <a:rPr sz="1700" spc="-370" dirty="0">
                <a:solidFill>
                  <a:srgbClr val="FFC000"/>
                </a:solidFill>
                <a:latin typeface="Calibri"/>
                <a:cs typeface="Calibri"/>
              </a:rPr>
              <a:t> </a:t>
            </a:r>
            <a:r>
              <a:rPr sz="1700" spc="-5" dirty="0">
                <a:solidFill>
                  <a:srgbClr val="FFC000"/>
                </a:solidFill>
                <a:latin typeface="Calibri"/>
                <a:cs typeface="Calibri"/>
              </a:rPr>
              <a:t>access</a:t>
            </a:r>
            <a:r>
              <a:rPr sz="1700" dirty="0">
                <a:solidFill>
                  <a:srgbClr val="FFC000"/>
                </a:solidFill>
                <a:latin typeface="Calibri"/>
                <a:cs typeface="Calibri"/>
              </a:rPr>
              <a:t> </a:t>
            </a:r>
            <a:r>
              <a:rPr sz="1700" spc="-10" dirty="0">
                <a:solidFill>
                  <a:srgbClr val="FFC000"/>
                </a:solidFill>
                <a:latin typeface="Calibri"/>
                <a:cs typeface="Calibri"/>
              </a:rPr>
              <a:t>to</a:t>
            </a:r>
            <a:r>
              <a:rPr sz="1700" spc="-15" dirty="0">
                <a:solidFill>
                  <a:srgbClr val="FFC000"/>
                </a:solidFill>
                <a:latin typeface="Calibri"/>
                <a:cs typeface="Calibri"/>
              </a:rPr>
              <a:t> </a:t>
            </a:r>
            <a:r>
              <a:rPr sz="1700" spc="-5" dirty="0">
                <a:solidFill>
                  <a:srgbClr val="FFC000"/>
                </a:solidFill>
                <a:latin typeface="Calibri"/>
                <a:cs typeface="Calibri"/>
              </a:rPr>
              <a:t>IoT</a:t>
            </a:r>
            <a:r>
              <a:rPr sz="1700" spc="5" dirty="0">
                <a:solidFill>
                  <a:srgbClr val="FFC000"/>
                </a:solidFill>
                <a:latin typeface="Calibri"/>
                <a:cs typeface="Calibri"/>
              </a:rPr>
              <a:t> </a:t>
            </a:r>
            <a:r>
              <a:rPr sz="1700" spc="-10" dirty="0">
                <a:solidFill>
                  <a:srgbClr val="FFC000"/>
                </a:solidFill>
                <a:latin typeface="Calibri"/>
                <a:cs typeface="Calibri"/>
              </a:rPr>
              <a:t>devices.</a:t>
            </a:r>
            <a:endParaRPr sz="1700">
              <a:latin typeface="Calibri"/>
              <a:cs typeface="Calibri"/>
            </a:endParaRPr>
          </a:p>
        </p:txBody>
      </p:sp>
      <p:grpSp>
        <p:nvGrpSpPr>
          <p:cNvPr id="15" name="object 15"/>
          <p:cNvGrpSpPr/>
          <p:nvPr/>
        </p:nvGrpSpPr>
        <p:grpSpPr>
          <a:xfrm>
            <a:off x="6388608" y="4565903"/>
            <a:ext cx="1371600" cy="1371600"/>
            <a:chOff x="6388608" y="4565903"/>
            <a:chExt cx="1371600" cy="1371600"/>
          </a:xfrm>
        </p:grpSpPr>
        <p:sp>
          <p:nvSpPr>
            <p:cNvPr id="16" name="object 16"/>
            <p:cNvSpPr/>
            <p:nvPr/>
          </p:nvSpPr>
          <p:spPr>
            <a:xfrm>
              <a:off x="6388608" y="4565903"/>
              <a:ext cx="1371600" cy="1371600"/>
            </a:xfrm>
            <a:custGeom>
              <a:avLst/>
              <a:gdLst/>
              <a:ahLst/>
              <a:cxnLst/>
              <a:rect l="l" t="t" r="r" b="b"/>
              <a:pathLst>
                <a:path w="1371600" h="1371600">
                  <a:moveTo>
                    <a:pt x="685799" y="0"/>
                  </a:moveTo>
                  <a:lnTo>
                    <a:pt x="636828" y="1722"/>
                  </a:lnTo>
                  <a:lnTo>
                    <a:pt x="588784" y="6811"/>
                  </a:lnTo>
                  <a:lnTo>
                    <a:pt x="541785" y="15151"/>
                  </a:lnTo>
                  <a:lnTo>
                    <a:pt x="495947" y="26625"/>
                  </a:lnTo>
                  <a:lnTo>
                    <a:pt x="451386" y="41118"/>
                  </a:lnTo>
                  <a:lnTo>
                    <a:pt x="408218" y="58514"/>
                  </a:lnTo>
                  <a:lnTo>
                    <a:pt x="366559" y="78696"/>
                  </a:lnTo>
                  <a:lnTo>
                    <a:pt x="326525" y="101548"/>
                  </a:lnTo>
                  <a:lnTo>
                    <a:pt x="288233" y="126954"/>
                  </a:lnTo>
                  <a:lnTo>
                    <a:pt x="251798" y="154798"/>
                  </a:lnTo>
                  <a:lnTo>
                    <a:pt x="217336" y="184964"/>
                  </a:lnTo>
                  <a:lnTo>
                    <a:pt x="184964" y="217336"/>
                  </a:lnTo>
                  <a:lnTo>
                    <a:pt x="154798" y="251798"/>
                  </a:lnTo>
                  <a:lnTo>
                    <a:pt x="126954" y="288233"/>
                  </a:lnTo>
                  <a:lnTo>
                    <a:pt x="101548" y="326525"/>
                  </a:lnTo>
                  <a:lnTo>
                    <a:pt x="78696" y="366559"/>
                  </a:lnTo>
                  <a:lnTo>
                    <a:pt x="58514" y="408218"/>
                  </a:lnTo>
                  <a:lnTo>
                    <a:pt x="41118" y="451386"/>
                  </a:lnTo>
                  <a:lnTo>
                    <a:pt x="26625" y="495947"/>
                  </a:lnTo>
                  <a:lnTo>
                    <a:pt x="15151" y="541785"/>
                  </a:lnTo>
                  <a:lnTo>
                    <a:pt x="6811" y="588784"/>
                  </a:lnTo>
                  <a:lnTo>
                    <a:pt x="1722" y="636828"/>
                  </a:lnTo>
                  <a:lnTo>
                    <a:pt x="0" y="685800"/>
                  </a:lnTo>
                  <a:lnTo>
                    <a:pt x="1722" y="734776"/>
                  </a:lnTo>
                  <a:lnTo>
                    <a:pt x="6811" y="782823"/>
                  </a:lnTo>
                  <a:lnTo>
                    <a:pt x="15151" y="829825"/>
                  </a:lnTo>
                  <a:lnTo>
                    <a:pt x="26625" y="875665"/>
                  </a:lnTo>
                  <a:lnTo>
                    <a:pt x="41118" y="920228"/>
                  </a:lnTo>
                  <a:lnTo>
                    <a:pt x="58514" y="963397"/>
                  </a:lnTo>
                  <a:lnTo>
                    <a:pt x="78696" y="1005057"/>
                  </a:lnTo>
                  <a:lnTo>
                    <a:pt x="101548" y="1045091"/>
                  </a:lnTo>
                  <a:lnTo>
                    <a:pt x="126954" y="1083383"/>
                  </a:lnTo>
                  <a:lnTo>
                    <a:pt x="154798" y="1119817"/>
                  </a:lnTo>
                  <a:lnTo>
                    <a:pt x="184964" y="1154278"/>
                  </a:lnTo>
                  <a:lnTo>
                    <a:pt x="217336" y="1186648"/>
                  </a:lnTo>
                  <a:lnTo>
                    <a:pt x="251798" y="1216813"/>
                  </a:lnTo>
                  <a:lnTo>
                    <a:pt x="288233" y="1244656"/>
                  </a:lnTo>
                  <a:lnTo>
                    <a:pt x="326525" y="1270060"/>
                  </a:lnTo>
                  <a:lnTo>
                    <a:pt x="366559" y="1292911"/>
                  </a:lnTo>
                  <a:lnTo>
                    <a:pt x="408218" y="1313091"/>
                  </a:lnTo>
                  <a:lnTo>
                    <a:pt x="451386" y="1330485"/>
                  </a:lnTo>
                  <a:lnTo>
                    <a:pt x="495947" y="1344977"/>
                  </a:lnTo>
                  <a:lnTo>
                    <a:pt x="541785" y="1356450"/>
                  </a:lnTo>
                  <a:lnTo>
                    <a:pt x="588784" y="1364789"/>
                  </a:lnTo>
                  <a:lnTo>
                    <a:pt x="636828" y="1369878"/>
                  </a:lnTo>
                  <a:lnTo>
                    <a:pt x="685799" y="1371600"/>
                  </a:lnTo>
                  <a:lnTo>
                    <a:pt x="734771" y="1369878"/>
                  </a:lnTo>
                  <a:lnTo>
                    <a:pt x="782815" y="1364789"/>
                  </a:lnTo>
                  <a:lnTo>
                    <a:pt x="829814" y="1356450"/>
                  </a:lnTo>
                  <a:lnTo>
                    <a:pt x="875652" y="1344977"/>
                  </a:lnTo>
                  <a:lnTo>
                    <a:pt x="920213" y="1330485"/>
                  </a:lnTo>
                  <a:lnTo>
                    <a:pt x="963381" y="1313091"/>
                  </a:lnTo>
                  <a:lnTo>
                    <a:pt x="1005040" y="1292911"/>
                  </a:lnTo>
                  <a:lnTo>
                    <a:pt x="1045074" y="1270060"/>
                  </a:lnTo>
                  <a:lnTo>
                    <a:pt x="1083366" y="1244656"/>
                  </a:lnTo>
                  <a:lnTo>
                    <a:pt x="1119801" y="1216813"/>
                  </a:lnTo>
                  <a:lnTo>
                    <a:pt x="1154263" y="1186648"/>
                  </a:lnTo>
                  <a:lnTo>
                    <a:pt x="1186635" y="1154278"/>
                  </a:lnTo>
                  <a:lnTo>
                    <a:pt x="1216801" y="1119817"/>
                  </a:lnTo>
                  <a:lnTo>
                    <a:pt x="1244645" y="1083383"/>
                  </a:lnTo>
                  <a:lnTo>
                    <a:pt x="1270051" y="1045091"/>
                  </a:lnTo>
                  <a:lnTo>
                    <a:pt x="1292903" y="1005057"/>
                  </a:lnTo>
                  <a:lnTo>
                    <a:pt x="1313085" y="963397"/>
                  </a:lnTo>
                  <a:lnTo>
                    <a:pt x="1330481" y="920228"/>
                  </a:lnTo>
                  <a:lnTo>
                    <a:pt x="1344974" y="875665"/>
                  </a:lnTo>
                  <a:lnTo>
                    <a:pt x="1356448" y="829825"/>
                  </a:lnTo>
                  <a:lnTo>
                    <a:pt x="1364788" y="782823"/>
                  </a:lnTo>
                  <a:lnTo>
                    <a:pt x="1369877" y="734776"/>
                  </a:lnTo>
                  <a:lnTo>
                    <a:pt x="1371599"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799" y="0"/>
                  </a:lnTo>
                  <a:close/>
                </a:path>
              </a:pathLst>
            </a:custGeom>
            <a:solidFill>
              <a:srgbClr val="5B9BD4"/>
            </a:solidFill>
          </p:spPr>
          <p:txBody>
            <a:bodyPr wrap="square" lIns="0" tIns="0" rIns="0" bIns="0" rtlCol="0"/>
            <a:lstStyle/>
            <a:p>
              <a:endParaRPr/>
            </a:p>
          </p:txBody>
        </p:sp>
        <p:pic>
          <p:nvPicPr>
            <p:cNvPr id="17" name="object 17"/>
            <p:cNvPicPr/>
            <p:nvPr/>
          </p:nvPicPr>
          <p:blipFill>
            <a:blip r:embed="rId5" cstate="print"/>
            <a:stretch>
              <a:fillRect/>
            </a:stretch>
          </p:blipFill>
          <p:spPr>
            <a:xfrm>
              <a:off x="6678168" y="4852415"/>
              <a:ext cx="795527" cy="795528"/>
            </a:xfrm>
            <a:prstGeom prst="rect">
              <a:avLst/>
            </a:prstGeom>
          </p:spPr>
        </p:pic>
      </p:grpSp>
      <p:sp>
        <p:nvSpPr>
          <p:cNvPr id="18" name="object 18"/>
          <p:cNvSpPr txBox="1"/>
          <p:nvPr/>
        </p:nvSpPr>
        <p:spPr>
          <a:xfrm>
            <a:off x="8044942" y="4611370"/>
            <a:ext cx="3253740" cy="1233805"/>
          </a:xfrm>
          <a:prstGeom prst="rect">
            <a:avLst/>
          </a:prstGeom>
        </p:spPr>
        <p:txBody>
          <a:bodyPr vert="horz" wrap="square" lIns="0" tIns="34925" rIns="0" bIns="0" rtlCol="0">
            <a:spAutoFit/>
          </a:bodyPr>
          <a:lstStyle/>
          <a:p>
            <a:pPr marL="12700" marR="5080">
              <a:lnSpc>
                <a:spcPct val="91500"/>
              </a:lnSpc>
              <a:spcBef>
                <a:spcPts val="275"/>
              </a:spcBef>
            </a:pPr>
            <a:r>
              <a:rPr sz="1700" spc="-10" dirty="0">
                <a:solidFill>
                  <a:srgbClr val="5B9BD4"/>
                </a:solidFill>
                <a:latin typeface="Calibri"/>
                <a:cs typeface="Calibri"/>
              </a:rPr>
              <a:t>Provide</a:t>
            </a:r>
            <a:r>
              <a:rPr sz="1700" spc="65" dirty="0">
                <a:solidFill>
                  <a:srgbClr val="5B9BD4"/>
                </a:solidFill>
                <a:latin typeface="Calibri"/>
                <a:cs typeface="Calibri"/>
              </a:rPr>
              <a:t> </a:t>
            </a:r>
            <a:r>
              <a:rPr sz="1700" spc="-5" dirty="0">
                <a:solidFill>
                  <a:srgbClr val="5B9BD4"/>
                </a:solidFill>
                <a:latin typeface="Calibri"/>
                <a:cs typeface="Calibri"/>
              </a:rPr>
              <a:t>clear</a:t>
            </a:r>
            <a:r>
              <a:rPr sz="1700" spc="80" dirty="0">
                <a:solidFill>
                  <a:srgbClr val="5B9BD4"/>
                </a:solidFill>
                <a:latin typeface="Calibri"/>
                <a:cs typeface="Calibri"/>
              </a:rPr>
              <a:t> </a:t>
            </a:r>
            <a:r>
              <a:rPr sz="1700" dirty="0">
                <a:solidFill>
                  <a:srgbClr val="5B9BD4"/>
                </a:solidFill>
                <a:latin typeface="Calibri"/>
                <a:cs typeface="Calibri"/>
              </a:rPr>
              <a:t>and</a:t>
            </a:r>
            <a:r>
              <a:rPr sz="1700" spc="70" dirty="0">
                <a:solidFill>
                  <a:srgbClr val="5B9BD4"/>
                </a:solidFill>
                <a:latin typeface="Calibri"/>
                <a:cs typeface="Calibri"/>
              </a:rPr>
              <a:t> </a:t>
            </a:r>
            <a:r>
              <a:rPr sz="1700" spc="-10" dirty="0">
                <a:solidFill>
                  <a:srgbClr val="5B9BD4"/>
                </a:solidFill>
                <a:latin typeface="Calibri"/>
                <a:cs typeface="Calibri"/>
              </a:rPr>
              <a:t>transparent </a:t>
            </a:r>
            <a:r>
              <a:rPr sz="1700" spc="-5" dirty="0">
                <a:solidFill>
                  <a:srgbClr val="5B9BD4"/>
                </a:solidFill>
                <a:latin typeface="Calibri"/>
                <a:cs typeface="Calibri"/>
              </a:rPr>
              <a:t> privacy</a:t>
            </a:r>
            <a:r>
              <a:rPr sz="1700" spc="-15" dirty="0">
                <a:solidFill>
                  <a:srgbClr val="5B9BD4"/>
                </a:solidFill>
                <a:latin typeface="Calibri"/>
                <a:cs typeface="Calibri"/>
              </a:rPr>
              <a:t> </a:t>
            </a:r>
            <a:r>
              <a:rPr sz="1700" spc="-10" dirty="0">
                <a:solidFill>
                  <a:srgbClr val="5B9BD4"/>
                </a:solidFill>
                <a:latin typeface="Calibri"/>
                <a:cs typeface="Calibri"/>
              </a:rPr>
              <a:t>policies</a:t>
            </a:r>
            <a:r>
              <a:rPr sz="1700" spc="25" dirty="0">
                <a:solidFill>
                  <a:srgbClr val="5B9BD4"/>
                </a:solidFill>
                <a:latin typeface="Calibri"/>
                <a:cs typeface="Calibri"/>
              </a:rPr>
              <a:t> </a:t>
            </a:r>
            <a:r>
              <a:rPr sz="1700" spc="-5" dirty="0">
                <a:solidFill>
                  <a:srgbClr val="5B9BD4"/>
                </a:solidFill>
                <a:latin typeface="Calibri"/>
                <a:cs typeface="Calibri"/>
              </a:rPr>
              <a:t>and</a:t>
            </a:r>
            <a:r>
              <a:rPr sz="1700" spc="10" dirty="0">
                <a:solidFill>
                  <a:srgbClr val="5B9BD4"/>
                </a:solidFill>
                <a:latin typeface="Calibri"/>
                <a:cs typeface="Calibri"/>
              </a:rPr>
              <a:t> </a:t>
            </a:r>
            <a:r>
              <a:rPr sz="1700" spc="-5" dirty="0">
                <a:solidFill>
                  <a:srgbClr val="5B9BD4"/>
                </a:solidFill>
                <a:latin typeface="Calibri"/>
                <a:cs typeface="Calibri"/>
              </a:rPr>
              <a:t>user</a:t>
            </a:r>
            <a:r>
              <a:rPr sz="1700" dirty="0">
                <a:solidFill>
                  <a:srgbClr val="5B9BD4"/>
                </a:solidFill>
                <a:latin typeface="Calibri"/>
                <a:cs typeface="Calibri"/>
              </a:rPr>
              <a:t> </a:t>
            </a:r>
            <a:r>
              <a:rPr sz="1700" spc="-10" dirty="0">
                <a:solidFill>
                  <a:srgbClr val="5B9BD4"/>
                </a:solidFill>
                <a:latin typeface="Calibri"/>
                <a:cs typeface="Calibri"/>
              </a:rPr>
              <a:t>agreements </a:t>
            </a:r>
            <a:r>
              <a:rPr sz="1700" spc="-370" dirty="0">
                <a:solidFill>
                  <a:srgbClr val="5B9BD4"/>
                </a:solidFill>
                <a:latin typeface="Calibri"/>
                <a:cs typeface="Calibri"/>
              </a:rPr>
              <a:t> </a:t>
            </a:r>
            <a:r>
              <a:rPr sz="1700" spc="-10" dirty="0">
                <a:solidFill>
                  <a:srgbClr val="5B9BD4"/>
                </a:solidFill>
                <a:latin typeface="Calibri"/>
                <a:cs typeface="Calibri"/>
              </a:rPr>
              <a:t>that</a:t>
            </a:r>
            <a:r>
              <a:rPr sz="1700" spc="-5" dirty="0">
                <a:solidFill>
                  <a:srgbClr val="5B9BD4"/>
                </a:solidFill>
                <a:latin typeface="Calibri"/>
                <a:cs typeface="Calibri"/>
              </a:rPr>
              <a:t> </a:t>
            </a:r>
            <a:r>
              <a:rPr sz="1700" spc="-10" dirty="0">
                <a:solidFill>
                  <a:srgbClr val="5B9BD4"/>
                </a:solidFill>
                <a:latin typeface="Calibri"/>
                <a:cs typeface="Calibri"/>
              </a:rPr>
              <a:t>inform</a:t>
            </a:r>
            <a:r>
              <a:rPr sz="1700" spc="-20" dirty="0">
                <a:solidFill>
                  <a:srgbClr val="5B9BD4"/>
                </a:solidFill>
                <a:latin typeface="Calibri"/>
                <a:cs typeface="Calibri"/>
              </a:rPr>
              <a:t> </a:t>
            </a:r>
            <a:r>
              <a:rPr sz="1700" spc="-10" dirty="0">
                <a:solidFill>
                  <a:srgbClr val="5B9BD4"/>
                </a:solidFill>
                <a:latin typeface="Calibri"/>
                <a:cs typeface="Calibri"/>
              </a:rPr>
              <a:t>users</a:t>
            </a:r>
            <a:r>
              <a:rPr sz="1700" spc="-25" dirty="0">
                <a:solidFill>
                  <a:srgbClr val="5B9BD4"/>
                </a:solidFill>
                <a:latin typeface="Calibri"/>
                <a:cs typeface="Calibri"/>
              </a:rPr>
              <a:t> </a:t>
            </a:r>
            <a:r>
              <a:rPr sz="1700" spc="-10" dirty="0">
                <a:solidFill>
                  <a:srgbClr val="5B9BD4"/>
                </a:solidFill>
                <a:latin typeface="Calibri"/>
                <a:cs typeface="Calibri"/>
              </a:rPr>
              <a:t>about</a:t>
            </a:r>
            <a:r>
              <a:rPr sz="1700" spc="20" dirty="0">
                <a:solidFill>
                  <a:srgbClr val="5B9BD4"/>
                </a:solidFill>
                <a:latin typeface="Calibri"/>
                <a:cs typeface="Calibri"/>
              </a:rPr>
              <a:t> </a:t>
            </a:r>
            <a:r>
              <a:rPr sz="1700" spc="-10" dirty="0">
                <a:solidFill>
                  <a:srgbClr val="5B9BD4"/>
                </a:solidFill>
                <a:latin typeface="Calibri"/>
                <a:cs typeface="Calibri"/>
              </a:rPr>
              <a:t>how</a:t>
            </a:r>
            <a:r>
              <a:rPr sz="1700" dirty="0">
                <a:solidFill>
                  <a:srgbClr val="5B9BD4"/>
                </a:solidFill>
                <a:latin typeface="Calibri"/>
                <a:cs typeface="Calibri"/>
              </a:rPr>
              <a:t> </a:t>
            </a:r>
            <a:r>
              <a:rPr sz="1700" spc="-5" dirty="0">
                <a:solidFill>
                  <a:srgbClr val="5B9BD4"/>
                </a:solidFill>
                <a:latin typeface="Calibri"/>
                <a:cs typeface="Calibri"/>
              </a:rPr>
              <a:t>their </a:t>
            </a:r>
            <a:r>
              <a:rPr sz="1700" dirty="0">
                <a:solidFill>
                  <a:srgbClr val="5B9BD4"/>
                </a:solidFill>
                <a:latin typeface="Calibri"/>
                <a:cs typeface="Calibri"/>
              </a:rPr>
              <a:t> </a:t>
            </a:r>
            <a:r>
              <a:rPr sz="1700" spc="-15" dirty="0">
                <a:solidFill>
                  <a:srgbClr val="5B9BD4"/>
                </a:solidFill>
                <a:latin typeface="Calibri"/>
                <a:cs typeface="Calibri"/>
              </a:rPr>
              <a:t>data</a:t>
            </a:r>
            <a:r>
              <a:rPr sz="1700" spc="-5" dirty="0">
                <a:solidFill>
                  <a:srgbClr val="5B9BD4"/>
                </a:solidFill>
                <a:latin typeface="Calibri"/>
                <a:cs typeface="Calibri"/>
              </a:rPr>
              <a:t> will</a:t>
            </a:r>
            <a:r>
              <a:rPr sz="1700" spc="10" dirty="0">
                <a:solidFill>
                  <a:srgbClr val="5B9BD4"/>
                </a:solidFill>
                <a:latin typeface="Calibri"/>
                <a:cs typeface="Calibri"/>
              </a:rPr>
              <a:t> </a:t>
            </a:r>
            <a:r>
              <a:rPr sz="1700" spc="-5" dirty="0">
                <a:solidFill>
                  <a:srgbClr val="5B9BD4"/>
                </a:solidFill>
                <a:latin typeface="Calibri"/>
                <a:cs typeface="Calibri"/>
              </a:rPr>
              <a:t>be</a:t>
            </a:r>
            <a:r>
              <a:rPr sz="1700" spc="-10" dirty="0">
                <a:solidFill>
                  <a:srgbClr val="5B9BD4"/>
                </a:solidFill>
                <a:latin typeface="Calibri"/>
                <a:cs typeface="Calibri"/>
              </a:rPr>
              <a:t> </a:t>
            </a:r>
            <a:r>
              <a:rPr sz="1700" spc="-15" dirty="0">
                <a:solidFill>
                  <a:srgbClr val="5B9BD4"/>
                </a:solidFill>
                <a:latin typeface="Calibri"/>
                <a:cs typeface="Calibri"/>
              </a:rPr>
              <a:t>collected,</a:t>
            </a:r>
            <a:r>
              <a:rPr sz="1700" spc="50" dirty="0">
                <a:solidFill>
                  <a:srgbClr val="5B9BD4"/>
                </a:solidFill>
                <a:latin typeface="Calibri"/>
                <a:cs typeface="Calibri"/>
              </a:rPr>
              <a:t> </a:t>
            </a:r>
            <a:r>
              <a:rPr sz="1700" spc="-5" dirty="0">
                <a:solidFill>
                  <a:srgbClr val="5B9BD4"/>
                </a:solidFill>
                <a:latin typeface="Calibri"/>
                <a:cs typeface="Calibri"/>
              </a:rPr>
              <a:t>used,</a:t>
            </a:r>
            <a:r>
              <a:rPr sz="1700" spc="5" dirty="0">
                <a:solidFill>
                  <a:srgbClr val="5B9BD4"/>
                </a:solidFill>
                <a:latin typeface="Calibri"/>
                <a:cs typeface="Calibri"/>
              </a:rPr>
              <a:t> </a:t>
            </a:r>
            <a:r>
              <a:rPr sz="1700" spc="-5" dirty="0">
                <a:solidFill>
                  <a:srgbClr val="5B9BD4"/>
                </a:solidFill>
                <a:latin typeface="Calibri"/>
                <a:cs typeface="Calibri"/>
              </a:rPr>
              <a:t>and </a:t>
            </a:r>
            <a:r>
              <a:rPr sz="1700" dirty="0">
                <a:solidFill>
                  <a:srgbClr val="5B9BD4"/>
                </a:solidFill>
                <a:latin typeface="Calibri"/>
                <a:cs typeface="Calibri"/>
              </a:rPr>
              <a:t> </a:t>
            </a:r>
            <a:r>
              <a:rPr sz="1700" spc="-10" dirty="0">
                <a:solidFill>
                  <a:srgbClr val="5B9BD4"/>
                </a:solidFill>
                <a:latin typeface="Calibri"/>
                <a:cs typeface="Calibri"/>
              </a:rPr>
              <a:t>shared.</a:t>
            </a:r>
            <a:endParaRPr sz="17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1459" y="243027"/>
            <a:ext cx="10889081" cy="831637"/>
          </a:xfrm>
          <a:prstGeom prst="rect">
            <a:avLst/>
          </a:prstGeom>
        </p:spPr>
        <p:txBody>
          <a:bodyPr vert="horz" wrap="square" lIns="0" tIns="61594" rIns="0" bIns="0" rtlCol="0">
            <a:spAutoFit/>
          </a:bodyPr>
          <a:lstStyle/>
          <a:p>
            <a:pPr marL="4527550" marR="5080" indent="-3692525">
              <a:lnSpc>
                <a:spcPts val="3030"/>
              </a:lnSpc>
              <a:spcBef>
                <a:spcPts val="484"/>
              </a:spcBef>
            </a:pPr>
            <a:r>
              <a:rPr dirty="0"/>
              <a:t>Future</a:t>
            </a:r>
            <a:r>
              <a:rPr spc="-60" dirty="0"/>
              <a:t> </a:t>
            </a:r>
            <a:r>
              <a:rPr spc="5" dirty="0"/>
              <a:t>outlook</a:t>
            </a:r>
            <a:r>
              <a:rPr spc="-50" dirty="0"/>
              <a:t> </a:t>
            </a:r>
            <a:r>
              <a:rPr spc="5" dirty="0"/>
              <a:t>and</a:t>
            </a:r>
            <a:r>
              <a:rPr dirty="0"/>
              <a:t> </a:t>
            </a:r>
            <a:r>
              <a:rPr spc="-5" dirty="0"/>
              <a:t>potential</a:t>
            </a:r>
            <a:r>
              <a:rPr spc="-75" dirty="0"/>
              <a:t> </a:t>
            </a:r>
            <a:r>
              <a:rPr spc="-15" dirty="0"/>
              <a:t>for</a:t>
            </a:r>
            <a:r>
              <a:rPr spc="5" dirty="0"/>
              <a:t> further</a:t>
            </a:r>
            <a:r>
              <a:rPr spc="-15" dirty="0"/>
              <a:t> </a:t>
            </a:r>
            <a:r>
              <a:rPr spc="-5" dirty="0"/>
              <a:t>advancements</a:t>
            </a:r>
            <a:r>
              <a:rPr spc="-70" dirty="0"/>
              <a:t> </a:t>
            </a:r>
            <a:r>
              <a:rPr dirty="0"/>
              <a:t>in </a:t>
            </a:r>
            <a:r>
              <a:rPr spc="-5" dirty="0"/>
              <a:t>IoT </a:t>
            </a:r>
            <a:r>
              <a:rPr spc="-615" dirty="0"/>
              <a:t> </a:t>
            </a:r>
            <a:r>
              <a:rPr dirty="0"/>
              <a:t>technology</a:t>
            </a:r>
          </a:p>
        </p:txBody>
      </p:sp>
      <p:grpSp>
        <p:nvGrpSpPr>
          <p:cNvPr id="3" name="object 3"/>
          <p:cNvGrpSpPr/>
          <p:nvPr/>
        </p:nvGrpSpPr>
        <p:grpSpPr>
          <a:xfrm>
            <a:off x="643127" y="1408175"/>
            <a:ext cx="10711180" cy="1005840"/>
            <a:chOff x="643127" y="1408175"/>
            <a:chExt cx="10711180" cy="1005840"/>
          </a:xfrm>
        </p:grpSpPr>
        <p:sp>
          <p:nvSpPr>
            <p:cNvPr id="4" name="object 4"/>
            <p:cNvSpPr/>
            <p:nvPr/>
          </p:nvSpPr>
          <p:spPr>
            <a:xfrm>
              <a:off x="643127" y="1408175"/>
              <a:ext cx="10711180" cy="1005840"/>
            </a:xfrm>
            <a:custGeom>
              <a:avLst/>
              <a:gdLst/>
              <a:ahLst/>
              <a:cxnLst/>
              <a:rect l="l" t="t" r="r" b="b"/>
              <a:pathLst>
                <a:path w="10711180" h="1005839">
                  <a:moveTo>
                    <a:pt x="10610088" y="0"/>
                  </a:moveTo>
                  <a:lnTo>
                    <a:pt x="100584" y="0"/>
                  </a:lnTo>
                  <a:lnTo>
                    <a:pt x="61432" y="7911"/>
                  </a:lnTo>
                  <a:lnTo>
                    <a:pt x="29460" y="29479"/>
                  </a:lnTo>
                  <a:lnTo>
                    <a:pt x="7904" y="61454"/>
                  </a:lnTo>
                  <a:lnTo>
                    <a:pt x="0" y="100584"/>
                  </a:lnTo>
                  <a:lnTo>
                    <a:pt x="0" y="905256"/>
                  </a:lnTo>
                  <a:lnTo>
                    <a:pt x="7904" y="944385"/>
                  </a:lnTo>
                  <a:lnTo>
                    <a:pt x="29460" y="976360"/>
                  </a:lnTo>
                  <a:lnTo>
                    <a:pt x="61432" y="997928"/>
                  </a:lnTo>
                  <a:lnTo>
                    <a:pt x="100584" y="1005839"/>
                  </a:lnTo>
                  <a:lnTo>
                    <a:pt x="10610088" y="1005839"/>
                  </a:lnTo>
                  <a:lnTo>
                    <a:pt x="10649217" y="997928"/>
                  </a:lnTo>
                  <a:lnTo>
                    <a:pt x="10681192" y="976360"/>
                  </a:lnTo>
                  <a:lnTo>
                    <a:pt x="10702760" y="944385"/>
                  </a:lnTo>
                  <a:lnTo>
                    <a:pt x="10710672" y="905256"/>
                  </a:lnTo>
                  <a:lnTo>
                    <a:pt x="10710672" y="100584"/>
                  </a:lnTo>
                  <a:lnTo>
                    <a:pt x="10702760" y="61454"/>
                  </a:lnTo>
                  <a:lnTo>
                    <a:pt x="10681192" y="29479"/>
                  </a:lnTo>
                  <a:lnTo>
                    <a:pt x="10649217" y="7911"/>
                  </a:lnTo>
                  <a:lnTo>
                    <a:pt x="10610088" y="0"/>
                  </a:lnTo>
                  <a:close/>
                </a:path>
              </a:pathLst>
            </a:custGeom>
            <a:solidFill>
              <a:srgbClr val="CFD4EA"/>
            </a:solidFill>
          </p:spPr>
          <p:txBody>
            <a:bodyPr wrap="square" lIns="0" tIns="0" rIns="0" bIns="0" rtlCol="0"/>
            <a:lstStyle/>
            <a:p>
              <a:endParaRPr/>
            </a:p>
          </p:txBody>
        </p:sp>
        <p:pic>
          <p:nvPicPr>
            <p:cNvPr id="5" name="object 5"/>
            <p:cNvPicPr/>
            <p:nvPr/>
          </p:nvPicPr>
          <p:blipFill>
            <a:blip r:embed="rId2" cstate="print"/>
            <a:stretch>
              <a:fillRect/>
            </a:stretch>
          </p:blipFill>
          <p:spPr>
            <a:xfrm>
              <a:off x="947927" y="1633727"/>
              <a:ext cx="551688" cy="551688"/>
            </a:xfrm>
            <a:prstGeom prst="rect">
              <a:avLst/>
            </a:prstGeom>
          </p:spPr>
        </p:pic>
        <p:sp>
          <p:nvSpPr>
            <p:cNvPr id="6" name="object 6"/>
            <p:cNvSpPr/>
            <p:nvPr/>
          </p:nvSpPr>
          <p:spPr>
            <a:xfrm>
              <a:off x="947927" y="1633727"/>
              <a:ext cx="551815" cy="551815"/>
            </a:xfrm>
            <a:custGeom>
              <a:avLst/>
              <a:gdLst/>
              <a:ahLst/>
              <a:cxnLst/>
              <a:rect l="l" t="t" r="r" b="b"/>
              <a:pathLst>
                <a:path w="551815" h="551814">
                  <a:moveTo>
                    <a:pt x="0" y="551688"/>
                  </a:moveTo>
                  <a:lnTo>
                    <a:pt x="551688" y="551688"/>
                  </a:lnTo>
                  <a:lnTo>
                    <a:pt x="551688" y="0"/>
                  </a:lnTo>
                  <a:lnTo>
                    <a:pt x="0" y="0"/>
                  </a:lnTo>
                  <a:lnTo>
                    <a:pt x="0" y="551688"/>
                  </a:lnTo>
                  <a:close/>
                </a:path>
              </a:pathLst>
            </a:custGeom>
            <a:ln w="12192">
              <a:solidFill>
                <a:srgbClr val="FFFFFF"/>
              </a:solidFill>
            </a:ln>
          </p:spPr>
          <p:txBody>
            <a:bodyPr wrap="square" lIns="0" tIns="0" rIns="0" bIns="0" rtlCol="0"/>
            <a:lstStyle/>
            <a:p>
              <a:endParaRPr/>
            </a:p>
          </p:txBody>
        </p:sp>
      </p:grpSp>
      <p:grpSp>
        <p:nvGrpSpPr>
          <p:cNvPr id="7" name="object 7"/>
          <p:cNvGrpSpPr/>
          <p:nvPr/>
        </p:nvGrpSpPr>
        <p:grpSpPr>
          <a:xfrm>
            <a:off x="643127" y="2663951"/>
            <a:ext cx="10711180" cy="1003300"/>
            <a:chOff x="643127" y="2663951"/>
            <a:chExt cx="10711180" cy="1003300"/>
          </a:xfrm>
        </p:grpSpPr>
        <p:sp>
          <p:nvSpPr>
            <p:cNvPr id="8" name="object 8"/>
            <p:cNvSpPr/>
            <p:nvPr/>
          </p:nvSpPr>
          <p:spPr>
            <a:xfrm>
              <a:off x="643127" y="2663951"/>
              <a:ext cx="10711180" cy="1003300"/>
            </a:xfrm>
            <a:custGeom>
              <a:avLst/>
              <a:gdLst/>
              <a:ahLst/>
              <a:cxnLst/>
              <a:rect l="l" t="t" r="r" b="b"/>
              <a:pathLst>
                <a:path w="10711180" h="1003300">
                  <a:moveTo>
                    <a:pt x="10610342" y="0"/>
                  </a:moveTo>
                  <a:lnTo>
                    <a:pt x="100279" y="0"/>
                  </a:lnTo>
                  <a:lnTo>
                    <a:pt x="61245" y="7889"/>
                  </a:lnTo>
                  <a:lnTo>
                    <a:pt x="29370" y="29400"/>
                  </a:lnTo>
                  <a:lnTo>
                    <a:pt x="7880" y="61293"/>
                  </a:lnTo>
                  <a:lnTo>
                    <a:pt x="0" y="100330"/>
                  </a:lnTo>
                  <a:lnTo>
                    <a:pt x="0" y="902462"/>
                  </a:lnTo>
                  <a:lnTo>
                    <a:pt x="7880" y="941498"/>
                  </a:lnTo>
                  <a:lnTo>
                    <a:pt x="29370" y="973391"/>
                  </a:lnTo>
                  <a:lnTo>
                    <a:pt x="61245" y="994902"/>
                  </a:lnTo>
                  <a:lnTo>
                    <a:pt x="100279" y="1002792"/>
                  </a:lnTo>
                  <a:lnTo>
                    <a:pt x="10610342" y="1002792"/>
                  </a:lnTo>
                  <a:lnTo>
                    <a:pt x="10649378" y="994902"/>
                  </a:lnTo>
                  <a:lnTo>
                    <a:pt x="10681271" y="973391"/>
                  </a:lnTo>
                  <a:lnTo>
                    <a:pt x="10702782" y="941498"/>
                  </a:lnTo>
                  <a:lnTo>
                    <a:pt x="10710672" y="902462"/>
                  </a:lnTo>
                  <a:lnTo>
                    <a:pt x="10710672" y="100330"/>
                  </a:lnTo>
                  <a:lnTo>
                    <a:pt x="10702782" y="61293"/>
                  </a:lnTo>
                  <a:lnTo>
                    <a:pt x="10681271" y="29400"/>
                  </a:lnTo>
                  <a:lnTo>
                    <a:pt x="10649378" y="7889"/>
                  </a:lnTo>
                  <a:lnTo>
                    <a:pt x="10610342" y="0"/>
                  </a:lnTo>
                  <a:close/>
                </a:path>
              </a:pathLst>
            </a:custGeom>
            <a:solidFill>
              <a:srgbClr val="CFD4EA"/>
            </a:solidFill>
          </p:spPr>
          <p:txBody>
            <a:bodyPr wrap="square" lIns="0" tIns="0" rIns="0" bIns="0" rtlCol="0"/>
            <a:lstStyle/>
            <a:p>
              <a:endParaRPr/>
            </a:p>
          </p:txBody>
        </p:sp>
        <p:pic>
          <p:nvPicPr>
            <p:cNvPr id="9" name="object 9"/>
            <p:cNvPicPr/>
            <p:nvPr/>
          </p:nvPicPr>
          <p:blipFill>
            <a:blip r:embed="rId3" cstate="print"/>
            <a:stretch>
              <a:fillRect/>
            </a:stretch>
          </p:blipFill>
          <p:spPr>
            <a:xfrm>
              <a:off x="947927" y="2889503"/>
              <a:ext cx="551688" cy="551688"/>
            </a:xfrm>
            <a:prstGeom prst="rect">
              <a:avLst/>
            </a:prstGeom>
          </p:spPr>
        </p:pic>
        <p:sp>
          <p:nvSpPr>
            <p:cNvPr id="10" name="object 10"/>
            <p:cNvSpPr/>
            <p:nvPr/>
          </p:nvSpPr>
          <p:spPr>
            <a:xfrm>
              <a:off x="947927" y="2889503"/>
              <a:ext cx="551815" cy="551815"/>
            </a:xfrm>
            <a:custGeom>
              <a:avLst/>
              <a:gdLst/>
              <a:ahLst/>
              <a:cxnLst/>
              <a:rect l="l" t="t" r="r" b="b"/>
              <a:pathLst>
                <a:path w="551815" h="551814">
                  <a:moveTo>
                    <a:pt x="0" y="551688"/>
                  </a:moveTo>
                  <a:lnTo>
                    <a:pt x="551688" y="551688"/>
                  </a:lnTo>
                  <a:lnTo>
                    <a:pt x="551688" y="0"/>
                  </a:lnTo>
                  <a:lnTo>
                    <a:pt x="0" y="0"/>
                  </a:lnTo>
                  <a:lnTo>
                    <a:pt x="0" y="551688"/>
                  </a:lnTo>
                  <a:close/>
                </a:path>
              </a:pathLst>
            </a:custGeom>
            <a:ln w="12192">
              <a:solidFill>
                <a:srgbClr val="FFFFFF"/>
              </a:solidFill>
            </a:ln>
          </p:spPr>
          <p:txBody>
            <a:bodyPr wrap="square" lIns="0" tIns="0" rIns="0" bIns="0" rtlCol="0"/>
            <a:lstStyle/>
            <a:p>
              <a:endParaRPr/>
            </a:p>
          </p:txBody>
        </p:sp>
      </p:grpSp>
      <p:grpSp>
        <p:nvGrpSpPr>
          <p:cNvPr id="11" name="object 11"/>
          <p:cNvGrpSpPr/>
          <p:nvPr/>
        </p:nvGrpSpPr>
        <p:grpSpPr>
          <a:xfrm>
            <a:off x="643127" y="3916679"/>
            <a:ext cx="10711180" cy="1003300"/>
            <a:chOff x="643127" y="3916679"/>
            <a:chExt cx="10711180" cy="1003300"/>
          </a:xfrm>
        </p:grpSpPr>
        <p:sp>
          <p:nvSpPr>
            <p:cNvPr id="12" name="object 12"/>
            <p:cNvSpPr/>
            <p:nvPr/>
          </p:nvSpPr>
          <p:spPr>
            <a:xfrm>
              <a:off x="643127" y="3916679"/>
              <a:ext cx="10711180" cy="1003300"/>
            </a:xfrm>
            <a:custGeom>
              <a:avLst/>
              <a:gdLst/>
              <a:ahLst/>
              <a:cxnLst/>
              <a:rect l="l" t="t" r="r" b="b"/>
              <a:pathLst>
                <a:path w="10711180" h="1003300">
                  <a:moveTo>
                    <a:pt x="10610342" y="0"/>
                  </a:moveTo>
                  <a:lnTo>
                    <a:pt x="100279" y="0"/>
                  </a:lnTo>
                  <a:lnTo>
                    <a:pt x="61245" y="7889"/>
                  </a:lnTo>
                  <a:lnTo>
                    <a:pt x="29370" y="29400"/>
                  </a:lnTo>
                  <a:lnTo>
                    <a:pt x="7880" y="61293"/>
                  </a:lnTo>
                  <a:lnTo>
                    <a:pt x="0" y="100330"/>
                  </a:lnTo>
                  <a:lnTo>
                    <a:pt x="0" y="902462"/>
                  </a:lnTo>
                  <a:lnTo>
                    <a:pt x="7880" y="941498"/>
                  </a:lnTo>
                  <a:lnTo>
                    <a:pt x="29370" y="973391"/>
                  </a:lnTo>
                  <a:lnTo>
                    <a:pt x="61245" y="994902"/>
                  </a:lnTo>
                  <a:lnTo>
                    <a:pt x="100279" y="1002792"/>
                  </a:lnTo>
                  <a:lnTo>
                    <a:pt x="10610342" y="1002792"/>
                  </a:lnTo>
                  <a:lnTo>
                    <a:pt x="10649378" y="994902"/>
                  </a:lnTo>
                  <a:lnTo>
                    <a:pt x="10681271" y="973391"/>
                  </a:lnTo>
                  <a:lnTo>
                    <a:pt x="10702782" y="941498"/>
                  </a:lnTo>
                  <a:lnTo>
                    <a:pt x="10710672" y="902462"/>
                  </a:lnTo>
                  <a:lnTo>
                    <a:pt x="10710672" y="100330"/>
                  </a:lnTo>
                  <a:lnTo>
                    <a:pt x="10702782" y="61293"/>
                  </a:lnTo>
                  <a:lnTo>
                    <a:pt x="10681271" y="29400"/>
                  </a:lnTo>
                  <a:lnTo>
                    <a:pt x="10649378" y="7889"/>
                  </a:lnTo>
                  <a:lnTo>
                    <a:pt x="10610342" y="0"/>
                  </a:lnTo>
                  <a:close/>
                </a:path>
              </a:pathLst>
            </a:custGeom>
            <a:solidFill>
              <a:srgbClr val="CFD4EA"/>
            </a:solidFill>
          </p:spPr>
          <p:txBody>
            <a:bodyPr wrap="square" lIns="0" tIns="0" rIns="0" bIns="0" rtlCol="0"/>
            <a:lstStyle/>
            <a:p>
              <a:endParaRPr/>
            </a:p>
          </p:txBody>
        </p:sp>
        <p:pic>
          <p:nvPicPr>
            <p:cNvPr id="13" name="object 13"/>
            <p:cNvPicPr/>
            <p:nvPr/>
          </p:nvPicPr>
          <p:blipFill>
            <a:blip r:embed="rId4" cstate="print"/>
            <a:stretch>
              <a:fillRect/>
            </a:stretch>
          </p:blipFill>
          <p:spPr>
            <a:xfrm>
              <a:off x="947927" y="4142231"/>
              <a:ext cx="551688" cy="551688"/>
            </a:xfrm>
            <a:prstGeom prst="rect">
              <a:avLst/>
            </a:prstGeom>
          </p:spPr>
        </p:pic>
        <p:sp>
          <p:nvSpPr>
            <p:cNvPr id="14" name="object 14"/>
            <p:cNvSpPr/>
            <p:nvPr/>
          </p:nvSpPr>
          <p:spPr>
            <a:xfrm>
              <a:off x="947927" y="4142231"/>
              <a:ext cx="551815" cy="551815"/>
            </a:xfrm>
            <a:custGeom>
              <a:avLst/>
              <a:gdLst/>
              <a:ahLst/>
              <a:cxnLst/>
              <a:rect l="l" t="t" r="r" b="b"/>
              <a:pathLst>
                <a:path w="551815" h="551814">
                  <a:moveTo>
                    <a:pt x="0" y="551688"/>
                  </a:moveTo>
                  <a:lnTo>
                    <a:pt x="551688" y="551688"/>
                  </a:lnTo>
                  <a:lnTo>
                    <a:pt x="551688" y="0"/>
                  </a:lnTo>
                  <a:lnTo>
                    <a:pt x="0" y="0"/>
                  </a:lnTo>
                  <a:lnTo>
                    <a:pt x="0" y="551688"/>
                  </a:lnTo>
                  <a:close/>
                </a:path>
              </a:pathLst>
            </a:custGeom>
            <a:ln w="12192">
              <a:solidFill>
                <a:srgbClr val="FFFFFF"/>
              </a:solidFill>
            </a:ln>
          </p:spPr>
          <p:txBody>
            <a:bodyPr wrap="square" lIns="0" tIns="0" rIns="0" bIns="0" rtlCol="0"/>
            <a:lstStyle/>
            <a:p>
              <a:endParaRPr/>
            </a:p>
          </p:txBody>
        </p:sp>
      </p:grpSp>
      <p:grpSp>
        <p:nvGrpSpPr>
          <p:cNvPr id="15" name="object 15"/>
          <p:cNvGrpSpPr/>
          <p:nvPr/>
        </p:nvGrpSpPr>
        <p:grpSpPr>
          <a:xfrm>
            <a:off x="643127" y="5172455"/>
            <a:ext cx="10711180" cy="1003300"/>
            <a:chOff x="643127" y="5172455"/>
            <a:chExt cx="10711180" cy="1003300"/>
          </a:xfrm>
        </p:grpSpPr>
        <p:sp>
          <p:nvSpPr>
            <p:cNvPr id="16" name="object 16"/>
            <p:cNvSpPr/>
            <p:nvPr/>
          </p:nvSpPr>
          <p:spPr>
            <a:xfrm>
              <a:off x="643127" y="5172455"/>
              <a:ext cx="10711180" cy="1003300"/>
            </a:xfrm>
            <a:custGeom>
              <a:avLst/>
              <a:gdLst/>
              <a:ahLst/>
              <a:cxnLst/>
              <a:rect l="l" t="t" r="r" b="b"/>
              <a:pathLst>
                <a:path w="10711180" h="1003300">
                  <a:moveTo>
                    <a:pt x="10610342" y="0"/>
                  </a:moveTo>
                  <a:lnTo>
                    <a:pt x="100279" y="0"/>
                  </a:lnTo>
                  <a:lnTo>
                    <a:pt x="61245" y="7889"/>
                  </a:lnTo>
                  <a:lnTo>
                    <a:pt x="29370" y="29400"/>
                  </a:lnTo>
                  <a:lnTo>
                    <a:pt x="7880" y="61293"/>
                  </a:lnTo>
                  <a:lnTo>
                    <a:pt x="0" y="100330"/>
                  </a:lnTo>
                  <a:lnTo>
                    <a:pt x="0" y="902512"/>
                  </a:lnTo>
                  <a:lnTo>
                    <a:pt x="7880" y="941546"/>
                  </a:lnTo>
                  <a:lnTo>
                    <a:pt x="29370" y="973421"/>
                  </a:lnTo>
                  <a:lnTo>
                    <a:pt x="61245" y="994911"/>
                  </a:lnTo>
                  <a:lnTo>
                    <a:pt x="100279" y="1002792"/>
                  </a:lnTo>
                  <a:lnTo>
                    <a:pt x="10610342" y="1002792"/>
                  </a:lnTo>
                  <a:lnTo>
                    <a:pt x="10649378" y="994911"/>
                  </a:lnTo>
                  <a:lnTo>
                    <a:pt x="10681271" y="973421"/>
                  </a:lnTo>
                  <a:lnTo>
                    <a:pt x="10702782" y="941546"/>
                  </a:lnTo>
                  <a:lnTo>
                    <a:pt x="10710672" y="902512"/>
                  </a:lnTo>
                  <a:lnTo>
                    <a:pt x="10710672" y="100330"/>
                  </a:lnTo>
                  <a:lnTo>
                    <a:pt x="10702782" y="61293"/>
                  </a:lnTo>
                  <a:lnTo>
                    <a:pt x="10681271" y="29400"/>
                  </a:lnTo>
                  <a:lnTo>
                    <a:pt x="10649378" y="7889"/>
                  </a:lnTo>
                  <a:lnTo>
                    <a:pt x="10610342" y="0"/>
                  </a:lnTo>
                  <a:close/>
                </a:path>
              </a:pathLst>
            </a:custGeom>
            <a:solidFill>
              <a:srgbClr val="CFD4EA"/>
            </a:solidFill>
          </p:spPr>
          <p:txBody>
            <a:bodyPr wrap="square" lIns="0" tIns="0" rIns="0" bIns="0" rtlCol="0"/>
            <a:lstStyle/>
            <a:p>
              <a:endParaRPr/>
            </a:p>
          </p:txBody>
        </p:sp>
        <p:pic>
          <p:nvPicPr>
            <p:cNvPr id="17" name="object 17"/>
            <p:cNvPicPr/>
            <p:nvPr/>
          </p:nvPicPr>
          <p:blipFill>
            <a:blip r:embed="rId5" cstate="print"/>
            <a:stretch>
              <a:fillRect/>
            </a:stretch>
          </p:blipFill>
          <p:spPr>
            <a:xfrm>
              <a:off x="947927" y="5398007"/>
              <a:ext cx="551688" cy="551688"/>
            </a:xfrm>
            <a:prstGeom prst="rect">
              <a:avLst/>
            </a:prstGeom>
          </p:spPr>
        </p:pic>
        <p:sp>
          <p:nvSpPr>
            <p:cNvPr id="18" name="object 18"/>
            <p:cNvSpPr/>
            <p:nvPr/>
          </p:nvSpPr>
          <p:spPr>
            <a:xfrm>
              <a:off x="947927" y="5398007"/>
              <a:ext cx="551815" cy="551815"/>
            </a:xfrm>
            <a:custGeom>
              <a:avLst/>
              <a:gdLst/>
              <a:ahLst/>
              <a:cxnLst/>
              <a:rect l="l" t="t" r="r" b="b"/>
              <a:pathLst>
                <a:path w="551815" h="551814">
                  <a:moveTo>
                    <a:pt x="0" y="551687"/>
                  </a:moveTo>
                  <a:lnTo>
                    <a:pt x="551688" y="551687"/>
                  </a:lnTo>
                  <a:lnTo>
                    <a:pt x="551688" y="0"/>
                  </a:lnTo>
                  <a:lnTo>
                    <a:pt x="0" y="0"/>
                  </a:lnTo>
                  <a:lnTo>
                    <a:pt x="0" y="551687"/>
                  </a:lnTo>
                  <a:close/>
                </a:path>
              </a:pathLst>
            </a:custGeom>
            <a:ln w="12192">
              <a:solidFill>
                <a:srgbClr val="FFFFFF"/>
              </a:solidFill>
            </a:ln>
          </p:spPr>
          <p:txBody>
            <a:bodyPr wrap="square" lIns="0" tIns="0" rIns="0" bIns="0" rtlCol="0"/>
            <a:lstStyle/>
            <a:p>
              <a:endParaRPr/>
            </a:p>
          </p:txBody>
        </p:sp>
      </p:grpSp>
      <p:sp>
        <p:nvSpPr>
          <p:cNvPr id="19" name="object 19"/>
          <p:cNvSpPr txBox="1">
            <a:spLocks noGrp="1"/>
          </p:cNvSpPr>
          <p:nvPr>
            <p:ph type="body" idx="1"/>
          </p:nvPr>
        </p:nvSpPr>
        <p:spPr>
          <a:prstGeom prst="rect">
            <a:avLst/>
          </a:prstGeom>
        </p:spPr>
        <p:txBody>
          <a:bodyPr vert="horz" wrap="square" lIns="0" tIns="14605" rIns="0" bIns="0" rtlCol="0">
            <a:spAutoFit/>
          </a:bodyPr>
          <a:lstStyle/>
          <a:p>
            <a:pPr marL="854710">
              <a:lnSpc>
                <a:spcPct val="100000"/>
              </a:lnSpc>
              <a:spcBef>
                <a:spcPts val="115"/>
              </a:spcBef>
            </a:pPr>
            <a:r>
              <a:rPr dirty="0"/>
              <a:t>The</a:t>
            </a:r>
            <a:r>
              <a:rPr spc="-25" dirty="0"/>
              <a:t> </a:t>
            </a:r>
            <a:r>
              <a:rPr dirty="0"/>
              <a:t>IoT</a:t>
            </a:r>
            <a:r>
              <a:rPr spc="5" dirty="0"/>
              <a:t> </a:t>
            </a:r>
            <a:r>
              <a:rPr spc="-10" dirty="0"/>
              <a:t>market</a:t>
            </a:r>
            <a:r>
              <a:rPr spc="-50" dirty="0"/>
              <a:t> </a:t>
            </a:r>
            <a:r>
              <a:rPr dirty="0"/>
              <a:t>is</a:t>
            </a:r>
            <a:r>
              <a:rPr spc="-10" dirty="0"/>
              <a:t> </a:t>
            </a:r>
            <a:r>
              <a:rPr spc="-5" dirty="0"/>
              <a:t>expected</a:t>
            </a:r>
            <a:r>
              <a:rPr spc="-40" dirty="0"/>
              <a:t> </a:t>
            </a:r>
            <a:r>
              <a:rPr spc="-15" dirty="0"/>
              <a:t>to</a:t>
            </a:r>
            <a:r>
              <a:rPr spc="15" dirty="0"/>
              <a:t> </a:t>
            </a:r>
            <a:r>
              <a:rPr spc="-10" dirty="0"/>
              <a:t>continue</a:t>
            </a:r>
            <a:r>
              <a:rPr spc="5" dirty="0"/>
              <a:t> </a:t>
            </a:r>
            <a:r>
              <a:rPr spc="-5" dirty="0"/>
              <a:t>growing</a:t>
            </a:r>
            <a:r>
              <a:rPr spc="-30" dirty="0"/>
              <a:t> </a:t>
            </a:r>
            <a:r>
              <a:rPr spc="-25" dirty="0"/>
              <a:t>rapidly,</a:t>
            </a:r>
            <a:r>
              <a:rPr spc="-15" dirty="0"/>
              <a:t> </a:t>
            </a:r>
            <a:r>
              <a:rPr dirty="0"/>
              <a:t>with</a:t>
            </a:r>
            <a:r>
              <a:rPr spc="-25" dirty="0"/>
              <a:t> </a:t>
            </a:r>
            <a:r>
              <a:rPr spc="5" dirty="0"/>
              <a:t>an</a:t>
            </a:r>
            <a:r>
              <a:rPr spc="-5" dirty="0"/>
              <a:t> </a:t>
            </a:r>
            <a:r>
              <a:rPr spc="-10" dirty="0"/>
              <a:t>estimated</a:t>
            </a:r>
            <a:r>
              <a:rPr spc="5" dirty="0"/>
              <a:t> 41</a:t>
            </a:r>
            <a:r>
              <a:rPr spc="-35" dirty="0"/>
              <a:t> </a:t>
            </a:r>
            <a:r>
              <a:rPr spc="-5" dirty="0"/>
              <a:t>billion</a:t>
            </a:r>
          </a:p>
          <a:p>
            <a:pPr marL="854710">
              <a:lnSpc>
                <a:spcPct val="100000"/>
              </a:lnSpc>
              <a:spcBef>
                <a:spcPts val="50"/>
              </a:spcBef>
            </a:pPr>
            <a:r>
              <a:rPr dirty="0"/>
              <a:t>IoT</a:t>
            </a:r>
            <a:r>
              <a:rPr spc="-5" dirty="0"/>
              <a:t> </a:t>
            </a:r>
            <a:r>
              <a:rPr dirty="0"/>
              <a:t>devices</a:t>
            </a:r>
            <a:r>
              <a:rPr spc="-55" dirty="0"/>
              <a:t> </a:t>
            </a:r>
            <a:r>
              <a:rPr dirty="0"/>
              <a:t>in</a:t>
            </a:r>
            <a:r>
              <a:rPr spc="-15" dirty="0"/>
              <a:t> </a:t>
            </a:r>
            <a:r>
              <a:rPr spc="-5" dirty="0"/>
              <a:t>use</a:t>
            </a:r>
            <a:r>
              <a:rPr spc="-20" dirty="0"/>
              <a:t> </a:t>
            </a:r>
            <a:r>
              <a:rPr dirty="0"/>
              <a:t>by</a:t>
            </a:r>
            <a:r>
              <a:rPr spc="-30" dirty="0"/>
              <a:t> </a:t>
            </a:r>
            <a:r>
              <a:rPr spc="5" dirty="0"/>
              <a:t>2027.</a:t>
            </a:r>
          </a:p>
          <a:p>
            <a:pPr marL="842010">
              <a:lnSpc>
                <a:spcPct val="100000"/>
              </a:lnSpc>
            </a:pPr>
            <a:endParaRPr spc="5" dirty="0"/>
          </a:p>
          <a:p>
            <a:pPr marL="842010">
              <a:lnSpc>
                <a:spcPct val="100000"/>
              </a:lnSpc>
              <a:spcBef>
                <a:spcPts val="25"/>
              </a:spcBef>
            </a:pPr>
            <a:endParaRPr sz="1800" dirty="0"/>
          </a:p>
          <a:p>
            <a:pPr marL="854710">
              <a:lnSpc>
                <a:spcPct val="100000"/>
              </a:lnSpc>
            </a:pPr>
            <a:r>
              <a:rPr spc="-5" dirty="0"/>
              <a:t>Advancements</a:t>
            </a:r>
            <a:r>
              <a:rPr spc="-50" dirty="0"/>
              <a:t> </a:t>
            </a:r>
            <a:r>
              <a:rPr dirty="0"/>
              <a:t>in</a:t>
            </a:r>
            <a:r>
              <a:rPr spc="5" dirty="0"/>
              <a:t> AI</a:t>
            </a:r>
            <a:r>
              <a:rPr spc="10" dirty="0"/>
              <a:t> </a:t>
            </a:r>
            <a:r>
              <a:rPr spc="5" dirty="0"/>
              <a:t>and</a:t>
            </a:r>
            <a:r>
              <a:rPr spc="-20" dirty="0"/>
              <a:t> </a:t>
            </a:r>
            <a:r>
              <a:rPr spc="-5" dirty="0"/>
              <a:t>machine</a:t>
            </a:r>
            <a:r>
              <a:rPr spc="-15" dirty="0"/>
              <a:t> </a:t>
            </a:r>
            <a:r>
              <a:rPr dirty="0"/>
              <a:t>learning</a:t>
            </a:r>
            <a:r>
              <a:rPr spc="-25" dirty="0"/>
              <a:t> </a:t>
            </a:r>
            <a:r>
              <a:rPr spc="-5" dirty="0"/>
              <a:t>are expected</a:t>
            </a:r>
            <a:r>
              <a:rPr spc="-35" dirty="0"/>
              <a:t> </a:t>
            </a:r>
            <a:r>
              <a:rPr spc="-15" dirty="0"/>
              <a:t>to</a:t>
            </a:r>
            <a:r>
              <a:rPr spc="25" dirty="0"/>
              <a:t> </a:t>
            </a:r>
            <a:r>
              <a:rPr dirty="0"/>
              <a:t>enable</a:t>
            </a:r>
            <a:r>
              <a:rPr spc="-5" dirty="0"/>
              <a:t> more</a:t>
            </a:r>
            <a:r>
              <a:rPr spc="-30" dirty="0"/>
              <a:t> </a:t>
            </a:r>
            <a:r>
              <a:rPr spc="-15" dirty="0"/>
              <a:t>sophisticated</a:t>
            </a:r>
          </a:p>
          <a:p>
            <a:pPr marL="854710">
              <a:lnSpc>
                <a:spcPct val="100000"/>
              </a:lnSpc>
              <a:spcBef>
                <a:spcPts val="50"/>
              </a:spcBef>
            </a:pPr>
            <a:r>
              <a:rPr spc="-15" dirty="0"/>
              <a:t>data</a:t>
            </a:r>
            <a:r>
              <a:rPr dirty="0"/>
              <a:t> </a:t>
            </a:r>
            <a:r>
              <a:rPr spc="-5" dirty="0"/>
              <a:t>analytics </a:t>
            </a:r>
            <a:r>
              <a:rPr dirty="0"/>
              <a:t>and</a:t>
            </a:r>
            <a:r>
              <a:rPr spc="5" dirty="0"/>
              <a:t> </a:t>
            </a:r>
            <a:r>
              <a:rPr spc="-10" dirty="0"/>
              <a:t>automation</a:t>
            </a:r>
            <a:r>
              <a:rPr spc="15" dirty="0"/>
              <a:t> </a:t>
            </a:r>
            <a:r>
              <a:rPr spc="-5" dirty="0"/>
              <a:t>capabilities</a:t>
            </a:r>
            <a:r>
              <a:rPr spc="-10" dirty="0"/>
              <a:t> </a:t>
            </a:r>
            <a:r>
              <a:rPr spc="5" dirty="0"/>
              <a:t>in</a:t>
            </a:r>
            <a:r>
              <a:rPr spc="-5" dirty="0"/>
              <a:t> </a:t>
            </a:r>
            <a:r>
              <a:rPr dirty="0"/>
              <a:t>IoT </a:t>
            </a:r>
            <a:r>
              <a:rPr spc="-20" dirty="0"/>
              <a:t>systems.</a:t>
            </a:r>
          </a:p>
          <a:p>
            <a:pPr marL="842010">
              <a:lnSpc>
                <a:spcPct val="100000"/>
              </a:lnSpc>
            </a:pPr>
            <a:endParaRPr spc="-20" dirty="0"/>
          </a:p>
          <a:p>
            <a:pPr marL="842010">
              <a:lnSpc>
                <a:spcPct val="100000"/>
              </a:lnSpc>
              <a:spcBef>
                <a:spcPts val="30"/>
              </a:spcBef>
            </a:pPr>
            <a:endParaRPr sz="1800" dirty="0"/>
          </a:p>
          <a:p>
            <a:pPr marL="854710">
              <a:lnSpc>
                <a:spcPct val="100000"/>
              </a:lnSpc>
            </a:pPr>
            <a:r>
              <a:rPr spc="10" dirty="0"/>
              <a:t>5G</a:t>
            </a:r>
            <a:r>
              <a:rPr spc="-35" dirty="0"/>
              <a:t> </a:t>
            </a:r>
            <a:r>
              <a:rPr spc="-5" dirty="0"/>
              <a:t>networks</a:t>
            </a:r>
            <a:r>
              <a:rPr spc="-25" dirty="0"/>
              <a:t> </a:t>
            </a:r>
            <a:r>
              <a:rPr dirty="0"/>
              <a:t>will</a:t>
            </a:r>
            <a:r>
              <a:rPr spc="5" dirty="0"/>
              <a:t> </a:t>
            </a:r>
            <a:r>
              <a:rPr spc="-15" dirty="0"/>
              <a:t>offer</a:t>
            </a:r>
            <a:r>
              <a:rPr spc="-35" dirty="0"/>
              <a:t> </a:t>
            </a:r>
            <a:r>
              <a:rPr spc="-20" dirty="0"/>
              <a:t>faster</a:t>
            </a:r>
            <a:r>
              <a:rPr spc="-15" dirty="0"/>
              <a:t> </a:t>
            </a:r>
            <a:r>
              <a:rPr dirty="0"/>
              <a:t>and</a:t>
            </a:r>
            <a:r>
              <a:rPr spc="5" dirty="0"/>
              <a:t> </a:t>
            </a:r>
            <a:r>
              <a:rPr spc="-5" dirty="0"/>
              <a:t>more</a:t>
            </a:r>
            <a:r>
              <a:rPr spc="-10" dirty="0"/>
              <a:t> </a:t>
            </a:r>
            <a:r>
              <a:rPr spc="-5" dirty="0"/>
              <a:t>reliable</a:t>
            </a:r>
            <a:r>
              <a:rPr spc="-45" dirty="0"/>
              <a:t> </a:t>
            </a:r>
            <a:r>
              <a:rPr spc="-5" dirty="0"/>
              <a:t>connectivity</a:t>
            </a:r>
            <a:r>
              <a:rPr spc="5" dirty="0"/>
              <a:t> </a:t>
            </a:r>
            <a:r>
              <a:rPr spc="-15" dirty="0"/>
              <a:t>for </a:t>
            </a:r>
            <a:r>
              <a:rPr dirty="0"/>
              <a:t>IoT</a:t>
            </a:r>
            <a:r>
              <a:rPr spc="5" dirty="0"/>
              <a:t> </a:t>
            </a:r>
            <a:r>
              <a:rPr dirty="0"/>
              <a:t>devices,</a:t>
            </a:r>
            <a:r>
              <a:rPr spc="-40" dirty="0"/>
              <a:t> </a:t>
            </a:r>
            <a:r>
              <a:rPr dirty="0"/>
              <a:t>enabling</a:t>
            </a:r>
          </a:p>
          <a:p>
            <a:pPr marL="854710">
              <a:lnSpc>
                <a:spcPct val="100000"/>
              </a:lnSpc>
              <a:spcBef>
                <a:spcPts val="50"/>
              </a:spcBef>
            </a:pPr>
            <a:r>
              <a:rPr dirty="0"/>
              <a:t>new</a:t>
            </a:r>
            <a:r>
              <a:rPr spc="-45" dirty="0"/>
              <a:t> </a:t>
            </a:r>
            <a:r>
              <a:rPr spc="-10" dirty="0"/>
              <a:t>applications</a:t>
            </a:r>
            <a:r>
              <a:rPr spc="15" dirty="0"/>
              <a:t> </a:t>
            </a:r>
            <a:r>
              <a:rPr dirty="0"/>
              <a:t>and</a:t>
            </a:r>
            <a:r>
              <a:rPr spc="5" dirty="0"/>
              <a:t> </a:t>
            </a:r>
            <a:r>
              <a:rPr spc="-5" dirty="0"/>
              <a:t>use</a:t>
            </a:r>
            <a:r>
              <a:rPr spc="5" dirty="0"/>
              <a:t> </a:t>
            </a:r>
            <a:r>
              <a:rPr spc="-5" dirty="0"/>
              <a:t>cases</a:t>
            </a:r>
            <a:r>
              <a:rPr spc="5" dirty="0"/>
              <a:t> </a:t>
            </a:r>
            <a:r>
              <a:rPr spc="-5" dirty="0"/>
              <a:t>such</a:t>
            </a:r>
            <a:r>
              <a:rPr spc="5" dirty="0"/>
              <a:t> as</a:t>
            </a:r>
            <a:r>
              <a:rPr spc="-35" dirty="0"/>
              <a:t> </a:t>
            </a:r>
            <a:r>
              <a:rPr dirty="0"/>
              <a:t>smart</a:t>
            </a:r>
            <a:r>
              <a:rPr spc="-5" dirty="0"/>
              <a:t> </a:t>
            </a:r>
            <a:r>
              <a:rPr dirty="0"/>
              <a:t>cities</a:t>
            </a:r>
            <a:r>
              <a:rPr spc="-5" dirty="0"/>
              <a:t> </a:t>
            </a:r>
            <a:r>
              <a:rPr spc="5" dirty="0"/>
              <a:t>and</a:t>
            </a:r>
            <a:r>
              <a:rPr spc="-5" dirty="0"/>
              <a:t> autonomous</a:t>
            </a:r>
            <a:r>
              <a:rPr spc="10" dirty="0"/>
              <a:t> </a:t>
            </a:r>
            <a:r>
              <a:rPr spc="-5" dirty="0"/>
              <a:t>vehicles.</a:t>
            </a:r>
          </a:p>
          <a:p>
            <a:pPr marL="842010">
              <a:lnSpc>
                <a:spcPct val="100000"/>
              </a:lnSpc>
            </a:pPr>
            <a:endParaRPr spc="-5" dirty="0"/>
          </a:p>
          <a:p>
            <a:pPr marL="842010">
              <a:lnSpc>
                <a:spcPct val="100000"/>
              </a:lnSpc>
              <a:spcBef>
                <a:spcPts val="30"/>
              </a:spcBef>
            </a:pPr>
            <a:endParaRPr sz="1800" dirty="0"/>
          </a:p>
          <a:p>
            <a:pPr marL="854710">
              <a:lnSpc>
                <a:spcPct val="100000"/>
              </a:lnSpc>
            </a:pPr>
            <a:r>
              <a:rPr dirty="0"/>
              <a:t>The</a:t>
            </a:r>
            <a:r>
              <a:rPr spc="-15" dirty="0"/>
              <a:t> integration</a:t>
            </a:r>
            <a:r>
              <a:rPr spc="5" dirty="0"/>
              <a:t> </a:t>
            </a:r>
            <a:r>
              <a:rPr spc="-5" dirty="0"/>
              <a:t>of</a:t>
            </a:r>
            <a:r>
              <a:rPr spc="10" dirty="0"/>
              <a:t> </a:t>
            </a:r>
            <a:r>
              <a:rPr spc="-10" dirty="0"/>
              <a:t>blockchain</a:t>
            </a:r>
            <a:r>
              <a:rPr spc="10" dirty="0"/>
              <a:t> </a:t>
            </a:r>
            <a:r>
              <a:rPr spc="-5" dirty="0"/>
              <a:t>technology</a:t>
            </a:r>
            <a:r>
              <a:rPr spc="5" dirty="0"/>
              <a:t> </a:t>
            </a:r>
            <a:r>
              <a:rPr dirty="0"/>
              <a:t>with</a:t>
            </a:r>
            <a:r>
              <a:rPr spc="-20" dirty="0"/>
              <a:t> </a:t>
            </a:r>
            <a:r>
              <a:rPr dirty="0"/>
              <a:t>IoT</a:t>
            </a:r>
            <a:r>
              <a:rPr spc="5" dirty="0"/>
              <a:t> </a:t>
            </a:r>
            <a:r>
              <a:rPr spc="-20" dirty="0"/>
              <a:t>systems</a:t>
            </a:r>
            <a:r>
              <a:rPr dirty="0"/>
              <a:t> is</a:t>
            </a:r>
            <a:r>
              <a:rPr spc="20" dirty="0"/>
              <a:t> </a:t>
            </a:r>
            <a:r>
              <a:rPr spc="-5" dirty="0"/>
              <a:t>expected</a:t>
            </a:r>
            <a:r>
              <a:rPr spc="-40" dirty="0"/>
              <a:t> </a:t>
            </a:r>
            <a:r>
              <a:rPr spc="-15" dirty="0"/>
              <a:t>to</a:t>
            </a:r>
            <a:r>
              <a:rPr spc="-5" dirty="0"/>
              <a:t> </a:t>
            </a:r>
            <a:r>
              <a:rPr dirty="0"/>
              <a:t>enhance</a:t>
            </a:r>
          </a:p>
          <a:p>
            <a:pPr marL="854710">
              <a:lnSpc>
                <a:spcPct val="100000"/>
              </a:lnSpc>
              <a:spcBef>
                <a:spcPts val="50"/>
              </a:spcBef>
            </a:pPr>
            <a:r>
              <a:rPr spc="-15" dirty="0"/>
              <a:t>security,</a:t>
            </a:r>
            <a:r>
              <a:rPr spc="-30" dirty="0"/>
              <a:t> </a:t>
            </a:r>
            <a:r>
              <a:rPr spc="-20" dirty="0"/>
              <a:t>privacy,</a:t>
            </a:r>
            <a:r>
              <a:rPr spc="-75" dirty="0"/>
              <a:t> </a:t>
            </a:r>
            <a:r>
              <a:rPr dirty="0"/>
              <a:t>and</a:t>
            </a:r>
            <a:r>
              <a:rPr spc="-10" dirty="0"/>
              <a:t> </a:t>
            </a:r>
            <a:r>
              <a:rPr spc="-15" dirty="0"/>
              <a:t>data</a:t>
            </a:r>
            <a:r>
              <a:rPr spc="-10" dirty="0"/>
              <a:t> </a:t>
            </a:r>
            <a:r>
              <a:rPr dirty="0"/>
              <a:t>sharing</a:t>
            </a:r>
            <a:r>
              <a:rPr spc="-30" dirty="0"/>
              <a:t> </a:t>
            </a:r>
            <a:r>
              <a:rPr spc="-5" dirty="0"/>
              <a:t>capabilities.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8744" y="2554590"/>
            <a:ext cx="3520440" cy="92075"/>
            <a:chOff x="618744" y="2554590"/>
            <a:chExt cx="3520440" cy="92075"/>
          </a:xfrm>
        </p:grpSpPr>
        <p:sp>
          <p:nvSpPr>
            <p:cNvPr id="3" name="object 3"/>
            <p:cNvSpPr/>
            <p:nvPr/>
          </p:nvSpPr>
          <p:spPr>
            <a:xfrm>
              <a:off x="640905" y="2579417"/>
              <a:ext cx="3475990" cy="42545"/>
            </a:xfrm>
            <a:custGeom>
              <a:avLst/>
              <a:gdLst/>
              <a:ahLst/>
              <a:cxnLst/>
              <a:rect l="l" t="t" r="r" b="b"/>
              <a:pathLst>
                <a:path w="3475990" h="42544">
                  <a:moveTo>
                    <a:pt x="279523" y="0"/>
                  </a:moveTo>
                  <a:lnTo>
                    <a:pt x="233089" y="80"/>
                  </a:lnTo>
                  <a:lnTo>
                    <a:pt x="187724" y="742"/>
                  </a:lnTo>
                  <a:lnTo>
                    <a:pt x="142616" y="2018"/>
                  </a:lnTo>
                  <a:lnTo>
                    <a:pt x="96951" y="3940"/>
                  </a:lnTo>
                  <a:lnTo>
                    <a:pt x="49916" y="6542"/>
                  </a:lnTo>
                  <a:lnTo>
                    <a:pt x="698" y="9858"/>
                  </a:lnTo>
                  <a:lnTo>
                    <a:pt x="0" y="13668"/>
                  </a:lnTo>
                  <a:lnTo>
                    <a:pt x="888" y="24209"/>
                  </a:lnTo>
                  <a:lnTo>
                    <a:pt x="698" y="28146"/>
                  </a:lnTo>
                  <a:lnTo>
                    <a:pt x="112775" y="30245"/>
                  </a:lnTo>
                  <a:lnTo>
                    <a:pt x="222563" y="31412"/>
                  </a:lnTo>
                  <a:lnTo>
                    <a:pt x="329870" y="31785"/>
                  </a:lnTo>
                  <a:lnTo>
                    <a:pt x="434504" y="31505"/>
                  </a:lnTo>
                  <a:lnTo>
                    <a:pt x="586021" y="30167"/>
                  </a:lnTo>
                  <a:lnTo>
                    <a:pt x="774220" y="27354"/>
                  </a:lnTo>
                  <a:lnTo>
                    <a:pt x="1000025" y="22166"/>
                  </a:lnTo>
                  <a:lnTo>
                    <a:pt x="1097088" y="20730"/>
                  </a:lnTo>
                  <a:lnTo>
                    <a:pt x="1147818" y="20410"/>
                  </a:lnTo>
                  <a:lnTo>
                    <a:pt x="1200265" y="20441"/>
                  </a:lnTo>
                  <a:lnTo>
                    <a:pt x="1254617" y="20889"/>
                  </a:lnTo>
                  <a:lnTo>
                    <a:pt x="1311064" y="21818"/>
                  </a:lnTo>
                  <a:lnTo>
                    <a:pt x="1369793" y="23294"/>
                  </a:lnTo>
                  <a:lnTo>
                    <a:pt x="1430993" y="25382"/>
                  </a:lnTo>
                  <a:lnTo>
                    <a:pt x="1494853" y="28146"/>
                  </a:lnTo>
                  <a:lnTo>
                    <a:pt x="1567804" y="30745"/>
                  </a:lnTo>
                  <a:lnTo>
                    <a:pt x="1636275" y="31576"/>
                  </a:lnTo>
                  <a:lnTo>
                    <a:pt x="1700481" y="31002"/>
                  </a:lnTo>
                  <a:lnTo>
                    <a:pt x="1760634" y="29388"/>
                  </a:lnTo>
                  <a:lnTo>
                    <a:pt x="1816950" y="27098"/>
                  </a:lnTo>
                  <a:lnTo>
                    <a:pt x="1918925" y="21948"/>
                  </a:lnTo>
                  <a:lnTo>
                    <a:pt x="1965012" y="19815"/>
                  </a:lnTo>
                  <a:lnTo>
                    <a:pt x="2008117" y="18463"/>
                  </a:lnTo>
                  <a:lnTo>
                    <a:pt x="2048454" y="18256"/>
                  </a:lnTo>
                  <a:lnTo>
                    <a:pt x="2086237" y="19558"/>
                  </a:lnTo>
                  <a:lnTo>
                    <a:pt x="2121681" y="22733"/>
                  </a:lnTo>
                  <a:lnTo>
                    <a:pt x="2154999" y="28146"/>
                  </a:lnTo>
                  <a:lnTo>
                    <a:pt x="2188382" y="33908"/>
                  </a:lnTo>
                  <a:lnTo>
                    <a:pt x="2223998" y="38016"/>
                  </a:lnTo>
                  <a:lnTo>
                    <a:pt x="2262029" y="40658"/>
                  </a:lnTo>
                  <a:lnTo>
                    <a:pt x="2302659" y="42024"/>
                  </a:lnTo>
                  <a:lnTo>
                    <a:pt x="2346069" y="42304"/>
                  </a:lnTo>
                  <a:lnTo>
                    <a:pt x="2392440" y="41686"/>
                  </a:lnTo>
                  <a:lnTo>
                    <a:pt x="2441956" y="40360"/>
                  </a:lnTo>
                  <a:lnTo>
                    <a:pt x="2675101" y="31767"/>
                  </a:lnTo>
                  <a:lnTo>
                    <a:pt x="2743068" y="29742"/>
                  </a:lnTo>
                  <a:lnTo>
                    <a:pt x="2815272" y="28146"/>
                  </a:lnTo>
                  <a:lnTo>
                    <a:pt x="2887289" y="27080"/>
                  </a:lnTo>
                  <a:lnTo>
                    <a:pt x="2954806" y="26471"/>
                  </a:lnTo>
                  <a:lnTo>
                    <a:pt x="3018085" y="26242"/>
                  </a:lnTo>
                  <a:lnTo>
                    <a:pt x="3132978" y="26620"/>
                  </a:lnTo>
                  <a:lnTo>
                    <a:pt x="3323435" y="28595"/>
                  </a:lnTo>
                  <a:lnTo>
                    <a:pt x="3403188" y="28978"/>
                  </a:lnTo>
                  <a:lnTo>
                    <a:pt x="3440113" y="28751"/>
                  </a:lnTo>
                  <a:lnTo>
                    <a:pt x="3475418" y="28146"/>
                  </a:lnTo>
                  <a:lnTo>
                    <a:pt x="3475418" y="9858"/>
                  </a:lnTo>
                  <a:lnTo>
                    <a:pt x="3404514" y="8128"/>
                  </a:lnTo>
                  <a:lnTo>
                    <a:pt x="3336145" y="6919"/>
                  </a:lnTo>
                  <a:lnTo>
                    <a:pt x="3270293" y="6171"/>
                  </a:lnTo>
                  <a:lnTo>
                    <a:pt x="3206940" y="5826"/>
                  </a:lnTo>
                  <a:lnTo>
                    <a:pt x="3146066" y="5824"/>
                  </a:lnTo>
                  <a:lnTo>
                    <a:pt x="3087654" y="6104"/>
                  </a:lnTo>
                  <a:lnTo>
                    <a:pt x="2978140" y="7276"/>
                  </a:lnTo>
                  <a:lnTo>
                    <a:pt x="2746128" y="10987"/>
                  </a:lnTo>
                  <a:lnTo>
                    <a:pt x="2669644" y="11534"/>
                  </a:lnTo>
                  <a:lnTo>
                    <a:pt x="2634825" y="11367"/>
                  </a:lnTo>
                  <a:lnTo>
                    <a:pt x="2602263" y="10829"/>
                  </a:lnTo>
                  <a:lnTo>
                    <a:pt x="2526290" y="8606"/>
                  </a:lnTo>
                  <a:lnTo>
                    <a:pt x="2477421" y="8323"/>
                  </a:lnTo>
                  <a:lnTo>
                    <a:pt x="2426104" y="8786"/>
                  </a:lnTo>
                  <a:lnTo>
                    <a:pt x="2373110" y="9773"/>
                  </a:lnTo>
                  <a:lnTo>
                    <a:pt x="2211769" y="13655"/>
                  </a:lnTo>
                  <a:lnTo>
                    <a:pt x="2159773" y="14515"/>
                  </a:lnTo>
                  <a:lnTo>
                    <a:pt x="2109954" y="14787"/>
                  </a:lnTo>
                  <a:lnTo>
                    <a:pt x="2063082" y="14250"/>
                  </a:lnTo>
                  <a:lnTo>
                    <a:pt x="2019928" y="12681"/>
                  </a:lnTo>
                  <a:lnTo>
                    <a:pt x="1981263" y="9858"/>
                  </a:lnTo>
                  <a:lnTo>
                    <a:pt x="1944881" y="6800"/>
                  </a:lnTo>
                  <a:lnTo>
                    <a:pt x="1907691" y="4610"/>
                  </a:lnTo>
                  <a:lnTo>
                    <a:pt x="1869235" y="3196"/>
                  </a:lnTo>
                  <a:lnTo>
                    <a:pt x="1829056" y="2464"/>
                  </a:lnTo>
                  <a:lnTo>
                    <a:pt x="1786695" y="2318"/>
                  </a:lnTo>
                  <a:lnTo>
                    <a:pt x="1741693" y="2667"/>
                  </a:lnTo>
                  <a:lnTo>
                    <a:pt x="1693594" y="3414"/>
                  </a:lnTo>
                  <a:lnTo>
                    <a:pt x="1461049" y="8522"/>
                  </a:lnTo>
                  <a:lnTo>
                    <a:pt x="1127126" y="14684"/>
                  </a:lnTo>
                  <a:lnTo>
                    <a:pt x="1031767" y="15908"/>
                  </a:lnTo>
                  <a:lnTo>
                    <a:pt x="937248" y="16314"/>
                  </a:lnTo>
                  <a:lnTo>
                    <a:pt x="889286" y="16123"/>
                  </a:lnTo>
                  <a:lnTo>
                    <a:pt x="840312" y="15625"/>
                  </a:lnTo>
                  <a:lnTo>
                    <a:pt x="789918" y="14783"/>
                  </a:lnTo>
                  <a:lnTo>
                    <a:pt x="737698" y="13565"/>
                  </a:lnTo>
                  <a:lnTo>
                    <a:pt x="683243" y="11935"/>
                  </a:lnTo>
                  <a:lnTo>
                    <a:pt x="556213" y="7149"/>
                  </a:lnTo>
                  <a:lnTo>
                    <a:pt x="433381" y="2911"/>
                  </a:lnTo>
                  <a:lnTo>
                    <a:pt x="378856" y="1448"/>
                  </a:lnTo>
                  <a:lnTo>
                    <a:pt x="327841" y="466"/>
                  </a:lnTo>
                  <a:lnTo>
                    <a:pt x="279523" y="0"/>
                  </a:lnTo>
                  <a:close/>
                </a:path>
              </a:pathLst>
            </a:custGeom>
            <a:solidFill>
              <a:srgbClr val="EC7C30"/>
            </a:solidFill>
          </p:spPr>
          <p:txBody>
            <a:bodyPr wrap="square" lIns="0" tIns="0" rIns="0" bIns="0" rtlCol="0"/>
            <a:lstStyle/>
            <a:p>
              <a:endParaRPr/>
            </a:p>
          </p:txBody>
        </p:sp>
        <p:sp>
          <p:nvSpPr>
            <p:cNvPr id="4" name="object 4"/>
            <p:cNvSpPr/>
            <p:nvPr/>
          </p:nvSpPr>
          <p:spPr>
            <a:xfrm>
              <a:off x="641604" y="2577450"/>
              <a:ext cx="3474720" cy="46355"/>
            </a:xfrm>
            <a:custGeom>
              <a:avLst/>
              <a:gdLst/>
              <a:ahLst/>
              <a:cxnLst/>
              <a:rect l="l" t="t" r="r" b="b"/>
              <a:pathLst>
                <a:path w="3474720" h="46355">
                  <a:moveTo>
                    <a:pt x="0" y="11825"/>
                  </a:moveTo>
                  <a:lnTo>
                    <a:pt x="48767" y="9503"/>
                  </a:lnTo>
                  <a:lnTo>
                    <a:pt x="98699" y="8619"/>
                  </a:lnTo>
                  <a:lnTo>
                    <a:pt x="149538" y="8901"/>
                  </a:lnTo>
                  <a:lnTo>
                    <a:pt x="201028" y="10081"/>
                  </a:lnTo>
                  <a:lnTo>
                    <a:pt x="252909" y="11887"/>
                  </a:lnTo>
                  <a:lnTo>
                    <a:pt x="304924" y="14051"/>
                  </a:lnTo>
                  <a:lnTo>
                    <a:pt x="356816" y="16301"/>
                  </a:lnTo>
                  <a:lnTo>
                    <a:pt x="408326" y="18369"/>
                  </a:lnTo>
                  <a:lnTo>
                    <a:pt x="459197" y="19985"/>
                  </a:lnTo>
                  <a:lnTo>
                    <a:pt x="509171" y="20878"/>
                  </a:lnTo>
                  <a:lnTo>
                    <a:pt x="557991" y="20778"/>
                  </a:lnTo>
                  <a:lnTo>
                    <a:pt x="605398" y="19416"/>
                  </a:lnTo>
                  <a:lnTo>
                    <a:pt x="651135" y="16521"/>
                  </a:lnTo>
                  <a:lnTo>
                    <a:pt x="694943" y="11825"/>
                  </a:lnTo>
                  <a:lnTo>
                    <a:pt x="741605" y="7011"/>
                  </a:lnTo>
                  <a:lnTo>
                    <a:pt x="789420" y="4541"/>
                  </a:lnTo>
                  <a:lnTo>
                    <a:pt x="838260" y="3995"/>
                  </a:lnTo>
                  <a:lnTo>
                    <a:pt x="887999" y="4951"/>
                  </a:lnTo>
                  <a:lnTo>
                    <a:pt x="938510" y="6990"/>
                  </a:lnTo>
                  <a:lnTo>
                    <a:pt x="989665" y="9691"/>
                  </a:lnTo>
                  <a:lnTo>
                    <a:pt x="1041336" y="12633"/>
                  </a:lnTo>
                  <a:lnTo>
                    <a:pt x="1093397" y="15397"/>
                  </a:lnTo>
                  <a:lnTo>
                    <a:pt x="1145720" y="17562"/>
                  </a:lnTo>
                  <a:lnTo>
                    <a:pt x="1198179" y="18708"/>
                  </a:lnTo>
                  <a:lnTo>
                    <a:pt x="1250644" y="18413"/>
                  </a:lnTo>
                  <a:lnTo>
                    <a:pt x="1302990" y="16259"/>
                  </a:lnTo>
                  <a:lnTo>
                    <a:pt x="1355089" y="11825"/>
                  </a:lnTo>
                  <a:lnTo>
                    <a:pt x="1407284" y="7392"/>
                  </a:lnTo>
                  <a:lnTo>
                    <a:pt x="1459837" y="5243"/>
                  </a:lnTo>
                  <a:lnTo>
                    <a:pt x="1512585" y="4957"/>
                  </a:lnTo>
                  <a:lnTo>
                    <a:pt x="1565368" y="6112"/>
                  </a:lnTo>
                  <a:lnTo>
                    <a:pt x="1618024" y="8287"/>
                  </a:lnTo>
                  <a:lnTo>
                    <a:pt x="1670392" y="11060"/>
                  </a:lnTo>
                  <a:lnTo>
                    <a:pt x="1722311" y="14010"/>
                  </a:lnTo>
                  <a:lnTo>
                    <a:pt x="1773620" y="16715"/>
                  </a:lnTo>
                  <a:lnTo>
                    <a:pt x="1824157" y="18754"/>
                  </a:lnTo>
                  <a:lnTo>
                    <a:pt x="1873761" y="19706"/>
                  </a:lnTo>
                  <a:lnTo>
                    <a:pt x="1922271" y="19150"/>
                  </a:lnTo>
                  <a:lnTo>
                    <a:pt x="1969525" y="16663"/>
                  </a:lnTo>
                  <a:lnTo>
                    <a:pt x="2015363" y="11825"/>
                  </a:lnTo>
                  <a:lnTo>
                    <a:pt x="2054409" y="7180"/>
                  </a:lnTo>
                  <a:lnTo>
                    <a:pt x="2093696" y="3818"/>
                  </a:lnTo>
                  <a:lnTo>
                    <a:pt x="2133559" y="1596"/>
                  </a:lnTo>
                  <a:lnTo>
                    <a:pt x="2174336" y="370"/>
                  </a:lnTo>
                  <a:lnTo>
                    <a:pt x="2216366" y="0"/>
                  </a:lnTo>
                  <a:lnTo>
                    <a:pt x="2259985" y="340"/>
                  </a:lnTo>
                  <a:lnTo>
                    <a:pt x="2305531" y="1248"/>
                  </a:lnTo>
                  <a:lnTo>
                    <a:pt x="2353341" y="2582"/>
                  </a:lnTo>
                  <a:lnTo>
                    <a:pt x="2403754" y="4199"/>
                  </a:lnTo>
                  <a:lnTo>
                    <a:pt x="2457106" y="5954"/>
                  </a:lnTo>
                  <a:lnTo>
                    <a:pt x="2513736" y="7707"/>
                  </a:lnTo>
                  <a:lnTo>
                    <a:pt x="2573980" y="9313"/>
                  </a:lnTo>
                  <a:lnTo>
                    <a:pt x="2638176" y="10630"/>
                  </a:lnTo>
                  <a:lnTo>
                    <a:pt x="2706662" y="11515"/>
                  </a:lnTo>
                  <a:lnTo>
                    <a:pt x="2779775" y="11825"/>
                  </a:lnTo>
                  <a:lnTo>
                    <a:pt x="2857022" y="11579"/>
                  </a:lnTo>
                  <a:lnTo>
                    <a:pt x="2927339" y="10965"/>
                  </a:lnTo>
                  <a:lnTo>
                    <a:pt x="2991397" y="10083"/>
                  </a:lnTo>
                  <a:lnTo>
                    <a:pt x="3049866" y="9037"/>
                  </a:lnTo>
                  <a:lnTo>
                    <a:pt x="3103417" y="7926"/>
                  </a:lnTo>
                  <a:lnTo>
                    <a:pt x="3152720" y="6853"/>
                  </a:lnTo>
                  <a:lnTo>
                    <a:pt x="3198447" y="5919"/>
                  </a:lnTo>
                  <a:lnTo>
                    <a:pt x="3241268" y="5227"/>
                  </a:lnTo>
                  <a:lnTo>
                    <a:pt x="3281853" y="4877"/>
                  </a:lnTo>
                  <a:lnTo>
                    <a:pt x="3320873" y="4971"/>
                  </a:lnTo>
                  <a:lnTo>
                    <a:pt x="3358999" y="5611"/>
                  </a:lnTo>
                  <a:lnTo>
                    <a:pt x="3396902" y="6899"/>
                  </a:lnTo>
                  <a:lnTo>
                    <a:pt x="3435252" y="8937"/>
                  </a:lnTo>
                  <a:lnTo>
                    <a:pt x="3474720" y="11825"/>
                  </a:lnTo>
                  <a:lnTo>
                    <a:pt x="3474339" y="19318"/>
                  </a:lnTo>
                  <a:lnTo>
                    <a:pt x="3474212" y="21604"/>
                  </a:lnTo>
                  <a:lnTo>
                    <a:pt x="3474720" y="30113"/>
                  </a:lnTo>
                  <a:lnTo>
                    <a:pt x="3422449" y="31914"/>
                  </a:lnTo>
                  <a:lnTo>
                    <a:pt x="3369084" y="32519"/>
                  </a:lnTo>
                  <a:lnTo>
                    <a:pt x="3314999" y="32156"/>
                  </a:lnTo>
                  <a:lnTo>
                    <a:pt x="3260569" y="31057"/>
                  </a:lnTo>
                  <a:lnTo>
                    <a:pt x="3206169" y="29450"/>
                  </a:lnTo>
                  <a:lnTo>
                    <a:pt x="3152174" y="27567"/>
                  </a:lnTo>
                  <a:lnTo>
                    <a:pt x="3098958" y="25636"/>
                  </a:lnTo>
                  <a:lnTo>
                    <a:pt x="3046898" y="23888"/>
                  </a:lnTo>
                  <a:lnTo>
                    <a:pt x="2996367" y="22552"/>
                  </a:lnTo>
                  <a:lnTo>
                    <a:pt x="2947740" y="21859"/>
                  </a:lnTo>
                  <a:lnTo>
                    <a:pt x="2901393" y="22039"/>
                  </a:lnTo>
                  <a:lnTo>
                    <a:pt x="2857699" y="23321"/>
                  </a:lnTo>
                  <a:lnTo>
                    <a:pt x="2817035" y="25936"/>
                  </a:lnTo>
                  <a:lnTo>
                    <a:pt x="2779775" y="30113"/>
                  </a:lnTo>
                  <a:lnTo>
                    <a:pt x="2736294" y="35133"/>
                  </a:lnTo>
                  <a:lnTo>
                    <a:pt x="2689067" y="38579"/>
                  </a:lnTo>
                  <a:lnTo>
                    <a:pt x="2638905" y="40650"/>
                  </a:lnTo>
                  <a:lnTo>
                    <a:pt x="2586618" y="41543"/>
                  </a:lnTo>
                  <a:lnTo>
                    <a:pt x="2533017" y="41457"/>
                  </a:lnTo>
                  <a:lnTo>
                    <a:pt x="2478913" y="40590"/>
                  </a:lnTo>
                  <a:lnTo>
                    <a:pt x="2425115" y="39142"/>
                  </a:lnTo>
                  <a:lnTo>
                    <a:pt x="2372435" y="37309"/>
                  </a:lnTo>
                  <a:lnTo>
                    <a:pt x="2321683" y="35292"/>
                  </a:lnTo>
                  <a:lnTo>
                    <a:pt x="2273669" y="33288"/>
                  </a:lnTo>
                  <a:lnTo>
                    <a:pt x="2229204" y="31495"/>
                  </a:lnTo>
                  <a:lnTo>
                    <a:pt x="2189098" y="30113"/>
                  </a:lnTo>
                  <a:lnTo>
                    <a:pt x="2153067" y="28858"/>
                  </a:lnTo>
                  <a:lnTo>
                    <a:pt x="2114553" y="27247"/>
                  </a:lnTo>
                  <a:lnTo>
                    <a:pt x="2073562" y="25436"/>
                  </a:lnTo>
                  <a:lnTo>
                    <a:pt x="2030101" y="23576"/>
                  </a:lnTo>
                  <a:lnTo>
                    <a:pt x="1984176" y="21823"/>
                  </a:lnTo>
                  <a:lnTo>
                    <a:pt x="1935794" y="20331"/>
                  </a:lnTo>
                  <a:lnTo>
                    <a:pt x="1884960" y="19253"/>
                  </a:lnTo>
                  <a:lnTo>
                    <a:pt x="1831681" y="18743"/>
                  </a:lnTo>
                  <a:lnTo>
                    <a:pt x="1775963" y="18956"/>
                  </a:lnTo>
                  <a:lnTo>
                    <a:pt x="1717812" y="20046"/>
                  </a:lnTo>
                  <a:lnTo>
                    <a:pt x="1657234" y="22166"/>
                  </a:lnTo>
                  <a:lnTo>
                    <a:pt x="1594237" y="25470"/>
                  </a:lnTo>
                  <a:lnTo>
                    <a:pt x="1528826" y="30113"/>
                  </a:lnTo>
                  <a:lnTo>
                    <a:pt x="1463818" y="34993"/>
                  </a:lnTo>
                  <a:lnTo>
                    <a:pt x="1401848" y="38930"/>
                  </a:lnTo>
                  <a:lnTo>
                    <a:pt x="1342733" y="41959"/>
                  </a:lnTo>
                  <a:lnTo>
                    <a:pt x="1286293" y="44116"/>
                  </a:lnTo>
                  <a:lnTo>
                    <a:pt x="1232346" y="45436"/>
                  </a:lnTo>
                  <a:lnTo>
                    <a:pt x="1180708" y="45954"/>
                  </a:lnTo>
                  <a:lnTo>
                    <a:pt x="1131200" y="45707"/>
                  </a:lnTo>
                  <a:lnTo>
                    <a:pt x="1083639" y="44728"/>
                  </a:lnTo>
                  <a:lnTo>
                    <a:pt x="1037843" y="43054"/>
                  </a:lnTo>
                  <a:lnTo>
                    <a:pt x="993631" y="40721"/>
                  </a:lnTo>
                  <a:lnTo>
                    <a:pt x="950821" y="37762"/>
                  </a:lnTo>
                  <a:lnTo>
                    <a:pt x="909231" y="34214"/>
                  </a:lnTo>
                  <a:lnTo>
                    <a:pt x="868680" y="30113"/>
                  </a:lnTo>
                  <a:lnTo>
                    <a:pt x="835136" y="27415"/>
                  </a:lnTo>
                  <a:lnTo>
                    <a:pt x="796245" y="25890"/>
                  </a:lnTo>
                  <a:lnTo>
                    <a:pt x="752636" y="25370"/>
                  </a:lnTo>
                  <a:lnTo>
                    <a:pt x="704941" y="25689"/>
                  </a:lnTo>
                  <a:lnTo>
                    <a:pt x="653789" y="26679"/>
                  </a:lnTo>
                  <a:lnTo>
                    <a:pt x="599813" y="28173"/>
                  </a:lnTo>
                  <a:lnTo>
                    <a:pt x="543643" y="30004"/>
                  </a:lnTo>
                  <a:lnTo>
                    <a:pt x="485908" y="32005"/>
                  </a:lnTo>
                  <a:lnTo>
                    <a:pt x="427241" y="34010"/>
                  </a:lnTo>
                  <a:lnTo>
                    <a:pt x="368271" y="35850"/>
                  </a:lnTo>
                  <a:lnTo>
                    <a:pt x="309630" y="37360"/>
                  </a:lnTo>
                  <a:lnTo>
                    <a:pt x="251948" y="38372"/>
                  </a:lnTo>
                  <a:lnTo>
                    <a:pt x="195856" y="38718"/>
                  </a:lnTo>
                  <a:lnTo>
                    <a:pt x="141984" y="38232"/>
                  </a:lnTo>
                  <a:lnTo>
                    <a:pt x="90964" y="36748"/>
                  </a:lnTo>
                  <a:lnTo>
                    <a:pt x="43425" y="34097"/>
                  </a:lnTo>
                  <a:lnTo>
                    <a:pt x="0" y="30113"/>
                  </a:lnTo>
                  <a:lnTo>
                    <a:pt x="63" y="23509"/>
                  </a:lnTo>
                  <a:lnTo>
                    <a:pt x="63" y="15635"/>
                  </a:lnTo>
                  <a:lnTo>
                    <a:pt x="0" y="11825"/>
                  </a:lnTo>
                  <a:close/>
                </a:path>
              </a:pathLst>
            </a:custGeom>
            <a:ln w="45719">
              <a:solidFill>
                <a:srgbClr val="EC7C30"/>
              </a:solidFill>
            </a:ln>
          </p:spPr>
          <p:txBody>
            <a:bodyPr wrap="square" lIns="0" tIns="0" rIns="0" bIns="0" rtlCol="0"/>
            <a:lstStyle/>
            <a:p>
              <a:endParaRPr/>
            </a:p>
          </p:txBody>
        </p:sp>
      </p:grpSp>
      <p:sp>
        <p:nvSpPr>
          <p:cNvPr id="5" name="object 5"/>
          <p:cNvSpPr txBox="1"/>
          <p:nvPr/>
        </p:nvSpPr>
        <p:spPr>
          <a:xfrm>
            <a:off x="719124" y="3282442"/>
            <a:ext cx="1379220" cy="361950"/>
          </a:xfrm>
          <a:prstGeom prst="rect">
            <a:avLst/>
          </a:prstGeom>
        </p:spPr>
        <p:txBody>
          <a:bodyPr vert="horz" wrap="square" lIns="0" tIns="13335" rIns="0" bIns="0" rtlCol="0">
            <a:spAutoFit/>
          </a:bodyPr>
          <a:lstStyle/>
          <a:p>
            <a:pPr marL="12700">
              <a:lnSpc>
                <a:spcPct val="100000"/>
              </a:lnSpc>
              <a:spcBef>
                <a:spcPts val="105"/>
              </a:spcBef>
            </a:pPr>
            <a:r>
              <a:rPr sz="2200" i="1" spc="-5" dirty="0">
                <a:latin typeface="Calibri"/>
                <a:cs typeface="Calibri"/>
              </a:rPr>
              <a:t>THANK</a:t>
            </a:r>
            <a:r>
              <a:rPr sz="2200" i="1" spc="-80" dirty="0">
                <a:latin typeface="Calibri"/>
                <a:cs typeface="Calibri"/>
              </a:rPr>
              <a:t> </a:t>
            </a:r>
            <a:r>
              <a:rPr sz="2200" i="1" spc="-15" dirty="0">
                <a:latin typeface="Calibri"/>
                <a:cs typeface="Calibri"/>
              </a:rPr>
              <a:t>YOU</a:t>
            </a:r>
            <a:endParaRPr sz="2200">
              <a:latin typeface="Calibri"/>
              <a:cs typeface="Calibri"/>
            </a:endParaRPr>
          </a:p>
        </p:txBody>
      </p:sp>
      <p:pic>
        <p:nvPicPr>
          <p:cNvPr id="6" name="object 6"/>
          <p:cNvPicPr/>
          <p:nvPr/>
        </p:nvPicPr>
        <p:blipFill>
          <a:blip r:embed="rId2" cstate="print"/>
          <a:stretch>
            <a:fillRect/>
          </a:stretch>
        </p:blipFill>
        <p:spPr>
          <a:xfrm>
            <a:off x="5312718" y="57"/>
            <a:ext cx="6879281" cy="685787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1459" y="749249"/>
            <a:ext cx="4524375" cy="848994"/>
          </a:xfrm>
          <a:prstGeom prst="rect">
            <a:avLst/>
          </a:prstGeom>
        </p:spPr>
        <p:txBody>
          <a:bodyPr vert="horz" wrap="square" lIns="0" tIns="12700" rIns="0" bIns="0" rtlCol="0">
            <a:spAutoFit/>
          </a:bodyPr>
          <a:lstStyle/>
          <a:p>
            <a:pPr marL="12700">
              <a:lnSpc>
                <a:spcPct val="100000"/>
              </a:lnSpc>
              <a:spcBef>
                <a:spcPts val="100"/>
              </a:spcBef>
            </a:pPr>
            <a:r>
              <a:rPr sz="5400" spc="-10" dirty="0"/>
              <a:t>INTRODUCTION</a:t>
            </a:r>
            <a:endParaRPr sz="5400"/>
          </a:p>
        </p:txBody>
      </p:sp>
      <p:grpSp>
        <p:nvGrpSpPr>
          <p:cNvPr id="3" name="object 3"/>
          <p:cNvGrpSpPr/>
          <p:nvPr/>
        </p:nvGrpSpPr>
        <p:grpSpPr>
          <a:xfrm>
            <a:off x="551421" y="1640952"/>
            <a:ext cx="11019155" cy="100330"/>
            <a:chOff x="551421" y="1640952"/>
            <a:chExt cx="11019155" cy="100330"/>
          </a:xfrm>
        </p:grpSpPr>
        <p:sp>
          <p:nvSpPr>
            <p:cNvPr id="4" name="object 4"/>
            <p:cNvSpPr/>
            <p:nvPr/>
          </p:nvSpPr>
          <p:spPr>
            <a:xfrm>
              <a:off x="573743" y="1658360"/>
              <a:ext cx="10974070" cy="59690"/>
            </a:xfrm>
            <a:custGeom>
              <a:avLst/>
              <a:gdLst/>
              <a:ahLst/>
              <a:cxnLst/>
              <a:rect l="l" t="t" r="r" b="b"/>
              <a:pathLst>
                <a:path w="10974070" h="59689">
                  <a:moveTo>
                    <a:pt x="3802765" y="36830"/>
                  </a:moveTo>
                  <a:lnTo>
                    <a:pt x="3275259" y="36830"/>
                  </a:lnTo>
                  <a:lnTo>
                    <a:pt x="3323011" y="38481"/>
                  </a:lnTo>
                  <a:lnTo>
                    <a:pt x="3374940" y="44069"/>
                  </a:lnTo>
                  <a:lnTo>
                    <a:pt x="3412978" y="48640"/>
                  </a:lnTo>
                  <a:lnTo>
                    <a:pt x="3456283" y="52450"/>
                  </a:lnTo>
                  <a:lnTo>
                    <a:pt x="3503958" y="55372"/>
                  </a:lnTo>
                  <a:lnTo>
                    <a:pt x="3555109" y="57403"/>
                  </a:lnTo>
                  <a:lnTo>
                    <a:pt x="3608840" y="58800"/>
                  </a:lnTo>
                  <a:lnTo>
                    <a:pt x="3664255" y="59436"/>
                  </a:lnTo>
                  <a:lnTo>
                    <a:pt x="3720459" y="59436"/>
                  </a:lnTo>
                  <a:lnTo>
                    <a:pt x="3831650" y="57658"/>
                  </a:lnTo>
                  <a:lnTo>
                    <a:pt x="3884846" y="55880"/>
                  </a:lnTo>
                  <a:lnTo>
                    <a:pt x="3935249" y="53594"/>
                  </a:lnTo>
                  <a:lnTo>
                    <a:pt x="3981963" y="50800"/>
                  </a:lnTo>
                  <a:lnTo>
                    <a:pt x="4024091" y="47625"/>
                  </a:lnTo>
                  <a:lnTo>
                    <a:pt x="4038489" y="46227"/>
                  </a:lnTo>
                  <a:lnTo>
                    <a:pt x="4035057" y="46227"/>
                  </a:lnTo>
                  <a:lnTo>
                    <a:pt x="3983444" y="45593"/>
                  </a:lnTo>
                  <a:lnTo>
                    <a:pt x="3929100" y="43941"/>
                  </a:lnTo>
                  <a:lnTo>
                    <a:pt x="3871638" y="41275"/>
                  </a:lnTo>
                  <a:lnTo>
                    <a:pt x="3810674" y="37464"/>
                  </a:lnTo>
                  <a:lnTo>
                    <a:pt x="3802765" y="36830"/>
                  </a:lnTo>
                  <a:close/>
                </a:path>
                <a:path w="10974070" h="59689">
                  <a:moveTo>
                    <a:pt x="9086336" y="38226"/>
                  </a:moveTo>
                  <a:lnTo>
                    <a:pt x="7951029" y="38226"/>
                  </a:lnTo>
                  <a:lnTo>
                    <a:pt x="8012063" y="39624"/>
                  </a:lnTo>
                  <a:lnTo>
                    <a:pt x="8181895" y="48895"/>
                  </a:lnTo>
                  <a:lnTo>
                    <a:pt x="8280700" y="52577"/>
                  </a:lnTo>
                  <a:lnTo>
                    <a:pt x="8386585" y="54863"/>
                  </a:lnTo>
                  <a:lnTo>
                    <a:pt x="8551968" y="56134"/>
                  </a:lnTo>
                  <a:lnTo>
                    <a:pt x="8715995" y="54610"/>
                  </a:lnTo>
                  <a:lnTo>
                    <a:pt x="8819472" y="52197"/>
                  </a:lnTo>
                  <a:lnTo>
                    <a:pt x="8914665" y="48640"/>
                  </a:lnTo>
                  <a:lnTo>
                    <a:pt x="8958194" y="46482"/>
                  </a:lnTo>
                  <a:lnTo>
                    <a:pt x="9086336" y="38226"/>
                  </a:lnTo>
                  <a:close/>
                </a:path>
                <a:path w="10974070" h="59689">
                  <a:moveTo>
                    <a:pt x="7129114" y="39750"/>
                  </a:moveTo>
                  <a:lnTo>
                    <a:pt x="6568679" y="39750"/>
                  </a:lnTo>
                  <a:lnTo>
                    <a:pt x="6616628" y="40132"/>
                  </a:lnTo>
                  <a:lnTo>
                    <a:pt x="6658869" y="41401"/>
                  </a:lnTo>
                  <a:lnTo>
                    <a:pt x="6694212" y="44069"/>
                  </a:lnTo>
                  <a:lnTo>
                    <a:pt x="6713174" y="46227"/>
                  </a:lnTo>
                  <a:lnTo>
                    <a:pt x="6751326" y="50673"/>
                  </a:lnTo>
                  <a:lnTo>
                    <a:pt x="6776441" y="53086"/>
                  </a:lnTo>
                  <a:lnTo>
                    <a:pt x="6805368" y="54356"/>
                  </a:lnTo>
                  <a:lnTo>
                    <a:pt x="6842690" y="54483"/>
                  </a:lnTo>
                  <a:lnTo>
                    <a:pt x="6892986" y="52959"/>
                  </a:lnTo>
                  <a:lnTo>
                    <a:pt x="6960839" y="49530"/>
                  </a:lnTo>
                  <a:lnTo>
                    <a:pt x="7109551" y="40639"/>
                  </a:lnTo>
                  <a:lnTo>
                    <a:pt x="7129114" y="39750"/>
                  </a:lnTo>
                  <a:close/>
                </a:path>
                <a:path w="10974070" h="59689">
                  <a:moveTo>
                    <a:pt x="1388572" y="33400"/>
                  </a:moveTo>
                  <a:lnTo>
                    <a:pt x="396863" y="33400"/>
                  </a:lnTo>
                  <a:lnTo>
                    <a:pt x="503413" y="34036"/>
                  </a:lnTo>
                  <a:lnTo>
                    <a:pt x="552960" y="35051"/>
                  </a:lnTo>
                  <a:lnTo>
                    <a:pt x="599321" y="36575"/>
                  </a:lnTo>
                  <a:lnTo>
                    <a:pt x="641971" y="38481"/>
                  </a:lnTo>
                  <a:lnTo>
                    <a:pt x="680384" y="41021"/>
                  </a:lnTo>
                  <a:lnTo>
                    <a:pt x="737444" y="46227"/>
                  </a:lnTo>
                  <a:lnTo>
                    <a:pt x="773245" y="49530"/>
                  </a:lnTo>
                  <a:lnTo>
                    <a:pt x="827378" y="52832"/>
                  </a:lnTo>
                  <a:lnTo>
                    <a:pt x="877828" y="54228"/>
                  </a:lnTo>
                  <a:lnTo>
                    <a:pt x="925987" y="53848"/>
                  </a:lnTo>
                  <a:lnTo>
                    <a:pt x="973249" y="51815"/>
                  </a:lnTo>
                  <a:lnTo>
                    <a:pt x="1021006" y="48513"/>
                  </a:lnTo>
                  <a:lnTo>
                    <a:pt x="1070652" y="44069"/>
                  </a:lnTo>
                  <a:lnTo>
                    <a:pt x="1111158" y="41783"/>
                  </a:lnTo>
                  <a:lnTo>
                    <a:pt x="1556152" y="41783"/>
                  </a:lnTo>
                  <a:lnTo>
                    <a:pt x="1561567" y="41136"/>
                  </a:lnTo>
                  <a:lnTo>
                    <a:pt x="1548512" y="40894"/>
                  </a:lnTo>
                  <a:lnTo>
                    <a:pt x="1502177" y="39497"/>
                  </a:lnTo>
                  <a:lnTo>
                    <a:pt x="1457225" y="37464"/>
                  </a:lnTo>
                  <a:lnTo>
                    <a:pt x="1413600" y="35051"/>
                  </a:lnTo>
                  <a:lnTo>
                    <a:pt x="1388572" y="33400"/>
                  </a:lnTo>
                  <a:close/>
                </a:path>
                <a:path w="10974070" h="59689">
                  <a:moveTo>
                    <a:pt x="5000821" y="19431"/>
                  </a:moveTo>
                  <a:lnTo>
                    <a:pt x="4955680" y="19558"/>
                  </a:lnTo>
                  <a:lnTo>
                    <a:pt x="4532989" y="26670"/>
                  </a:lnTo>
                  <a:lnTo>
                    <a:pt x="4485933" y="28194"/>
                  </a:lnTo>
                  <a:lnTo>
                    <a:pt x="4207525" y="42525"/>
                  </a:lnTo>
                  <a:lnTo>
                    <a:pt x="4255915" y="46227"/>
                  </a:lnTo>
                  <a:lnTo>
                    <a:pt x="4300472" y="49784"/>
                  </a:lnTo>
                  <a:lnTo>
                    <a:pt x="4350554" y="52577"/>
                  </a:lnTo>
                  <a:lnTo>
                    <a:pt x="4404201" y="53212"/>
                  </a:lnTo>
                  <a:lnTo>
                    <a:pt x="4462637" y="50800"/>
                  </a:lnTo>
                  <a:lnTo>
                    <a:pt x="4506499" y="46218"/>
                  </a:lnTo>
                  <a:lnTo>
                    <a:pt x="4553549" y="41136"/>
                  </a:lnTo>
                  <a:lnTo>
                    <a:pt x="4563765" y="40005"/>
                  </a:lnTo>
                  <a:lnTo>
                    <a:pt x="4605554" y="37211"/>
                  </a:lnTo>
                  <a:lnTo>
                    <a:pt x="4651792" y="35560"/>
                  </a:lnTo>
                  <a:lnTo>
                    <a:pt x="4701823" y="34671"/>
                  </a:lnTo>
                  <a:lnTo>
                    <a:pt x="6848916" y="34671"/>
                  </a:lnTo>
                  <a:lnTo>
                    <a:pt x="6771952" y="31496"/>
                  </a:lnTo>
                  <a:lnTo>
                    <a:pt x="6142279" y="31496"/>
                  </a:lnTo>
                  <a:lnTo>
                    <a:pt x="6086562" y="30607"/>
                  </a:lnTo>
                  <a:lnTo>
                    <a:pt x="6024040" y="28828"/>
                  </a:lnTo>
                  <a:lnTo>
                    <a:pt x="6021094" y="28701"/>
                  </a:lnTo>
                  <a:lnTo>
                    <a:pt x="5251815" y="28701"/>
                  </a:lnTo>
                  <a:lnTo>
                    <a:pt x="5216778" y="28448"/>
                  </a:lnTo>
                  <a:lnTo>
                    <a:pt x="5185447" y="27559"/>
                  </a:lnTo>
                  <a:lnTo>
                    <a:pt x="5158020" y="25781"/>
                  </a:lnTo>
                  <a:lnTo>
                    <a:pt x="5120826" y="22987"/>
                  </a:lnTo>
                  <a:lnTo>
                    <a:pt x="5082695" y="21082"/>
                  </a:lnTo>
                  <a:lnTo>
                    <a:pt x="5042926" y="19938"/>
                  </a:lnTo>
                  <a:lnTo>
                    <a:pt x="5000821" y="19431"/>
                  </a:lnTo>
                  <a:close/>
                </a:path>
                <a:path w="10974070" h="59689">
                  <a:moveTo>
                    <a:pt x="1556152" y="41783"/>
                  </a:moveTo>
                  <a:lnTo>
                    <a:pt x="1111158" y="41783"/>
                  </a:lnTo>
                  <a:lnTo>
                    <a:pt x="1153533" y="42163"/>
                  </a:lnTo>
                  <a:lnTo>
                    <a:pt x="1198188" y="44450"/>
                  </a:lnTo>
                  <a:lnTo>
                    <a:pt x="1295980" y="50673"/>
                  </a:lnTo>
                  <a:lnTo>
                    <a:pt x="1349939" y="52705"/>
                  </a:lnTo>
                  <a:lnTo>
                    <a:pt x="1407820" y="52959"/>
                  </a:lnTo>
                  <a:lnTo>
                    <a:pt x="1470036" y="50291"/>
                  </a:lnTo>
                  <a:lnTo>
                    <a:pt x="1536996" y="44069"/>
                  </a:lnTo>
                  <a:lnTo>
                    <a:pt x="1556152" y="41783"/>
                  </a:lnTo>
                  <a:close/>
                </a:path>
                <a:path w="10974070" h="59689">
                  <a:moveTo>
                    <a:pt x="3252582" y="37464"/>
                  </a:moveTo>
                  <a:lnTo>
                    <a:pt x="2745057" y="37464"/>
                  </a:lnTo>
                  <a:lnTo>
                    <a:pt x="2786239" y="37591"/>
                  </a:lnTo>
                  <a:lnTo>
                    <a:pt x="2827027" y="38735"/>
                  </a:lnTo>
                  <a:lnTo>
                    <a:pt x="2867714" y="40766"/>
                  </a:lnTo>
                  <a:lnTo>
                    <a:pt x="2908596" y="44069"/>
                  </a:lnTo>
                  <a:lnTo>
                    <a:pt x="2976893" y="48768"/>
                  </a:lnTo>
                  <a:lnTo>
                    <a:pt x="3036922" y="49657"/>
                  </a:lnTo>
                  <a:lnTo>
                    <a:pt x="3090460" y="48006"/>
                  </a:lnTo>
                  <a:lnTo>
                    <a:pt x="3229906" y="38100"/>
                  </a:lnTo>
                  <a:lnTo>
                    <a:pt x="3252582" y="37464"/>
                  </a:lnTo>
                  <a:close/>
                </a:path>
                <a:path w="10974070" h="59689">
                  <a:moveTo>
                    <a:pt x="9224768" y="34162"/>
                  </a:moveTo>
                  <a:lnTo>
                    <a:pt x="9204621" y="34162"/>
                  </a:lnTo>
                  <a:lnTo>
                    <a:pt x="9230621" y="34798"/>
                  </a:lnTo>
                  <a:lnTo>
                    <a:pt x="9464844" y="44069"/>
                  </a:lnTo>
                  <a:lnTo>
                    <a:pt x="9590727" y="47244"/>
                  </a:lnTo>
                  <a:lnTo>
                    <a:pt x="9707950" y="48260"/>
                  </a:lnTo>
                  <a:lnTo>
                    <a:pt x="9763194" y="48260"/>
                  </a:lnTo>
                  <a:lnTo>
                    <a:pt x="10117928" y="43814"/>
                  </a:lnTo>
                  <a:lnTo>
                    <a:pt x="10514663" y="43814"/>
                  </a:lnTo>
                  <a:lnTo>
                    <a:pt x="10547979" y="42672"/>
                  </a:lnTo>
                  <a:lnTo>
                    <a:pt x="10638775" y="40766"/>
                  </a:lnTo>
                  <a:lnTo>
                    <a:pt x="10973686" y="40259"/>
                  </a:lnTo>
                  <a:lnTo>
                    <a:pt x="10973572" y="36830"/>
                  </a:lnTo>
                  <a:lnTo>
                    <a:pt x="10973501" y="36195"/>
                  </a:lnTo>
                  <a:lnTo>
                    <a:pt x="9376972" y="36195"/>
                  </a:lnTo>
                  <a:lnTo>
                    <a:pt x="9284535" y="35560"/>
                  </a:lnTo>
                  <a:lnTo>
                    <a:pt x="9224768" y="34162"/>
                  </a:lnTo>
                  <a:close/>
                </a:path>
                <a:path w="10974070" h="59689">
                  <a:moveTo>
                    <a:pt x="2172057" y="17907"/>
                  </a:moveTo>
                  <a:lnTo>
                    <a:pt x="2125319" y="18034"/>
                  </a:lnTo>
                  <a:lnTo>
                    <a:pt x="2077302" y="19176"/>
                  </a:lnTo>
                  <a:lnTo>
                    <a:pt x="2027625" y="21716"/>
                  </a:lnTo>
                  <a:lnTo>
                    <a:pt x="1916433" y="30734"/>
                  </a:lnTo>
                  <a:lnTo>
                    <a:pt x="1881334" y="33209"/>
                  </a:lnTo>
                  <a:lnTo>
                    <a:pt x="2113068" y="44069"/>
                  </a:lnTo>
                  <a:lnTo>
                    <a:pt x="2181921" y="46355"/>
                  </a:lnTo>
                  <a:lnTo>
                    <a:pt x="2246851" y="47751"/>
                  </a:lnTo>
                  <a:lnTo>
                    <a:pt x="2308152" y="48133"/>
                  </a:lnTo>
                  <a:lnTo>
                    <a:pt x="2421041" y="46862"/>
                  </a:lnTo>
                  <a:lnTo>
                    <a:pt x="2703187" y="37973"/>
                  </a:lnTo>
                  <a:lnTo>
                    <a:pt x="2745057" y="37464"/>
                  </a:lnTo>
                  <a:lnTo>
                    <a:pt x="3252582" y="37464"/>
                  </a:lnTo>
                  <a:lnTo>
                    <a:pt x="3275259" y="36830"/>
                  </a:lnTo>
                  <a:lnTo>
                    <a:pt x="3802765" y="36830"/>
                  </a:lnTo>
                  <a:lnTo>
                    <a:pt x="3745820" y="32258"/>
                  </a:lnTo>
                  <a:lnTo>
                    <a:pt x="3743109" y="32003"/>
                  </a:lnTo>
                  <a:lnTo>
                    <a:pt x="2597820" y="32003"/>
                  </a:lnTo>
                  <a:lnTo>
                    <a:pt x="2545497" y="31750"/>
                  </a:lnTo>
                  <a:lnTo>
                    <a:pt x="2495314" y="30734"/>
                  </a:lnTo>
                  <a:lnTo>
                    <a:pt x="2399852" y="26924"/>
                  </a:lnTo>
                  <a:lnTo>
                    <a:pt x="2263214" y="20320"/>
                  </a:lnTo>
                  <a:lnTo>
                    <a:pt x="2217895" y="18796"/>
                  </a:lnTo>
                  <a:lnTo>
                    <a:pt x="2172057" y="17907"/>
                  </a:lnTo>
                  <a:close/>
                </a:path>
                <a:path w="10974070" h="59689">
                  <a:moveTo>
                    <a:pt x="6848916" y="34671"/>
                  </a:moveTo>
                  <a:lnTo>
                    <a:pt x="4754989" y="34671"/>
                  </a:lnTo>
                  <a:lnTo>
                    <a:pt x="4810632" y="35433"/>
                  </a:lnTo>
                  <a:lnTo>
                    <a:pt x="5266095" y="47751"/>
                  </a:lnTo>
                  <a:lnTo>
                    <a:pt x="5314457" y="48006"/>
                  </a:lnTo>
                  <a:lnTo>
                    <a:pt x="5358723" y="47625"/>
                  </a:lnTo>
                  <a:lnTo>
                    <a:pt x="5398237" y="46355"/>
                  </a:lnTo>
                  <a:lnTo>
                    <a:pt x="5470255" y="41148"/>
                  </a:lnTo>
                  <a:lnTo>
                    <a:pt x="5513336" y="38988"/>
                  </a:lnTo>
                  <a:lnTo>
                    <a:pt x="5560812" y="37591"/>
                  </a:lnTo>
                  <a:lnTo>
                    <a:pt x="5665876" y="36195"/>
                  </a:lnTo>
                  <a:lnTo>
                    <a:pt x="6890913" y="36195"/>
                  </a:lnTo>
                  <a:lnTo>
                    <a:pt x="6848916" y="34671"/>
                  </a:lnTo>
                  <a:close/>
                </a:path>
                <a:path w="10974070" h="59689">
                  <a:moveTo>
                    <a:pt x="10514663" y="43814"/>
                  </a:moveTo>
                  <a:lnTo>
                    <a:pt x="10117928" y="43814"/>
                  </a:lnTo>
                  <a:lnTo>
                    <a:pt x="10363755" y="46355"/>
                  </a:lnTo>
                  <a:lnTo>
                    <a:pt x="10410890" y="46227"/>
                  </a:lnTo>
                  <a:lnTo>
                    <a:pt x="10458274" y="45465"/>
                  </a:lnTo>
                  <a:lnTo>
                    <a:pt x="10514663" y="43814"/>
                  </a:lnTo>
                  <a:close/>
                </a:path>
                <a:path w="10974070" h="59689">
                  <a:moveTo>
                    <a:pt x="4159389" y="40132"/>
                  </a:moveTo>
                  <a:lnTo>
                    <a:pt x="4111339" y="40259"/>
                  </a:lnTo>
                  <a:lnTo>
                    <a:pt x="4060740" y="44069"/>
                  </a:lnTo>
                  <a:lnTo>
                    <a:pt x="4038582" y="46218"/>
                  </a:lnTo>
                  <a:lnTo>
                    <a:pt x="4084326" y="46100"/>
                  </a:lnTo>
                  <a:lnTo>
                    <a:pt x="4131636" y="45212"/>
                  </a:lnTo>
                  <a:lnTo>
                    <a:pt x="4177373" y="43814"/>
                  </a:lnTo>
                  <a:lnTo>
                    <a:pt x="4207525" y="42525"/>
                  </a:lnTo>
                  <a:lnTo>
                    <a:pt x="4206112" y="42418"/>
                  </a:lnTo>
                  <a:lnTo>
                    <a:pt x="4159389" y="40132"/>
                  </a:lnTo>
                  <a:close/>
                </a:path>
                <a:path w="10974070" h="59689">
                  <a:moveTo>
                    <a:pt x="9206287" y="33655"/>
                  </a:moveTo>
                  <a:lnTo>
                    <a:pt x="7395327" y="33655"/>
                  </a:lnTo>
                  <a:lnTo>
                    <a:pt x="7448353" y="33909"/>
                  </a:lnTo>
                  <a:lnTo>
                    <a:pt x="7547352" y="35560"/>
                  </a:lnTo>
                  <a:lnTo>
                    <a:pt x="7634505" y="38481"/>
                  </a:lnTo>
                  <a:lnTo>
                    <a:pt x="7706889" y="42037"/>
                  </a:lnTo>
                  <a:lnTo>
                    <a:pt x="7736628" y="44069"/>
                  </a:lnTo>
                  <a:lnTo>
                    <a:pt x="7778512" y="45974"/>
                  </a:lnTo>
                  <a:lnTo>
                    <a:pt x="7811476" y="45465"/>
                  </a:lnTo>
                  <a:lnTo>
                    <a:pt x="7840366" y="43687"/>
                  </a:lnTo>
                  <a:lnTo>
                    <a:pt x="7870025" y="41148"/>
                  </a:lnTo>
                  <a:lnTo>
                    <a:pt x="7905298" y="39115"/>
                  </a:lnTo>
                  <a:lnTo>
                    <a:pt x="7951029" y="38226"/>
                  </a:lnTo>
                  <a:lnTo>
                    <a:pt x="9086336" y="38226"/>
                  </a:lnTo>
                  <a:lnTo>
                    <a:pt x="9126301" y="35940"/>
                  </a:lnTo>
                  <a:lnTo>
                    <a:pt x="9154794" y="34671"/>
                  </a:lnTo>
                  <a:lnTo>
                    <a:pt x="9180123" y="34162"/>
                  </a:lnTo>
                  <a:lnTo>
                    <a:pt x="9224768" y="34162"/>
                  </a:lnTo>
                  <a:lnTo>
                    <a:pt x="9206287" y="33655"/>
                  </a:lnTo>
                  <a:close/>
                </a:path>
                <a:path w="10974070" h="59689">
                  <a:moveTo>
                    <a:pt x="107723" y="19685"/>
                  </a:moveTo>
                  <a:lnTo>
                    <a:pt x="54829" y="21336"/>
                  </a:lnTo>
                  <a:lnTo>
                    <a:pt x="804" y="25781"/>
                  </a:lnTo>
                  <a:lnTo>
                    <a:pt x="71" y="33209"/>
                  </a:lnTo>
                  <a:lnTo>
                    <a:pt x="0" y="35051"/>
                  </a:lnTo>
                  <a:lnTo>
                    <a:pt x="1061" y="38226"/>
                  </a:lnTo>
                  <a:lnTo>
                    <a:pt x="1170" y="40005"/>
                  </a:lnTo>
                  <a:lnTo>
                    <a:pt x="804" y="44069"/>
                  </a:lnTo>
                  <a:lnTo>
                    <a:pt x="111506" y="39115"/>
                  </a:lnTo>
                  <a:lnTo>
                    <a:pt x="226276" y="35687"/>
                  </a:lnTo>
                  <a:lnTo>
                    <a:pt x="396863" y="33400"/>
                  </a:lnTo>
                  <a:lnTo>
                    <a:pt x="1388572" y="33400"/>
                  </a:lnTo>
                  <a:lnTo>
                    <a:pt x="1371244" y="32258"/>
                  </a:lnTo>
                  <a:lnTo>
                    <a:pt x="1338328" y="29718"/>
                  </a:lnTo>
                  <a:lnTo>
                    <a:pt x="927432" y="29718"/>
                  </a:lnTo>
                  <a:lnTo>
                    <a:pt x="876813" y="28956"/>
                  </a:lnTo>
                  <a:lnTo>
                    <a:pt x="857715" y="27812"/>
                  </a:lnTo>
                  <a:lnTo>
                    <a:pt x="415226" y="27812"/>
                  </a:lnTo>
                  <a:lnTo>
                    <a:pt x="363909" y="27686"/>
                  </a:lnTo>
                  <a:lnTo>
                    <a:pt x="312950" y="26162"/>
                  </a:lnTo>
                  <a:lnTo>
                    <a:pt x="211110" y="21716"/>
                  </a:lnTo>
                  <a:lnTo>
                    <a:pt x="159734" y="20065"/>
                  </a:lnTo>
                  <a:lnTo>
                    <a:pt x="107723" y="19685"/>
                  </a:lnTo>
                  <a:close/>
                </a:path>
                <a:path w="10974070" h="59689">
                  <a:moveTo>
                    <a:pt x="6890913" y="36195"/>
                  </a:moveTo>
                  <a:lnTo>
                    <a:pt x="5721923" y="36195"/>
                  </a:lnTo>
                  <a:lnTo>
                    <a:pt x="5779287" y="36575"/>
                  </a:lnTo>
                  <a:lnTo>
                    <a:pt x="6227868" y="44069"/>
                  </a:lnTo>
                  <a:lnTo>
                    <a:pt x="6285035" y="43941"/>
                  </a:lnTo>
                  <a:lnTo>
                    <a:pt x="6568679" y="39750"/>
                  </a:lnTo>
                  <a:lnTo>
                    <a:pt x="7129114" y="39750"/>
                  </a:lnTo>
                  <a:lnTo>
                    <a:pt x="7157061" y="38481"/>
                  </a:lnTo>
                  <a:lnTo>
                    <a:pt x="6997691" y="38481"/>
                  </a:lnTo>
                  <a:lnTo>
                    <a:pt x="6949555" y="37846"/>
                  </a:lnTo>
                  <a:lnTo>
                    <a:pt x="6890913" y="36195"/>
                  </a:lnTo>
                  <a:close/>
                </a:path>
                <a:path w="10974070" h="59689">
                  <a:moveTo>
                    <a:pt x="10973686" y="40259"/>
                  </a:moveTo>
                  <a:lnTo>
                    <a:pt x="10740898" y="40259"/>
                  </a:lnTo>
                  <a:lnTo>
                    <a:pt x="10852967" y="41148"/>
                  </a:lnTo>
                  <a:lnTo>
                    <a:pt x="10973604" y="44069"/>
                  </a:lnTo>
                  <a:lnTo>
                    <a:pt x="10973686" y="40259"/>
                  </a:lnTo>
                  <a:close/>
                </a:path>
                <a:path w="10974070" h="59689">
                  <a:moveTo>
                    <a:pt x="1727428" y="28321"/>
                  </a:moveTo>
                  <a:lnTo>
                    <a:pt x="1661743" y="30987"/>
                  </a:lnTo>
                  <a:lnTo>
                    <a:pt x="1584888" y="38353"/>
                  </a:lnTo>
                  <a:lnTo>
                    <a:pt x="1561567" y="41136"/>
                  </a:lnTo>
                  <a:lnTo>
                    <a:pt x="1596289" y="41783"/>
                  </a:lnTo>
                  <a:lnTo>
                    <a:pt x="1645564" y="41910"/>
                  </a:lnTo>
                  <a:lnTo>
                    <a:pt x="1696395" y="41401"/>
                  </a:lnTo>
                  <a:lnTo>
                    <a:pt x="1748840" y="40005"/>
                  </a:lnTo>
                  <a:lnTo>
                    <a:pt x="1802957" y="37846"/>
                  </a:lnTo>
                  <a:lnTo>
                    <a:pt x="1858802" y="34798"/>
                  </a:lnTo>
                  <a:lnTo>
                    <a:pt x="1881334" y="33209"/>
                  </a:lnTo>
                  <a:lnTo>
                    <a:pt x="1798823" y="29463"/>
                  </a:lnTo>
                  <a:lnTo>
                    <a:pt x="1761357" y="28448"/>
                  </a:lnTo>
                  <a:lnTo>
                    <a:pt x="1727428" y="28321"/>
                  </a:lnTo>
                  <a:close/>
                </a:path>
                <a:path w="10974070" h="59689">
                  <a:moveTo>
                    <a:pt x="7436657" y="16890"/>
                  </a:moveTo>
                  <a:lnTo>
                    <a:pt x="7383494" y="17145"/>
                  </a:lnTo>
                  <a:lnTo>
                    <a:pt x="7333923" y="18034"/>
                  </a:lnTo>
                  <a:lnTo>
                    <a:pt x="7288810" y="19685"/>
                  </a:lnTo>
                  <a:lnTo>
                    <a:pt x="7249021" y="22225"/>
                  </a:lnTo>
                  <a:lnTo>
                    <a:pt x="7172112" y="30861"/>
                  </a:lnTo>
                  <a:lnTo>
                    <a:pt x="7129532" y="34544"/>
                  </a:lnTo>
                  <a:lnTo>
                    <a:pt x="7086833" y="36957"/>
                  </a:lnTo>
                  <a:lnTo>
                    <a:pt x="7043169" y="38226"/>
                  </a:lnTo>
                  <a:lnTo>
                    <a:pt x="6997691" y="38481"/>
                  </a:lnTo>
                  <a:lnTo>
                    <a:pt x="7157061" y="38481"/>
                  </a:lnTo>
                  <a:lnTo>
                    <a:pt x="7168240" y="37973"/>
                  </a:lnTo>
                  <a:lnTo>
                    <a:pt x="7226528" y="35940"/>
                  </a:lnTo>
                  <a:lnTo>
                    <a:pt x="7340437" y="33909"/>
                  </a:lnTo>
                  <a:lnTo>
                    <a:pt x="9206287" y="33655"/>
                  </a:lnTo>
                  <a:lnTo>
                    <a:pt x="9153357" y="32003"/>
                  </a:lnTo>
                  <a:lnTo>
                    <a:pt x="8264618" y="32003"/>
                  </a:lnTo>
                  <a:lnTo>
                    <a:pt x="8221553" y="31241"/>
                  </a:lnTo>
                  <a:lnTo>
                    <a:pt x="8132010" y="26797"/>
                  </a:lnTo>
                  <a:lnTo>
                    <a:pt x="8109273" y="26162"/>
                  </a:lnTo>
                  <a:lnTo>
                    <a:pt x="7975404" y="26162"/>
                  </a:lnTo>
                  <a:lnTo>
                    <a:pt x="7836658" y="24384"/>
                  </a:lnTo>
                  <a:lnTo>
                    <a:pt x="7492546" y="17272"/>
                  </a:lnTo>
                  <a:lnTo>
                    <a:pt x="7436657" y="16890"/>
                  </a:lnTo>
                  <a:close/>
                </a:path>
                <a:path w="10974070" h="59689">
                  <a:moveTo>
                    <a:pt x="10244608" y="10287"/>
                  </a:moveTo>
                  <a:lnTo>
                    <a:pt x="10074198" y="11175"/>
                  </a:lnTo>
                  <a:lnTo>
                    <a:pt x="9820468" y="16128"/>
                  </a:lnTo>
                  <a:lnTo>
                    <a:pt x="9696490" y="21336"/>
                  </a:lnTo>
                  <a:lnTo>
                    <a:pt x="9574981" y="29590"/>
                  </a:lnTo>
                  <a:lnTo>
                    <a:pt x="9522887" y="32512"/>
                  </a:lnTo>
                  <a:lnTo>
                    <a:pt x="9472774" y="34416"/>
                  </a:lnTo>
                  <a:lnTo>
                    <a:pt x="9424262" y="35687"/>
                  </a:lnTo>
                  <a:lnTo>
                    <a:pt x="9376972" y="36195"/>
                  </a:lnTo>
                  <a:lnTo>
                    <a:pt x="10973501" y="36195"/>
                  </a:lnTo>
                  <a:lnTo>
                    <a:pt x="10973069" y="32385"/>
                  </a:lnTo>
                  <a:lnTo>
                    <a:pt x="10973194" y="29463"/>
                  </a:lnTo>
                  <a:lnTo>
                    <a:pt x="10973604" y="25781"/>
                  </a:lnTo>
                  <a:lnTo>
                    <a:pt x="10767442" y="17652"/>
                  </a:lnTo>
                  <a:lnTo>
                    <a:pt x="10480180" y="11684"/>
                  </a:lnTo>
                  <a:lnTo>
                    <a:pt x="10244608" y="10287"/>
                  </a:lnTo>
                  <a:close/>
                </a:path>
                <a:path w="10974070" h="59689">
                  <a:moveTo>
                    <a:pt x="3233162" y="0"/>
                  </a:moveTo>
                  <a:lnTo>
                    <a:pt x="3189012" y="508"/>
                  </a:lnTo>
                  <a:lnTo>
                    <a:pt x="3145727" y="1650"/>
                  </a:lnTo>
                  <a:lnTo>
                    <a:pt x="3102815" y="3428"/>
                  </a:lnTo>
                  <a:lnTo>
                    <a:pt x="3016135" y="8255"/>
                  </a:lnTo>
                  <a:lnTo>
                    <a:pt x="2771436" y="25781"/>
                  </a:lnTo>
                  <a:lnTo>
                    <a:pt x="2710409" y="29210"/>
                  </a:lnTo>
                  <a:lnTo>
                    <a:pt x="2652664" y="31241"/>
                  </a:lnTo>
                  <a:lnTo>
                    <a:pt x="2597820" y="32003"/>
                  </a:lnTo>
                  <a:lnTo>
                    <a:pt x="3743109" y="32003"/>
                  </a:lnTo>
                  <a:lnTo>
                    <a:pt x="3543851" y="13335"/>
                  </a:lnTo>
                  <a:lnTo>
                    <a:pt x="3484153" y="8762"/>
                  </a:lnTo>
                  <a:lnTo>
                    <a:pt x="3428279" y="5334"/>
                  </a:lnTo>
                  <a:lnTo>
                    <a:pt x="3375736" y="2666"/>
                  </a:lnTo>
                  <a:lnTo>
                    <a:pt x="3326030" y="1015"/>
                  </a:lnTo>
                  <a:lnTo>
                    <a:pt x="3278670" y="126"/>
                  </a:lnTo>
                  <a:lnTo>
                    <a:pt x="3233162" y="0"/>
                  </a:lnTo>
                  <a:close/>
                </a:path>
                <a:path w="10974070" h="59689">
                  <a:moveTo>
                    <a:pt x="8588117" y="17272"/>
                  </a:moveTo>
                  <a:lnTo>
                    <a:pt x="8539350" y="17272"/>
                  </a:lnTo>
                  <a:lnTo>
                    <a:pt x="8493093" y="17907"/>
                  </a:lnTo>
                  <a:lnTo>
                    <a:pt x="8449164" y="19431"/>
                  </a:lnTo>
                  <a:lnTo>
                    <a:pt x="8407382" y="21971"/>
                  </a:lnTo>
                  <a:lnTo>
                    <a:pt x="8311940" y="30607"/>
                  </a:lnTo>
                  <a:lnTo>
                    <a:pt x="8264618" y="32003"/>
                  </a:lnTo>
                  <a:lnTo>
                    <a:pt x="9153357" y="32003"/>
                  </a:lnTo>
                  <a:lnTo>
                    <a:pt x="8639577" y="18034"/>
                  </a:lnTo>
                  <a:lnTo>
                    <a:pt x="8588117" y="17272"/>
                  </a:lnTo>
                  <a:close/>
                </a:path>
                <a:path w="10974070" h="59689">
                  <a:moveTo>
                    <a:pt x="6529800" y="22860"/>
                  </a:moveTo>
                  <a:lnTo>
                    <a:pt x="6482883" y="22860"/>
                  </a:lnTo>
                  <a:lnTo>
                    <a:pt x="6439650" y="23622"/>
                  </a:lnTo>
                  <a:lnTo>
                    <a:pt x="6237958" y="30607"/>
                  </a:lnTo>
                  <a:lnTo>
                    <a:pt x="6192356" y="31369"/>
                  </a:lnTo>
                  <a:lnTo>
                    <a:pt x="6142279" y="31496"/>
                  </a:lnTo>
                  <a:lnTo>
                    <a:pt x="6771952" y="31496"/>
                  </a:lnTo>
                  <a:lnTo>
                    <a:pt x="6581566" y="23749"/>
                  </a:lnTo>
                  <a:lnTo>
                    <a:pt x="6529800" y="22860"/>
                  </a:lnTo>
                  <a:close/>
                </a:path>
                <a:path w="10974070" h="59689">
                  <a:moveTo>
                    <a:pt x="1175903" y="20700"/>
                  </a:moveTo>
                  <a:lnTo>
                    <a:pt x="1123794" y="21589"/>
                  </a:lnTo>
                  <a:lnTo>
                    <a:pt x="976530" y="28448"/>
                  </a:lnTo>
                  <a:lnTo>
                    <a:pt x="927432" y="29718"/>
                  </a:lnTo>
                  <a:lnTo>
                    <a:pt x="1338328" y="29718"/>
                  </a:lnTo>
                  <a:lnTo>
                    <a:pt x="1290108" y="25781"/>
                  </a:lnTo>
                  <a:lnTo>
                    <a:pt x="1231037" y="21844"/>
                  </a:lnTo>
                  <a:lnTo>
                    <a:pt x="1175903" y="20700"/>
                  </a:lnTo>
                  <a:close/>
                </a:path>
                <a:path w="10974070" h="59689">
                  <a:moveTo>
                    <a:pt x="5700909" y="19938"/>
                  </a:moveTo>
                  <a:lnTo>
                    <a:pt x="5584033" y="21082"/>
                  </a:lnTo>
                  <a:lnTo>
                    <a:pt x="5290358" y="28321"/>
                  </a:lnTo>
                  <a:lnTo>
                    <a:pt x="5251815" y="28701"/>
                  </a:lnTo>
                  <a:lnTo>
                    <a:pt x="6021094" y="28701"/>
                  </a:lnTo>
                  <a:lnTo>
                    <a:pt x="5888527" y="22987"/>
                  </a:lnTo>
                  <a:lnTo>
                    <a:pt x="5824613" y="21082"/>
                  </a:lnTo>
                  <a:lnTo>
                    <a:pt x="5762007" y="20193"/>
                  </a:lnTo>
                  <a:lnTo>
                    <a:pt x="5700909" y="19938"/>
                  </a:lnTo>
                  <a:close/>
                </a:path>
                <a:path w="10974070" h="59689">
                  <a:moveTo>
                    <a:pt x="664103" y="16510"/>
                  </a:moveTo>
                  <a:lnTo>
                    <a:pt x="621853" y="17018"/>
                  </a:lnTo>
                  <a:lnTo>
                    <a:pt x="577842" y="18796"/>
                  </a:lnTo>
                  <a:lnTo>
                    <a:pt x="467148" y="25781"/>
                  </a:lnTo>
                  <a:lnTo>
                    <a:pt x="415226" y="27812"/>
                  </a:lnTo>
                  <a:lnTo>
                    <a:pt x="857715" y="27812"/>
                  </a:lnTo>
                  <a:lnTo>
                    <a:pt x="823764" y="25781"/>
                  </a:lnTo>
                  <a:lnTo>
                    <a:pt x="760711" y="20700"/>
                  </a:lnTo>
                  <a:lnTo>
                    <a:pt x="708940" y="17652"/>
                  </a:lnTo>
                  <a:lnTo>
                    <a:pt x="664103" y="16510"/>
                  </a:lnTo>
                  <a:close/>
                </a:path>
                <a:path w="10974070" h="59689">
                  <a:moveTo>
                    <a:pt x="8077442" y="25273"/>
                  </a:moveTo>
                  <a:lnTo>
                    <a:pt x="7975404" y="26162"/>
                  </a:lnTo>
                  <a:lnTo>
                    <a:pt x="8109273" y="26162"/>
                  </a:lnTo>
                  <a:lnTo>
                    <a:pt x="8077442" y="25273"/>
                  </a:lnTo>
                  <a:close/>
                </a:path>
              </a:pathLst>
            </a:custGeom>
            <a:solidFill>
              <a:srgbClr val="EC7C30">
                <a:alpha val="74900"/>
              </a:srgbClr>
            </a:solidFill>
          </p:spPr>
          <p:txBody>
            <a:bodyPr wrap="square" lIns="0" tIns="0" rIns="0" bIns="0" rtlCol="0"/>
            <a:lstStyle/>
            <a:p>
              <a:endParaRPr/>
            </a:p>
          </p:txBody>
        </p:sp>
        <p:sp>
          <p:nvSpPr>
            <p:cNvPr id="5" name="object 5"/>
            <p:cNvSpPr/>
            <p:nvPr/>
          </p:nvSpPr>
          <p:spPr>
            <a:xfrm>
              <a:off x="574281" y="1663812"/>
              <a:ext cx="10973435" cy="54610"/>
            </a:xfrm>
            <a:custGeom>
              <a:avLst/>
              <a:gdLst/>
              <a:ahLst/>
              <a:cxnLst/>
              <a:rect l="l" t="t" r="r" b="b"/>
              <a:pathLst>
                <a:path w="10973435" h="54610">
                  <a:moveTo>
                    <a:pt x="266" y="20207"/>
                  </a:moveTo>
                  <a:lnTo>
                    <a:pt x="63450" y="20327"/>
                  </a:lnTo>
                  <a:lnTo>
                    <a:pt x="114153" y="21773"/>
                  </a:lnTo>
                  <a:lnTo>
                    <a:pt x="157415" y="23726"/>
                  </a:lnTo>
                  <a:lnTo>
                    <a:pt x="198278" y="25365"/>
                  </a:lnTo>
                  <a:lnTo>
                    <a:pt x="241782" y="25872"/>
                  </a:lnTo>
                  <a:lnTo>
                    <a:pt x="292970" y="24425"/>
                  </a:lnTo>
                  <a:lnTo>
                    <a:pt x="356882" y="20207"/>
                  </a:lnTo>
                  <a:lnTo>
                    <a:pt x="393529" y="17799"/>
                  </a:lnTo>
                  <a:lnTo>
                    <a:pt x="431594" y="16354"/>
                  </a:lnTo>
                  <a:lnTo>
                    <a:pt x="471197" y="15725"/>
                  </a:lnTo>
                  <a:lnTo>
                    <a:pt x="512459" y="15763"/>
                  </a:lnTo>
                  <a:lnTo>
                    <a:pt x="555499" y="16320"/>
                  </a:lnTo>
                  <a:lnTo>
                    <a:pt x="600438" y="17247"/>
                  </a:lnTo>
                  <a:lnTo>
                    <a:pt x="647395" y="18397"/>
                  </a:lnTo>
                  <a:lnTo>
                    <a:pt x="696490" y="19620"/>
                  </a:lnTo>
                  <a:lnTo>
                    <a:pt x="747843" y="20769"/>
                  </a:lnTo>
                  <a:lnTo>
                    <a:pt x="801575" y="21695"/>
                  </a:lnTo>
                  <a:lnTo>
                    <a:pt x="857804" y="22250"/>
                  </a:lnTo>
                  <a:lnTo>
                    <a:pt x="916652" y="22286"/>
                  </a:lnTo>
                  <a:lnTo>
                    <a:pt x="978238" y="21654"/>
                  </a:lnTo>
                  <a:lnTo>
                    <a:pt x="1042682" y="20207"/>
                  </a:lnTo>
                  <a:lnTo>
                    <a:pt x="1093406" y="18655"/>
                  </a:lnTo>
                  <a:lnTo>
                    <a:pt x="1143162" y="17000"/>
                  </a:lnTo>
                  <a:lnTo>
                    <a:pt x="1192121" y="15294"/>
                  </a:lnTo>
                  <a:lnTo>
                    <a:pt x="1240455" y="13592"/>
                  </a:lnTo>
                  <a:lnTo>
                    <a:pt x="1288337" y="11947"/>
                  </a:lnTo>
                  <a:lnTo>
                    <a:pt x="1335939" y="10414"/>
                  </a:lnTo>
                  <a:lnTo>
                    <a:pt x="1383433" y="9044"/>
                  </a:lnTo>
                  <a:lnTo>
                    <a:pt x="1430991" y="7893"/>
                  </a:lnTo>
                  <a:lnTo>
                    <a:pt x="1478784" y="7014"/>
                  </a:lnTo>
                  <a:lnTo>
                    <a:pt x="1526986" y="6461"/>
                  </a:lnTo>
                  <a:lnTo>
                    <a:pt x="1575768" y="6288"/>
                  </a:lnTo>
                  <a:lnTo>
                    <a:pt x="1625302" y="6547"/>
                  </a:lnTo>
                  <a:lnTo>
                    <a:pt x="1675760" y="7293"/>
                  </a:lnTo>
                  <a:lnTo>
                    <a:pt x="1727315" y="8580"/>
                  </a:lnTo>
                  <a:lnTo>
                    <a:pt x="1780138" y="10461"/>
                  </a:lnTo>
                  <a:lnTo>
                    <a:pt x="1834401" y="12990"/>
                  </a:lnTo>
                  <a:lnTo>
                    <a:pt x="1890277" y="16221"/>
                  </a:lnTo>
                  <a:lnTo>
                    <a:pt x="1947938" y="20207"/>
                  </a:lnTo>
                  <a:lnTo>
                    <a:pt x="2013703" y="24543"/>
                  </a:lnTo>
                  <a:lnTo>
                    <a:pt x="2071168" y="27201"/>
                  </a:lnTo>
                  <a:lnTo>
                    <a:pt x="2121589" y="28424"/>
                  </a:lnTo>
                  <a:lnTo>
                    <a:pt x="2166219" y="28457"/>
                  </a:lnTo>
                  <a:lnTo>
                    <a:pt x="2206313" y="27544"/>
                  </a:lnTo>
                  <a:lnTo>
                    <a:pt x="2243125" y="25931"/>
                  </a:lnTo>
                  <a:lnTo>
                    <a:pt x="2277910" y="23861"/>
                  </a:lnTo>
                  <a:lnTo>
                    <a:pt x="2311922" y="21578"/>
                  </a:lnTo>
                  <a:lnTo>
                    <a:pt x="2346415" y="19329"/>
                  </a:lnTo>
                  <a:lnTo>
                    <a:pt x="2382645" y="17356"/>
                  </a:lnTo>
                  <a:lnTo>
                    <a:pt x="2421865" y="15905"/>
                  </a:lnTo>
                  <a:lnTo>
                    <a:pt x="2465330" y="15220"/>
                  </a:lnTo>
                  <a:lnTo>
                    <a:pt x="2514294" y="15546"/>
                  </a:lnTo>
                  <a:lnTo>
                    <a:pt x="2570012" y="17126"/>
                  </a:lnTo>
                  <a:lnTo>
                    <a:pt x="2633738" y="20207"/>
                  </a:lnTo>
                  <a:lnTo>
                    <a:pt x="2709797" y="24521"/>
                  </a:lnTo>
                  <a:lnTo>
                    <a:pt x="2769242" y="27747"/>
                  </a:lnTo>
                  <a:lnTo>
                    <a:pt x="2814529" y="29976"/>
                  </a:lnTo>
                  <a:lnTo>
                    <a:pt x="2848114" y="31298"/>
                  </a:lnTo>
                  <a:lnTo>
                    <a:pt x="2872455" y="31805"/>
                  </a:lnTo>
                  <a:lnTo>
                    <a:pt x="2890008" y="31589"/>
                  </a:lnTo>
                  <a:lnTo>
                    <a:pt x="2903230" y="30740"/>
                  </a:lnTo>
                  <a:lnTo>
                    <a:pt x="2914578" y="29351"/>
                  </a:lnTo>
                  <a:lnTo>
                    <a:pt x="2926507" y="27511"/>
                  </a:lnTo>
                  <a:lnTo>
                    <a:pt x="2941475" y="25313"/>
                  </a:lnTo>
                  <a:lnTo>
                    <a:pt x="2961939" y="22848"/>
                  </a:lnTo>
                  <a:lnTo>
                    <a:pt x="2990354" y="20207"/>
                  </a:lnTo>
                  <a:lnTo>
                    <a:pt x="3038140" y="17602"/>
                  </a:lnTo>
                  <a:lnTo>
                    <a:pt x="3091601" y="16687"/>
                  </a:lnTo>
                  <a:lnTo>
                    <a:pt x="3148737" y="17018"/>
                  </a:lnTo>
                  <a:lnTo>
                    <a:pt x="3207548" y="18147"/>
                  </a:lnTo>
                  <a:lnTo>
                    <a:pt x="3266033" y="19632"/>
                  </a:lnTo>
                  <a:lnTo>
                    <a:pt x="3322191" y="21025"/>
                  </a:lnTo>
                  <a:lnTo>
                    <a:pt x="3374022" y="21882"/>
                  </a:lnTo>
                  <a:lnTo>
                    <a:pt x="3419524" y="21758"/>
                  </a:lnTo>
                  <a:lnTo>
                    <a:pt x="3456698" y="20207"/>
                  </a:lnTo>
                  <a:lnTo>
                    <a:pt x="3477223" y="19175"/>
                  </a:lnTo>
                  <a:lnTo>
                    <a:pt x="3505876" y="18467"/>
                  </a:lnTo>
                  <a:lnTo>
                    <a:pt x="3541790" y="18046"/>
                  </a:lnTo>
                  <a:lnTo>
                    <a:pt x="3584097" y="17873"/>
                  </a:lnTo>
                  <a:lnTo>
                    <a:pt x="3631931" y="17909"/>
                  </a:lnTo>
                  <a:lnTo>
                    <a:pt x="3684423" y="18118"/>
                  </a:lnTo>
                  <a:lnTo>
                    <a:pt x="3740707" y="18461"/>
                  </a:lnTo>
                  <a:lnTo>
                    <a:pt x="3799914" y="18900"/>
                  </a:lnTo>
                  <a:lnTo>
                    <a:pt x="3861177" y="19397"/>
                  </a:lnTo>
                  <a:lnTo>
                    <a:pt x="3923630" y="19914"/>
                  </a:lnTo>
                  <a:lnTo>
                    <a:pt x="3986403" y="20413"/>
                  </a:lnTo>
                  <a:lnTo>
                    <a:pt x="4048631" y="20856"/>
                  </a:lnTo>
                  <a:lnTo>
                    <a:pt x="4109445" y="21205"/>
                  </a:lnTo>
                  <a:lnTo>
                    <a:pt x="4167979" y="21421"/>
                  </a:lnTo>
                  <a:lnTo>
                    <a:pt x="4223364" y="21468"/>
                  </a:lnTo>
                  <a:lnTo>
                    <a:pt x="4274733" y="21306"/>
                  </a:lnTo>
                  <a:lnTo>
                    <a:pt x="4321219" y="20899"/>
                  </a:lnTo>
                  <a:lnTo>
                    <a:pt x="4361954" y="20207"/>
                  </a:lnTo>
                  <a:lnTo>
                    <a:pt x="4401137" y="19076"/>
                  </a:lnTo>
                  <a:lnTo>
                    <a:pt x="4443330" y="17455"/>
                  </a:lnTo>
                  <a:lnTo>
                    <a:pt x="4488215" y="15462"/>
                  </a:lnTo>
                  <a:lnTo>
                    <a:pt x="4535472" y="13212"/>
                  </a:lnTo>
                  <a:lnTo>
                    <a:pt x="4584781" y="10822"/>
                  </a:lnTo>
                  <a:lnTo>
                    <a:pt x="4635823" y="8410"/>
                  </a:lnTo>
                  <a:lnTo>
                    <a:pt x="4688278" y="6091"/>
                  </a:lnTo>
                  <a:lnTo>
                    <a:pt x="4741827" y="3984"/>
                  </a:lnTo>
                  <a:lnTo>
                    <a:pt x="4796151" y="2204"/>
                  </a:lnTo>
                  <a:lnTo>
                    <a:pt x="4850930" y="869"/>
                  </a:lnTo>
                  <a:lnTo>
                    <a:pt x="4905845" y="95"/>
                  </a:lnTo>
                  <a:lnTo>
                    <a:pt x="4960576" y="0"/>
                  </a:lnTo>
                  <a:lnTo>
                    <a:pt x="5014803" y="699"/>
                  </a:lnTo>
                  <a:lnTo>
                    <a:pt x="5068208" y="2310"/>
                  </a:lnTo>
                  <a:lnTo>
                    <a:pt x="5120471" y="4949"/>
                  </a:lnTo>
                  <a:lnTo>
                    <a:pt x="5171271" y="8734"/>
                  </a:lnTo>
                  <a:lnTo>
                    <a:pt x="5220291" y="13781"/>
                  </a:lnTo>
                  <a:lnTo>
                    <a:pt x="5267210" y="20207"/>
                  </a:lnTo>
                  <a:lnTo>
                    <a:pt x="5313572" y="26558"/>
                  </a:lnTo>
                  <a:lnTo>
                    <a:pt x="5361050" y="31399"/>
                  </a:lnTo>
                  <a:lnTo>
                    <a:pt x="5409523" y="34873"/>
                  </a:lnTo>
                  <a:lnTo>
                    <a:pt x="5458866" y="37123"/>
                  </a:lnTo>
                  <a:lnTo>
                    <a:pt x="5508959" y="38292"/>
                  </a:lnTo>
                  <a:lnTo>
                    <a:pt x="5559677" y="38523"/>
                  </a:lnTo>
                  <a:lnTo>
                    <a:pt x="5610899" y="37959"/>
                  </a:lnTo>
                  <a:lnTo>
                    <a:pt x="5662501" y="36743"/>
                  </a:lnTo>
                  <a:lnTo>
                    <a:pt x="5714361" y="35018"/>
                  </a:lnTo>
                  <a:lnTo>
                    <a:pt x="5766357" y="32928"/>
                  </a:lnTo>
                  <a:lnTo>
                    <a:pt x="5818365" y="30614"/>
                  </a:lnTo>
                  <a:lnTo>
                    <a:pt x="5870263" y="28222"/>
                  </a:lnTo>
                  <a:lnTo>
                    <a:pt x="5921928" y="25893"/>
                  </a:lnTo>
                  <a:lnTo>
                    <a:pt x="5973237" y="23770"/>
                  </a:lnTo>
                  <a:lnTo>
                    <a:pt x="6024068" y="21997"/>
                  </a:lnTo>
                  <a:lnTo>
                    <a:pt x="6074299" y="20717"/>
                  </a:lnTo>
                  <a:lnTo>
                    <a:pt x="6123806" y="20072"/>
                  </a:lnTo>
                  <a:lnTo>
                    <a:pt x="6172466" y="20207"/>
                  </a:lnTo>
                  <a:lnTo>
                    <a:pt x="6266852" y="21467"/>
                  </a:lnTo>
                  <a:lnTo>
                    <a:pt x="6336594" y="22600"/>
                  </a:lnTo>
                  <a:lnTo>
                    <a:pt x="6386899" y="23488"/>
                  </a:lnTo>
                  <a:lnTo>
                    <a:pt x="6422974" y="24017"/>
                  </a:lnTo>
                  <a:lnTo>
                    <a:pt x="6450023" y="24069"/>
                  </a:lnTo>
                  <a:lnTo>
                    <a:pt x="6473254" y="23528"/>
                  </a:lnTo>
                  <a:lnTo>
                    <a:pt x="6497871" y="22280"/>
                  </a:lnTo>
                  <a:lnTo>
                    <a:pt x="6529082" y="20207"/>
                  </a:lnTo>
                  <a:lnTo>
                    <a:pt x="6552704" y="18958"/>
                  </a:lnTo>
                  <a:lnTo>
                    <a:pt x="6581873" y="18067"/>
                  </a:lnTo>
                  <a:lnTo>
                    <a:pt x="6616180" y="17494"/>
                  </a:lnTo>
                  <a:lnTo>
                    <a:pt x="6655212" y="17196"/>
                  </a:lnTo>
                  <a:lnTo>
                    <a:pt x="6698558" y="17133"/>
                  </a:lnTo>
                  <a:lnTo>
                    <a:pt x="6745806" y="17261"/>
                  </a:lnTo>
                  <a:lnTo>
                    <a:pt x="6796544" y="17540"/>
                  </a:lnTo>
                  <a:lnTo>
                    <a:pt x="6850362" y="17927"/>
                  </a:lnTo>
                  <a:lnTo>
                    <a:pt x="6906847" y="18382"/>
                  </a:lnTo>
                  <a:lnTo>
                    <a:pt x="6965588" y="18863"/>
                  </a:lnTo>
                  <a:lnTo>
                    <a:pt x="7026174" y="19327"/>
                  </a:lnTo>
                  <a:lnTo>
                    <a:pt x="7088192" y="19733"/>
                  </a:lnTo>
                  <a:lnTo>
                    <a:pt x="7151232" y="20041"/>
                  </a:lnTo>
                  <a:lnTo>
                    <a:pt x="7214882" y="20207"/>
                  </a:lnTo>
                  <a:lnTo>
                    <a:pt x="7291715" y="20138"/>
                  </a:lnTo>
                  <a:lnTo>
                    <a:pt x="7360477" y="19789"/>
                  </a:lnTo>
                  <a:lnTo>
                    <a:pt x="7422226" y="19259"/>
                  </a:lnTo>
                  <a:lnTo>
                    <a:pt x="7478024" y="18644"/>
                  </a:lnTo>
                  <a:lnTo>
                    <a:pt x="7528928" y="18043"/>
                  </a:lnTo>
                  <a:lnTo>
                    <a:pt x="7576000" y="17553"/>
                  </a:lnTo>
                  <a:lnTo>
                    <a:pt x="7620298" y="17273"/>
                  </a:lnTo>
                  <a:lnTo>
                    <a:pt x="7662883" y="17301"/>
                  </a:lnTo>
                  <a:lnTo>
                    <a:pt x="7704814" y="17733"/>
                  </a:lnTo>
                  <a:lnTo>
                    <a:pt x="7747152" y="18669"/>
                  </a:lnTo>
                  <a:lnTo>
                    <a:pt x="7790954" y="20207"/>
                  </a:lnTo>
                  <a:lnTo>
                    <a:pt x="7857368" y="23172"/>
                  </a:lnTo>
                  <a:lnTo>
                    <a:pt x="7916415" y="25894"/>
                  </a:lnTo>
                  <a:lnTo>
                    <a:pt x="7969422" y="27924"/>
                  </a:lnTo>
                  <a:lnTo>
                    <a:pt x="8017715" y="28817"/>
                  </a:lnTo>
                  <a:lnTo>
                    <a:pt x="8062619" y="28127"/>
                  </a:lnTo>
                  <a:lnTo>
                    <a:pt x="8105462" y="25405"/>
                  </a:lnTo>
                  <a:lnTo>
                    <a:pt x="8147570" y="20207"/>
                  </a:lnTo>
                  <a:lnTo>
                    <a:pt x="8166716" y="17820"/>
                  </a:lnTo>
                  <a:lnTo>
                    <a:pt x="8191141" y="15775"/>
                  </a:lnTo>
                  <a:lnTo>
                    <a:pt x="8254621" y="12663"/>
                  </a:lnTo>
                  <a:lnTo>
                    <a:pt x="8293070" y="11574"/>
                  </a:lnTo>
                  <a:lnTo>
                    <a:pt x="8335587" y="10780"/>
                  </a:lnTo>
                  <a:lnTo>
                    <a:pt x="8381869" y="10272"/>
                  </a:lnTo>
                  <a:lnTo>
                    <a:pt x="8431613" y="10036"/>
                  </a:lnTo>
                  <a:lnTo>
                    <a:pt x="8484517" y="10062"/>
                  </a:lnTo>
                  <a:lnTo>
                    <a:pt x="8540277" y="10339"/>
                  </a:lnTo>
                  <a:lnTo>
                    <a:pt x="8598591" y="10855"/>
                  </a:lnTo>
                  <a:lnTo>
                    <a:pt x="8659154" y="11599"/>
                  </a:lnTo>
                  <a:lnTo>
                    <a:pt x="8721666" y="12559"/>
                  </a:lnTo>
                  <a:lnTo>
                    <a:pt x="8785821" y="13724"/>
                  </a:lnTo>
                  <a:lnTo>
                    <a:pt x="8851318" y="15083"/>
                  </a:lnTo>
                  <a:lnTo>
                    <a:pt x="8917853" y="16623"/>
                  </a:lnTo>
                  <a:lnTo>
                    <a:pt x="8985123" y="18335"/>
                  </a:lnTo>
                  <a:lnTo>
                    <a:pt x="9052826" y="20207"/>
                  </a:lnTo>
                  <a:lnTo>
                    <a:pt x="9137391" y="22641"/>
                  </a:lnTo>
                  <a:lnTo>
                    <a:pt x="9204688" y="24571"/>
                  </a:lnTo>
                  <a:lnTo>
                    <a:pt x="9256831" y="26023"/>
                  </a:lnTo>
                  <a:lnTo>
                    <a:pt x="9295931" y="27024"/>
                  </a:lnTo>
                  <a:lnTo>
                    <a:pt x="9324101" y="27601"/>
                  </a:lnTo>
                  <a:lnTo>
                    <a:pt x="9343453" y="27782"/>
                  </a:lnTo>
                  <a:lnTo>
                    <a:pt x="9356099" y="27592"/>
                  </a:lnTo>
                  <a:lnTo>
                    <a:pt x="9364152" y="27060"/>
                  </a:lnTo>
                  <a:lnTo>
                    <a:pt x="9369724" y="26212"/>
                  </a:lnTo>
                  <a:lnTo>
                    <a:pt x="9374926" y="25076"/>
                  </a:lnTo>
                  <a:lnTo>
                    <a:pt x="9381872" y="23678"/>
                  </a:lnTo>
                  <a:lnTo>
                    <a:pt x="9392673" y="22046"/>
                  </a:lnTo>
                  <a:lnTo>
                    <a:pt x="9409442" y="20207"/>
                  </a:lnTo>
                  <a:lnTo>
                    <a:pt x="9450730" y="18007"/>
                  </a:lnTo>
                  <a:lnTo>
                    <a:pt x="9497648" y="18007"/>
                  </a:lnTo>
                  <a:lnTo>
                    <a:pt x="9548748" y="19327"/>
                  </a:lnTo>
                  <a:lnTo>
                    <a:pt x="9602586" y="21086"/>
                  </a:lnTo>
                  <a:lnTo>
                    <a:pt x="9657714" y="22406"/>
                  </a:lnTo>
                  <a:lnTo>
                    <a:pt x="9712687" y="22406"/>
                  </a:lnTo>
                  <a:lnTo>
                    <a:pt x="9766058" y="20207"/>
                  </a:lnTo>
                  <a:lnTo>
                    <a:pt x="9801537" y="18031"/>
                  </a:lnTo>
                  <a:lnTo>
                    <a:pt x="9841445" y="16116"/>
                  </a:lnTo>
                  <a:lnTo>
                    <a:pt x="9885432" y="14518"/>
                  </a:lnTo>
                  <a:lnTo>
                    <a:pt x="9933147" y="13298"/>
                  </a:lnTo>
                  <a:lnTo>
                    <a:pt x="9984242" y="12512"/>
                  </a:lnTo>
                  <a:lnTo>
                    <a:pt x="10038364" y="12220"/>
                  </a:lnTo>
                  <a:lnTo>
                    <a:pt x="10095163" y="12480"/>
                  </a:lnTo>
                  <a:lnTo>
                    <a:pt x="10154290" y="13350"/>
                  </a:lnTo>
                  <a:lnTo>
                    <a:pt x="10215394" y="14889"/>
                  </a:lnTo>
                  <a:lnTo>
                    <a:pt x="10278124" y="17155"/>
                  </a:lnTo>
                  <a:lnTo>
                    <a:pt x="10342130" y="20207"/>
                  </a:lnTo>
                  <a:lnTo>
                    <a:pt x="10400434" y="22763"/>
                  </a:lnTo>
                  <a:lnTo>
                    <a:pt x="10457155" y="24211"/>
                  </a:lnTo>
                  <a:lnTo>
                    <a:pt x="10512455" y="24743"/>
                  </a:lnTo>
                  <a:lnTo>
                    <a:pt x="10566497" y="24553"/>
                  </a:lnTo>
                  <a:lnTo>
                    <a:pt x="10619443" y="23834"/>
                  </a:lnTo>
                  <a:lnTo>
                    <a:pt x="10671457" y="22778"/>
                  </a:lnTo>
                  <a:lnTo>
                    <a:pt x="10722701" y="21580"/>
                  </a:lnTo>
                  <a:lnTo>
                    <a:pt x="10773338" y="20432"/>
                  </a:lnTo>
                  <a:lnTo>
                    <a:pt x="10823530" y="19528"/>
                  </a:lnTo>
                  <a:lnTo>
                    <a:pt x="10873440" y="19060"/>
                  </a:lnTo>
                  <a:lnTo>
                    <a:pt x="10923231" y="19222"/>
                  </a:lnTo>
                  <a:lnTo>
                    <a:pt x="10973066" y="20207"/>
                  </a:lnTo>
                  <a:lnTo>
                    <a:pt x="10972431" y="28970"/>
                  </a:lnTo>
                  <a:lnTo>
                    <a:pt x="10972558" y="34050"/>
                  </a:lnTo>
                  <a:lnTo>
                    <a:pt x="10973066" y="38495"/>
                  </a:lnTo>
                  <a:lnTo>
                    <a:pt x="10904865" y="40352"/>
                  </a:lnTo>
                  <a:lnTo>
                    <a:pt x="10843637" y="41052"/>
                  </a:lnTo>
                  <a:lnTo>
                    <a:pt x="10788415" y="40791"/>
                  </a:lnTo>
                  <a:lnTo>
                    <a:pt x="10738233" y="39763"/>
                  </a:lnTo>
                  <a:lnTo>
                    <a:pt x="10692126" y="38162"/>
                  </a:lnTo>
                  <a:lnTo>
                    <a:pt x="10649126" y="36184"/>
                  </a:lnTo>
                  <a:lnTo>
                    <a:pt x="10608269" y="34023"/>
                  </a:lnTo>
                  <a:lnTo>
                    <a:pt x="10568587" y="31875"/>
                  </a:lnTo>
                  <a:lnTo>
                    <a:pt x="10529115" y="29933"/>
                  </a:lnTo>
                  <a:lnTo>
                    <a:pt x="10488887" y="28393"/>
                  </a:lnTo>
                  <a:lnTo>
                    <a:pt x="10446937" y="27449"/>
                  </a:lnTo>
                  <a:lnTo>
                    <a:pt x="10402298" y="27297"/>
                  </a:lnTo>
                  <a:lnTo>
                    <a:pt x="10354005" y="28130"/>
                  </a:lnTo>
                  <a:lnTo>
                    <a:pt x="10301092" y="30145"/>
                  </a:lnTo>
                  <a:lnTo>
                    <a:pt x="10242591" y="33534"/>
                  </a:lnTo>
                  <a:lnTo>
                    <a:pt x="10177538" y="38495"/>
                  </a:lnTo>
                  <a:lnTo>
                    <a:pt x="10107193" y="44325"/>
                  </a:lnTo>
                  <a:lnTo>
                    <a:pt x="10051742" y="48638"/>
                  </a:lnTo>
                  <a:lnTo>
                    <a:pt x="10009187" y="51590"/>
                  </a:lnTo>
                  <a:lnTo>
                    <a:pt x="9977532" y="53335"/>
                  </a:lnTo>
                  <a:lnTo>
                    <a:pt x="9954778" y="54028"/>
                  </a:lnTo>
                  <a:lnTo>
                    <a:pt x="9938928" y="53823"/>
                  </a:lnTo>
                  <a:lnTo>
                    <a:pt x="9927983" y="52877"/>
                  </a:lnTo>
                  <a:lnTo>
                    <a:pt x="9919947" y="51344"/>
                  </a:lnTo>
                  <a:lnTo>
                    <a:pt x="9912820" y="49379"/>
                  </a:lnTo>
                  <a:lnTo>
                    <a:pt x="9904607" y="47137"/>
                  </a:lnTo>
                  <a:lnTo>
                    <a:pt x="9853463" y="40296"/>
                  </a:lnTo>
                  <a:lnTo>
                    <a:pt x="9753209" y="36875"/>
                  </a:lnTo>
                  <a:lnTo>
                    <a:pt x="9698205" y="37606"/>
                  </a:lnTo>
                  <a:lnTo>
                    <a:pt x="9651638" y="39601"/>
                  </a:lnTo>
                  <a:lnTo>
                    <a:pt x="9609237" y="41774"/>
                  </a:lnTo>
                  <a:lnTo>
                    <a:pt x="9566730" y="43038"/>
                  </a:lnTo>
                  <a:lnTo>
                    <a:pt x="9519843" y="42307"/>
                  </a:lnTo>
                  <a:lnTo>
                    <a:pt x="9464306" y="38495"/>
                  </a:lnTo>
                  <a:lnTo>
                    <a:pt x="9432661" y="36182"/>
                  </a:lnTo>
                  <a:lnTo>
                    <a:pt x="9398919" y="34856"/>
                  </a:lnTo>
                  <a:lnTo>
                    <a:pt x="9362935" y="34357"/>
                  </a:lnTo>
                  <a:lnTo>
                    <a:pt x="9324569" y="34529"/>
                  </a:lnTo>
                  <a:lnTo>
                    <a:pt x="9283678" y="35214"/>
                  </a:lnTo>
                  <a:lnTo>
                    <a:pt x="9240118" y="36255"/>
                  </a:lnTo>
                  <a:lnTo>
                    <a:pt x="9193749" y="37494"/>
                  </a:lnTo>
                  <a:lnTo>
                    <a:pt x="9144426" y="38775"/>
                  </a:lnTo>
                  <a:lnTo>
                    <a:pt x="9092009" y="39938"/>
                  </a:lnTo>
                  <a:lnTo>
                    <a:pt x="9036353" y="40827"/>
                  </a:lnTo>
                  <a:lnTo>
                    <a:pt x="8977318" y="41285"/>
                  </a:lnTo>
                  <a:lnTo>
                    <a:pt x="8914760" y="41154"/>
                  </a:lnTo>
                  <a:lnTo>
                    <a:pt x="8848537" y="40276"/>
                  </a:lnTo>
                  <a:lnTo>
                    <a:pt x="8778506" y="38495"/>
                  </a:lnTo>
                  <a:lnTo>
                    <a:pt x="8709285" y="36114"/>
                  </a:lnTo>
                  <a:lnTo>
                    <a:pt x="8655178" y="33932"/>
                  </a:lnTo>
                  <a:lnTo>
                    <a:pt x="8613963" y="32002"/>
                  </a:lnTo>
                  <a:lnTo>
                    <a:pt x="8561317" y="29116"/>
                  </a:lnTo>
                  <a:lnTo>
                    <a:pt x="8545441" y="28268"/>
                  </a:lnTo>
                  <a:lnTo>
                    <a:pt x="8533567" y="27890"/>
                  </a:lnTo>
                  <a:lnTo>
                    <a:pt x="8523472" y="28034"/>
                  </a:lnTo>
                  <a:lnTo>
                    <a:pt x="8512933" y="28755"/>
                  </a:lnTo>
                  <a:lnTo>
                    <a:pt x="8499728" y="30108"/>
                  </a:lnTo>
                  <a:lnTo>
                    <a:pt x="8481634" y="32146"/>
                  </a:lnTo>
                  <a:lnTo>
                    <a:pt x="8456429" y="34924"/>
                  </a:lnTo>
                  <a:lnTo>
                    <a:pt x="8382662" y="41960"/>
                  </a:lnTo>
                  <a:lnTo>
                    <a:pt x="8339561" y="44946"/>
                  </a:lnTo>
                  <a:lnTo>
                    <a:pt x="8293179" y="47439"/>
                  </a:lnTo>
                  <a:lnTo>
                    <a:pt x="8244109" y="49425"/>
                  </a:lnTo>
                  <a:lnTo>
                    <a:pt x="8192944" y="50891"/>
                  </a:lnTo>
                  <a:lnTo>
                    <a:pt x="8140279" y="51824"/>
                  </a:lnTo>
                  <a:lnTo>
                    <a:pt x="8086705" y="52211"/>
                  </a:lnTo>
                  <a:lnTo>
                    <a:pt x="8032817" y="52037"/>
                  </a:lnTo>
                  <a:lnTo>
                    <a:pt x="7979207" y="51291"/>
                  </a:lnTo>
                  <a:lnTo>
                    <a:pt x="7926468" y="49958"/>
                  </a:lnTo>
                  <a:lnTo>
                    <a:pt x="7875194" y="48025"/>
                  </a:lnTo>
                  <a:lnTo>
                    <a:pt x="7825977" y="45479"/>
                  </a:lnTo>
                  <a:lnTo>
                    <a:pt x="7779412" y="42307"/>
                  </a:lnTo>
                  <a:lnTo>
                    <a:pt x="7736090" y="38495"/>
                  </a:lnTo>
                  <a:lnTo>
                    <a:pt x="7698669" y="35485"/>
                  </a:lnTo>
                  <a:lnTo>
                    <a:pt x="7659105" y="33593"/>
                  </a:lnTo>
                  <a:lnTo>
                    <a:pt x="7617506" y="32665"/>
                  </a:lnTo>
                  <a:lnTo>
                    <a:pt x="7573981" y="32547"/>
                  </a:lnTo>
                  <a:lnTo>
                    <a:pt x="7528635" y="33087"/>
                  </a:lnTo>
                  <a:lnTo>
                    <a:pt x="7481578" y="34130"/>
                  </a:lnTo>
                  <a:lnTo>
                    <a:pt x="7432918" y="35524"/>
                  </a:lnTo>
                  <a:lnTo>
                    <a:pt x="7382760" y="37113"/>
                  </a:lnTo>
                  <a:lnTo>
                    <a:pt x="7331215" y="38747"/>
                  </a:lnTo>
                  <a:lnTo>
                    <a:pt x="7278388" y="40269"/>
                  </a:lnTo>
                  <a:lnTo>
                    <a:pt x="7224388" y="41528"/>
                  </a:lnTo>
                  <a:lnTo>
                    <a:pt x="7169323" y="42370"/>
                  </a:lnTo>
                  <a:lnTo>
                    <a:pt x="7113300" y="42641"/>
                  </a:lnTo>
                  <a:lnTo>
                    <a:pt x="7056427" y="42188"/>
                  </a:lnTo>
                  <a:lnTo>
                    <a:pt x="6998812" y="40857"/>
                  </a:lnTo>
                  <a:lnTo>
                    <a:pt x="6940562" y="38495"/>
                  </a:lnTo>
                  <a:lnTo>
                    <a:pt x="6876782" y="36036"/>
                  </a:lnTo>
                  <a:lnTo>
                    <a:pt x="6818664" y="35156"/>
                  </a:lnTo>
                  <a:lnTo>
                    <a:pt x="6765362" y="35553"/>
                  </a:lnTo>
                  <a:lnTo>
                    <a:pt x="6716028" y="36928"/>
                  </a:lnTo>
                  <a:lnTo>
                    <a:pt x="6669816" y="38982"/>
                  </a:lnTo>
                  <a:lnTo>
                    <a:pt x="6625881" y="41414"/>
                  </a:lnTo>
                  <a:lnTo>
                    <a:pt x="6583375" y="43924"/>
                  </a:lnTo>
                  <a:lnTo>
                    <a:pt x="6541452" y="46212"/>
                  </a:lnTo>
                  <a:lnTo>
                    <a:pt x="6499266" y="47979"/>
                  </a:lnTo>
                  <a:lnTo>
                    <a:pt x="6455970" y="48925"/>
                  </a:lnTo>
                  <a:lnTo>
                    <a:pt x="6410718" y="48749"/>
                  </a:lnTo>
                  <a:lnTo>
                    <a:pt x="6362664" y="47152"/>
                  </a:lnTo>
                  <a:lnTo>
                    <a:pt x="6310961" y="43834"/>
                  </a:lnTo>
                  <a:lnTo>
                    <a:pt x="6254762" y="38495"/>
                  </a:lnTo>
                  <a:lnTo>
                    <a:pt x="6203266" y="33293"/>
                  </a:lnTo>
                  <a:lnTo>
                    <a:pt x="6151607" y="28952"/>
                  </a:lnTo>
                  <a:lnTo>
                    <a:pt x="6099873" y="25435"/>
                  </a:lnTo>
                  <a:lnTo>
                    <a:pt x="6048147" y="22707"/>
                  </a:lnTo>
                  <a:lnTo>
                    <a:pt x="5996516" y="20732"/>
                  </a:lnTo>
                  <a:lnTo>
                    <a:pt x="5945065" y="19474"/>
                  </a:lnTo>
                  <a:lnTo>
                    <a:pt x="5893879" y="18898"/>
                  </a:lnTo>
                  <a:lnTo>
                    <a:pt x="5843044" y="18968"/>
                  </a:lnTo>
                  <a:lnTo>
                    <a:pt x="5792645" y="19649"/>
                  </a:lnTo>
                  <a:lnTo>
                    <a:pt x="5742767" y="20903"/>
                  </a:lnTo>
                  <a:lnTo>
                    <a:pt x="5693497" y="22697"/>
                  </a:lnTo>
                  <a:lnTo>
                    <a:pt x="5644918" y="24993"/>
                  </a:lnTo>
                  <a:lnTo>
                    <a:pt x="5597117" y="27757"/>
                  </a:lnTo>
                  <a:lnTo>
                    <a:pt x="5550179" y="30952"/>
                  </a:lnTo>
                  <a:lnTo>
                    <a:pt x="5504190" y="34543"/>
                  </a:lnTo>
                  <a:lnTo>
                    <a:pt x="5459234" y="38495"/>
                  </a:lnTo>
                  <a:lnTo>
                    <a:pt x="5415084" y="42124"/>
                  </a:lnTo>
                  <a:lnTo>
                    <a:pt x="5371295" y="44834"/>
                  </a:lnTo>
                  <a:lnTo>
                    <a:pt x="5327631" y="46719"/>
                  </a:lnTo>
                  <a:lnTo>
                    <a:pt x="5283855" y="47871"/>
                  </a:lnTo>
                  <a:lnTo>
                    <a:pt x="5239731" y="48384"/>
                  </a:lnTo>
                  <a:lnTo>
                    <a:pt x="5195023" y="48351"/>
                  </a:lnTo>
                  <a:lnTo>
                    <a:pt x="5149492" y="47865"/>
                  </a:lnTo>
                  <a:lnTo>
                    <a:pt x="5102904" y="47019"/>
                  </a:lnTo>
                  <a:lnTo>
                    <a:pt x="5055021" y="45908"/>
                  </a:lnTo>
                  <a:lnTo>
                    <a:pt x="5005606" y="44623"/>
                  </a:lnTo>
                  <a:lnTo>
                    <a:pt x="4954423" y="43258"/>
                  </a:lnTo>
                  <a:lnTo>
                    <a:pt x="4901236" y="41906"/>
                  </a:lnTo>
                  <a:lnTo>
                    <a:pt x="4845807" y="40660"/>
                  </a:lnTo>
                  <a:lnTo>
                    <a:pt x="4787900" y="39615"/>
                  </a:lnTo>
                  <a:lnTo>
                    <a:pt x="4727279" y="38862"/>
                  </a:lnTo>
                  <a:lnTo>
                    <a:pt x="4663706" y="38495"/>
                  </a:lnTo>
                  <a:lnTo>
                    <a:pt x="4579787" y="37948"/>
                  </a:lnTo>
                  <a:lnTo>
                    <a:pt x="4515432" y="36866"/>
                  </a:lnTo>
                  <a:lnTo>
                    <a:pt x="4467553" y="35465"/>
                  </a:lnTo>
                  <a:lnTo>
                    <a:pt x="4408871" y="32561"/>
                  </a:lnTo>
                  <a:lnTo>
                    <a:pt x="4391892" y="31487"/>
                  </a:lnTo>
                  <a:lnTo>
                    <a:pt x="4379037" y="30952"/>
                  </a:lnTo>
                  <a:lnTo>
                    <a:pt x="4367217" y="31171"/>
                  </a:lnTo>
                  <a:lnTo>
                    <a:pt x="4353344" y="32358"/>
                  </a:lnTo>
                  <a:lnTo>
                    <a:pt x="4334332" y="34728"/>
                  </a:lnTo>
                  <a:lnTo>
                    <a:pt x="4307090" y="38495"/>
                  </a:lnTo>
                  <a:lnTo>
                    <a:pt x="4263151" y="42521"/>
                  </a:lnTo>
                  <a:lnTo>
                    <a:pt x="4211997" y="43960"/>
                  </a:lnTo>
                  <a:lnTo>
                    <a:pt x="4155876" y="43490"/>
                  </a:lnTo>
                  <a:lnTo>
                    <a:pt x="4097035" y="41787"/>
                  </a:lnTo>
                  <a:lnTo>
                    <a:pt x="4037725" y="39529"/>
                  </a:lnTo>
                  <a:lnTo>
                    <a:pt x="3980192" y="37394"/>
                  </a:lnTo>
                  <a:lnTo>
                    <a:pt x="3926686" y="36058"/>
                  </a:lnTo>
                  <a:lnTo>
                    <a:pt x="3879455" y="36199"/>
                  </a:lnTo>
                  <a:lnTo>
                    <a:pt x="3840746" y="38495"/>
                  </a:lnTo>
                  <a:lnTo>
                    <a:pt x="3807652" y="40913"/>
                  </a:lnTo>
                  <a:lnTo>
                    <a:pt x="3764819" y="42385"/>
                  </a:lnTo>
                  <a:lnTo>
                    <a:pt x="3714207" y="43063"/>
                  </a:lnTo>
                  <a:lnTo>
                    <a:pt x="3657779" y="43103"/>
                  </a:lnTo>
                  <a:lnTo>
                    <a:pt x="3597496" y="42660"/>
                  </a:lnTo>
                  <a:lnTo>
                    <a:pt x="3535319" y="41887"/>
                  </a:lnTo>
                  <a:lnTo>
                    <a:pt x="3473209" y="40939"/>
                  </a:lnTo>
                  <a:lnTo>
                    <a:pt x="3413129" y="39972"/>
                  </a:lnTo>
                  <a:lnTo>
                    <a:pt x="3357038" y="39139"/>
                  </a:lnTo>
                  <a:lnTo>
                    <a:pt x="3306900" y="38595"/>
                  </a:lnTo>
                  <a:lnTo>
                    <a:pt x="3264674" y="38495"/>
                  </a:lnTo>
                  <a:lnTo>
                    <a:pt x="3232010" y="38495"/>
                  </a:lnTo>
                  <a:lnTo>
                    <a:pt x="3193655" y="38261"/>
                  </a:lnTo>
                  <a:lnTo>
                    <a:pt x="3150405" y="37853"/>
                  </a:lnTo>
                  <a:lnTo>
                    <a:pt x="3103055" y="37328"/>
                  </a:lnTo>
                  <a:lnTo>
                    <a:pt x="3052399" y="36745"/>
                  </a:lnTo>
                  <a:lnTo>
                    <a:pt x="2999232" y="36162"/>
                  </a:lnTo>
                  <a:lnTo>
                    <a:pt x="2944348" y="35637"/>
                  </a:lnTo>
                  <a:lnTo>
                    <a:pt x="2888544" y="35229"/>
                  </a:lnTo>
                  <a:lnTo>
                    <a:pt x="2832613" y="34996"/>
                  </a:lnTo>
                  <a:lnTo>
                    <a:pt x="2777350" y="34996"/>
                  </a:lnTo>
                  <a:lnTo>
                    <a:pt x="2723550" y="35287"/>
                  </a:lnTo>
                  <a:lnTo>
                    <a:pt x="2672007" y="35929"/>
                  </a:lnTo>
                  <a:lnTo>
                    <a:pt x="2623517" y="36978"/>
                  </a:lnTo>
                  <a:lnTo>
                    <a:pt x="2578874" y="38495"/>
                  </a:lnTo>
                  <a:lnTo>
                    <a:pt x="2543414" y="39787"/>
                  </a:lnTo>
                  <a:lnTo>
                    <a:pt x="2503423" y="40915"/>
                  </a:lnTo>
                  <a:lnTo>
                    <a:pt x="2459422" y="41881"/>
                  </a:lnTo>
                  <a:lnTo>
                    <a:pt x="2411935" y="42687"/>
                  </a:lnTo>
                  <a:lnTo>
                    <a:pt x="2361483" y="43336"/>
                  </a:lnTo>
                  <a:lnTo>
                    <a:pt x="2308590" y="43829"/>
                  </a:lnTo>
                  <a:lnTo>
                    <a:pt x="2253778" y="44169"/>
                  </a:lnTo>
                  <a:lnTo>
                    <a:pt x="2197569" y="44359"/>
                  </a:lnTo>
                  <a:lnTo>
                    <a:pt x="2140486" y="44400"/>
                  </a:lnTo>
                  <a:lnTo>
                    <a:pt x="2083052" y="44296"/>
                  </a:lnTo>
                  <a:lnTo>
                    <a:pt x="2025788" y="44048"/>
                  </a:lnTo>
                  <a:lnTo>
                    <a:pt x="1969218" y="43659"/>
                  </a:lnTo>
                  <a:lnTo>
                    <a:pt x="1913863" y="43132"/>
                  </a:lnTo>
                  <a:lnTo>
                    <a:pt x="1860248" y="42468"/>
                  </a:lnTo>
                  <a:lnTo>
                    <a:pt x="1808893" y="41670"/>
                  </a:lnTo>
                  <a:lnTo>
                    <a:pt x="1760321" y="40740"/>
                  </a:lnTo>
                  <a:lnTo>
                    <a:pt x="1715055" y="39681"/>
                  </a:lnTo>
                  <a:lnTo>
                    <a:pt x="1673618" y="38495"/>
                  </a:lnTo>
                  <a:lnTo>
                    <a:pt x="1628561" y="37607"/>
                  </a:lnTo>
                  <a:lnTo>
                    <a:pt x="1582043" y="37640"/>
                  </a:lnTo>
                  <a:lnTo>
                    <a:pt x="1534244" y="38422"/>
                  </a:lnTo>
                  <a:lnTo>
                    <a:pt x="1485345" y="39780"/>
                  </a:lnTo>
                  <a:lnTo>
                    <a:pt x="1435524" y="41544"/>
                  </a:lnTo>
                  <a:lnTo>
                    <a:pt x="1384962" y="43540"/>
                  </a:lnTo>
                  <a:lnTo>
                    <a:pt x="1333837" y="45597"/>
                  </a:lnTo>
                  <a:lnTo>
                    <a:pt x="1282331" y="47543"/>
                  </a:lnTo>
                  <a:lnTo>
                    <a:pt x="1230623" y="49207"/>
                  </a:lnTo>
                  <a:lnTo>
                    <a:pt x="1178891" y="50416"/>
                  </a:lnTo>
                  <a:lnTo>
                    <a:pt x="1127317" y="50998"/>
                  </a:lnTo>
                  <a:lnTo>
                    <a:pt x="1076079" y="50782"/>
                  </a:lnTo>
                  <a:lnTo>
                    <a:pt x="1025358" y="49595"/>
                  </a:lnTo>
                  <a:lnTo>
                    <a:pt x="975333" y="47267"/>
                  </a:lnTo>
                  <a:lnTo>
                    <a:pt x="926184" y="43624"/>
                  </a:lnTo>
                  <a:lnTo>
                    <a:pt x="878090" y="38495"/>
                  </a:lnTo>
                  <a:lnTo>
                    <a:pt x="831751" y="33394"/>
                  </a:lnTo>
                  <a:lnTo>
                    <a:pt x="782458" y="29214"/>
                  </a:lnTo>
                  <a:lnTo>
                    <a:pt x="730669" y="25900"/>
                  </a:lnTo>
                  <a:lnTo>
                    <a:pt x="676843" y="23393"/>
                  </a:lnTo>
                  <a:lnTo>
                    <a:pt x="621438" y="21637"/>
                  </a:lnTo>
                  <a:lnTo>
                    <a:pt x="564913" y="20576"/>
                  </a:lnTo>
                  <a:lnTo>
                    <a:pt x="507725" y="20152"/>
                  </a:lnTo>
                  <a:lnTo>
                    <a:pt x="450334" y="20309"/>
                  </a:lnTo>
                  <a:lnTo>
                    <a:pt x="393197" y="20990"/>
                  </a:lnTo>
                  <a:lnTo>
                    <a:pt x="336772" y="22139"/>
                  </a:lnTo>
                  <a:lnTo>
                    <a:pt x="281519" y="23698"/>
                  </a:lnTo>
                  <a:lnTo>
                    <a:pt x="227896" y="25611"/>
                  </a:lnTo>
                  <a:lnTo>
                    <a:pt x="176361" y="27820"/>
                  </a:lnTo>
                  <a:lnTo>
                    <a:pt x="127372" y="30271"/>
                  </a:lnTo>
                  <a:lnTo>
                    <a:pt x="81387" y="32904"/>
                  </a:lnTo>
                  <a:lnTo>
                    <a:pt x="38866" y="35664"/>
                  </a:lnTo>
                  <a:lnTo>
                    <a:pt x="266" y="38495"/>
                  </a:lnTo>
                  <a:lnTo>
                    <a:pt x="584" y="30875"/>
                  </a:lnTo>
                  <a:lnTo>
                    <a:pt x="0" y="24271"/>
                  </a:lnTo>
                  <a:lnTo>
                    <a:pt x="266" y="20207"/>
                  </a:lnTo>
                  <a:close/>
                </a:path>
              </a:pathLst>
            </a:custGeom>
            <a:ln w="45720">
              <a:solidFill>
                <a:srgbClr val="EC7C30"/>
              </a:solidFill>
            </a:ln>
          </p:spPr>
          <p:txBody>
            <a:bodyPr wrap="square" lIns="0" tIns="0" rIns="0" bIns="0" rtlCol="0"/>
            <a:lstStyle/>
            <a:p>
              <a:endParaRPr/>
            </a:p>
          </p:txBody>
        </p:sp>
      </p:grpSp>
      <p:sp>
        <p:nvSpPr>
          <p:cNvPr id="6" name="object 6"/>
          <p:cNvSpPr txBox="1"/>
          <p:nvPr/>
        </p:nvSpPr>
        <p:spPr>
          <a:xfrm>
            <a:off x="651459" y="2462275"/>
            <a:ext cx="6252210" cy="3580129"/>
          </a:xfrm>
          <a:prstGeom prst="rect">
            <a:avLst/>
          </a:prstGeom>
        </p:spPr>
        <p:txBody>
          <a:bodyPr vert="horz" wrap="square" lIns="0" tIns="11430" rIns="0" bIns="0" rtlCol="0">
            <a:spAutoFit/>
          </a:bodyPr>
          <a:lstStyle/>
          <a:p>
            <a:pPr marL="241300" indent="-228600">
              <a:lnSpc>
                <a:spcPts val="2280"/>
              </a:lnSpc>
              <a:spcBef>
                <a:spcPts val="90"/>
              </a:spcBef>
              <a:buFont typeface="Arial MT"/>
              <a:buChar char="•"/>
              <a:tabLst>
                <a:tab pos="240665" algn="l"/>
                <a:tab pos="241300" algn="l"/>
              </a:tabLst>
            </a:pPr>
            <a:r>
              <a:rPr sz="2000" spc="-5" dirty="0">
                <a:latin typeface="Calibri"/>
                <a:cs typeface="Calibri"/>
              </a:rPr>
              <a:t>A</a:t>
            </a:r>
            <a:r>
              <a:rPr sz="2000" spc="-10" dirty="0">
                <a:latin typeface="Calibri"/>
                <a:cs typeface="Calibri"/>
              </a:rPr>
              <a:t> smart</a:t>
            </a:r>
            <a:r>
              <a:rPr sz="2000" spc="50" dirty="0">
                <a:latin typeface="Calibri"/>
                <a:cs typeface="Calibri"/>
              </a:rPr>
              <a:t> </a:t>
            </a:r>
            <a:r>
              <a:rPr sz="2000" spc="-10" dirty="0">
                <a:latin typeface="Calibri"/>
                <a:cs typeface="Calibri"/>
              </a:rPr>
              <a:t>home </a:t>
            </a:r>
            <a:r>
              <a:rPr sz="2000" spc="-30" dirty="0">
                <a:latin typeface="Calibri"/>
                <a:cs typeface="Calibri"/>
              </a:rPr>
              <a:t>system</a:t>
            </a:r>
            <a:r>
              <a:rPr sz="2000" spc="85" dirty="0">
                <a:latin typeface="Calibri"/>
                <a:cs typeface="Calibri"/>
              </a:rPr>
              <a:t> </a:t>
            </a:r>
            <a:r>
              <a:rPr sz="2000" spc="-15" dirty="0">
                <a:latin typeface="Calibri"/>
                <a:cs typeface="Calibri"/>
              </a:rPr>
              <a:t>powered</a:t>
            </a:r>
            <a:r>
              <a:rPr sz="2000" spc="5" dirty="0">
                <a:latin typeface="Calibri"/>
                <a:cs typeface="Calibri"/>
              </a:rPr>
              <a:t> </a:t>
            </a:r>
            <a:r>
              <a:rPr sz="2000" dirty="0">
                <a:latin typeface="Calibri"/>
                <a:cs typeface="Calibri"/>
              </a:rPr>
              <a:t>by</a:t>
            </a:r>
            <a:r>
              <a:rPr sz="2000" spc="-15" dirty="0">
                <a:latin typeface="Calibri"/>
                <a:cs typeface="Calibri"/>
              </a:rPr>
              <a:t> </a:t>
            </a:r>
            <a:r>
              <a:rPr sz="2000" spc="-5" dirty="0">
                <a:latin typeface="Calibri"/>
                <a:cs typeface="Calibri"/>
              </a:rPr>
              <a:t>the</a:t>
            </a:r>
            <a:r>
              <a:rPr sz="2000" spc="-15" dirty="0">
                <a:latin typeface="Calibri"/>
                <a:cs typeface="Calibri"/>
              </a:rPr>
              <a:t> </a:t>
            </a:r>
            <a:r>
              <a:rPr sz="2000" spc="-10" dirty="0">
                <a:latin typeface="Calibri"/>
                <a:cs typeface="Calibri"/>
              </a:rPr>
              <a:t>Internet</a:t>
            </a:r>
            <a:r>
              <a:rPr sz="2000" spc="30"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Things</a:t>
            </a:r>
            <a:endParaRPr sz="2000">
              <a:latin typeface="Calibri"/>
              <a:cs typeface="Calibri"/>
            </a:endParaRPr>
          </a:p>
          <a:p>
            <a:pPr marL="241300">
              <a:lnSpc>
                <a:spcPts val="2280"/>
              </a:lnSpc>
            </a:pPr>
            <a:r>
              <a:rPr sz="2000" spc="-10" dirty="0">
                <a:latin typeface="Calibri"/>
                <a:cs typeface="Calibri"/>
              </a:rPr>
              <a:t>(IoT).</a:t>
            </a:r>
            <a:endParaRPr sz="2000">
              <a:latin typeface="Calibri"/>
              <a:cs typeface="Calibri"/>
            </a:endParaRPr>
          </a:p>
          <a:p>
            <a:pPr>
              <a:lnSpc>
                <a:spcPct val="100000"/>
              </a:lnSpc>
            </a:pPr>
            <a:endParaRPr sz="2000">
              <a:latin typeface="Calibri"/>
              <a:cs typeface="Calibri"/>
            </a:endParaRPr>
          </a:p>
          <a:p>
            <a:pPr marL="241300" marR="180975" indent="-228600">
              <a:lnSpc>
                <a:spcPct val="90100"/>
              </a:lnSpc>
              <a:spcBef>
                <a:spcPts val="1710"/>
              </a:spcBef>
              <a:buFont typeface="Arial MT"/>
              <a:buChar char="•"/>
              <a:tabLst>
                <a:tab pos="240665" algn="l"/>
                <a:tab pos="241300" algn="l"/>
              </a:tabLst>
            </a:pPr>
            <a:r>
              <a:rPr sz="2000" spc="-5" dirty="0">
                <a:latin typeface="Calibri"/>
                <a:cs typeface="Calibri"/>
              </a:rPr>
              <a:t>It</a:t>
            </a:r>
            <a:r>
              <a:rPr sz="2000" spc="10" dirty="0">
                <a:latin typeface="Calibri"/>
                <a:cs typeface="Calibri"/>
              </a:rPr>
              <a:t> </a:t>
            </a:r>
            <a:r>
              <a:rPr sz="2000" spc="-10" dirty="0">
                <a:latin typeface="Calibri"/>
                <a:cs typeface="Calibri"/>
              </a:rPr>
              <a:t>allows</a:t>
            </a:r>
            <a:r>
              <a:rPr sz="2000" spc="15" dirty="0">
                <a:latin typeface="Calibri"/>
                <a:cs typeface="Calibri"/>
              </a:rPr>
              <a:t> </a:t>
            </a:r>
            <a:r>
              <a:rPr sz="2000" spc="-15" dirty="0">
                <a:latin typeface="Calibri"/>
                <a:cs typeface="Calibri"/>
              </a:rPr>
              <a:t>homeowners</a:t>
            </a:r>
            <a:r>
              <a:rPr sz="2000" spc="15" dirty="0">
                <a:latin typeface="Calibri"/>
                <a:cs typeface="Calibri"/>
              </a:rPr>
              <a:t> </a:t>
            </a:r>
            <a:r>
              <a:rPr sz="2000" spc="-15" dirty="0">
                <a:latin typeface="Calibri"/>
                <a:cs typeface="Calibri"/>
              </a:rPr>
              <a:t>to</a:t>
            </a:r>
            <a:r>
              <a:rPr sz="2000" spc="10" dirty="0">
                <a:latin typeface="Calibri"/>
                <a:cs typeface="Calibri"/>
              </a:rPr>
              <a:t> </a:t>
            </a:r>
            <a:r>
              <a:rPr sz="2000" spc="-15" dirty="0">
                <a:latin typeface="Calibri"/>
                <a:cs typeface="Calibri"/>
              </a:rPr>
              <a:t>remotely</a:t>
            </a:r>
            <a:r>
              <a:rPr sz="2000" spc="60" dirty="0">
                <a:latin typeface="Calibri"/>
                <a:cs typeface="Calibri"/>
              </a:rPr>
              <a:t> </a:t>
            </a:r>
            <a:r>
              <a:rPr sz="2000" spc="-15" dirty="0">
                <a:latin typeface="Calibri"/>
                <a:cs typeface="Calibri"/>
              </a:rPr>
              <a:t>control</a:t>
            </a:r>
            <a:r>
              <a:rPr sz="2000" spc="5" dirty="0">
                <a:latin typeface="Calibri"/>
                <a:cs typeface="Calibri"/>
              </a:rPr>
              <a:t> </a:t>
            </a:r>
            <a:r>
              <a:rPr sz="2000" dirty="0">
                <a:latin typeface="Calibri"/>
                <a:cs typeface="Calibri"/>
              </a:rPr>
              <a:t>and</a:t>
            </a:r>
            <a:r>
              <a:rPr sz="2000" spc="-10" dirty="0">
                <a:latin typeface="Calibri"/>
                <a:cs typeface="Calibri"/>
              </a:rPr>
              <a:t> </a:t>
            </a:r>
            <a:r>
              <a:rPr sz="2000" spc="-15" dirty="0">
                <a:latin typeface="Calibri"/>
                <a:cs typeface="Calibri"/>
              </a:rPr>
              <a:t>automate </a:t>
            </a:r>
            <a:r>
              <a:rPr sz="2000" spc="-434" dirty="0">
                <a:latin typeface="Calibri"/>
                <a:cs typeface="Calibri"/>
              </a:rPr>
              <a:t> </a:t>
            </a:r>
            <a:r>
              <a:rPr sz="2000" spc="-10" dirty="0">
                <a:latin typeface="Calibri"/>
                <a:cs typeface="Calibri"/>
              </a:rPr>
              <a:t>various</a:t>
            </a:r>
            <a:r>
              <a:rPr sz="2000" spc="15" dirty="0">
                <a:latin typeface="Calibri"/>
                <a:cs typeface="Calibri"/>
              </a:rPr>
              <a:t> </a:t>
            </a:r>
            <a:r>
              <a:rPr sz="2000" spc="-5" dirty="0">
                <a:latin typeface="Calibri"/>
                <a:cs typeface="Calibri"/>
              </a:rPr>
              <a:t>household</a:t>
            </a:r>
            <a:r>
              <a:rPr sz="2000" dirty="0">
                <a:latin typeface="Calibri"/>
                <a:cs typeface="Calibri"/>
              </a:rPr>
              <a:t> </a:t>
            </a:r>
            <a:r>
              <a:rPr sz="2000" spc="-10" dirty="0">
                <a:latin typeface="Calibri"/>
                <a:cs typeface="Calibri"/>
              </a:rPr>
              <a:t>devices</a:t>
            </a:r>
            <a:r>
              <a:rPr sz="2000" spc="35" dirty="0">
                <a:latin typeface="Calibri"/>
                <a:cs typeface="Calibri"/>
              </a:rPr>
              <a:t> </a:t>
            </a:r>
            <a:r>
              <a:rPr sz="2000" spc="-5" dirty="0">
                <a:latin typeface="Calibri"/>
                <a:cs typeface="Calibri"/>
              </a:rPr>
              <a:t>and</a:t>
            </a:r>
            <a:r>
              <a:rPr sz="2000" spc="5" dirty="0">
                <a:latin typeface="Calibri"/>
                <a:cs typeface="Calibri"/>
              </a:rPr>
              <a:t> </a:t>
            </a:r>
            <a:r>
              <a:rPr sz="2000" spc="-25" dirty="0">
                <a:latin typeface="Calibri"/>
                <a:cs typeface="Calibri"/>
              </a:rPr>
              <a:t>systems,</a:t>
            </a:r>
            <a:r>
              <a:rPr sz="2000" spc="100" dirty="0">
                <a:latin typeface="Calibri"/>
                <a:cs typeface="Calibri"/>
              </a:rPr>
              <a:t> </a:t>
            </a:r>
            <a:r>
              <a:rPr sz="2000" spc="-10" dirty="0">
                <a:latin typeface="Calibri"/>
                <a:cs typeface="Calibri"/>
              </a:rPr>
              <a:t>such</a:t>
            </a:r>
            <a:r>
              <a:rPr sz="2000" dirty="0">
                <a:latin typeface="Calibri"/>
                <a:cs typeface="Calibri"/>
              </a:rPr>
              <a:t> as</a:t>
            </a:r>
            <a:r>
              <a:rPr sz="2000" spc="15" dirty="0">
                <a:latin typeface="Calibri"/>
                <a:cs typeface="Calibri"/>
              </a:rPr>
              <a:t> </a:t>
            </a:r>
            <a:r>
              <a:rPr sz="2000" spc="-5" dirty="0">
                <a:latin typeface="Calibri"/>
                <a:cs typeface="Calibri"/>
              </a:rPr>
              <a:t>lighting, </a:t>
            </a:r>
            <a:r>
              <a:rPr sz="2000" spc="-434" dirty="0">
                <a:latin typeface="Calibri"/>
                <a:cs typeface="Calibri"/>
              </a:rPr>
              <a:t> </a:t>
            </a:r>
            <a:r>
              <a:rPr sz="2000" spc="-5" dirty="0">
                <a:latin typeface="Calibri"/>
                <a:cs typeface="Calibri"/>
              </a:rPr>
              <a:t>heating,</a:t>
            </a:r>
            <a:r>
              <a:rPr sz="2000" dirty="0">
                <a:latin typeface="Calibri"/>
                <a:cs typeface="Calibri"/>
              </a:rPr>
              <a:t> </a:t>
            </a:r>
            <a:r>
              <a:rPr sz="2000" spc="-20" dirty="0">
                <a:latin typeface="Calibri"/>
                <a:cs typeface="Calibri"/>
              </a:rPr>
              <a:t>security,</a:t>
            </a:r>
            <a:r>
              <a:rPr sz="2000" spc="55" dirty="0">
                <a:latin typeface="Calibri"/>
                <a:cs typeface="Calibri"/>
              </a:rPr>
              <a:t> </a:t>
            </a:r>
            <a:r>
              <a:rPr sz="2000" dirty="0">
                <a:latin typeface="Calibri"/>
                <a:cs typeface="Calibri"/>
              </a:rPr>
              <a:t>and</a:t>
            </a:r>
            <a:r>
              <a:rPr sz="2000" spc="-15" dirty="0">
                <a:latin typeface="Calibri"/>
                <a:cs typeface="Calibri"/>
              </a:rPr>
              <a:t> entertainment,</a:t>
            </a:r>
            <a:r>
              <a:rPr sz="2000" spc="80" dirty="0">
                <a:latin typeface="Calibri"/>
                <a:cs typeface="Calibri"/>
              </a:rPr>
              <a:t> </a:t>
            </a:r>
            <a:r>
              <a:rPr sz="2000" spc="-5" dirty="0">
                <a:latin typeface="Calibri"/>
                <a:cs typeface="Calibri"/>
              </a:rPr>
              <a:t>through</a:t>
            </a:r>
            <a:r>
              <a:rPr sz="2000" spc="-15" dirty="0">
                <a:latin typeface="Calibri"/>
                <a:cs typeface="Calibri"/>
              </a:rPr>
              <a:t> </a:t>
            </a:r>
            <a:r>
              <a:rPr sz="2000" spc="-5" dirty="0">
                <a:latin typeface="Calibri"/>
                <a:cs typeface="Calibri"/>
              </a:rPr>
              <a:t>a</a:t>
            </a:r>
            <a:r>
              <a:rPr sz="2000" spc="5" dirty="0">
                <a:latin typeface="Calibri"/>
                <a:cs typeface="Calibri"/>
              </a:rPr>
              <a:t> </a:t>
            </a:r>
            <a:r>
              <a:rPr sz="2000" spc="-15" dirty="0">
                <a:latin typeface="Calibri"/>
                <a:cs typeface="Calibri"/>
              </a:rPr>
              <a:t>central </a:t>
            </a:r>
            <a:r>
              <a:rPr sz="2000" spc="-10" dirty="0">
                <a:latin typeface="Calibri"/>
                <a:cs typeface="Calibri"/>
              </a:rPr>
              <a:t> </a:t>
            </a:r>
            <a:r>
              <a:rPr sz="2000" spc="-15" dirty="0">
                <a:latin typeface="Calibri"/>
                <a:cs typeface="Calibri"/>
              </a:rPr>
              <a:t>platform.</a:t>
            </a:r>
            <a:endParaRPr sz="2000">
              <a:latin typeface="Calibri"/>
              <a:cs typeface="Calibri"/>
            </a:endParaRPr>
          </a:p>
          <a:p>
            <a:pPr>
              <a:lnSpc>
                <a:spcPct val="100000"/>
              </a:lnSpc>
              <a:buFont typeface="Arial MT"/>
              <a:buChar char="•"/>
            </a:pPr>
            <a:endParaRPr sz="2000">
              <a:latin typeface="Calibri"/>
              <a:cs typeface="Calibri"/>
            </a:endParaRPr>
          </a:p>
          <a:p>
            <a:pPr marL="241300" marR="5080" indent="-228600">
              <a:lnSpc>
                <a:spcPct val="90000"/>
              </a:lnSpc>
              <a:spcBef>
                <a:spcPts val="1714"/>
              </a:spcBef>
              <a:buFont typeface="Arial MT"/>
              <a:buChar char="•"/>
              <a:tabLst>
                <a:tab pos="240665" algn="l"/>
                <a:tab pos="241300" algn="l"/>
              </a:tabLst>
            </a:pPr>
            <a:r>
              <a:rPr sz="2000" spc="-10" dirty="0">
                <a:latin typeface="Calibri"/>
                <a:cs typeface="Calibri"/>
              </a:rPr>
              <a:t>This</a:t>
            </a:r>
            <a:r>
              <a:rPr sz="2000" spc="10" dirty="0">
                <a:latin typeface="Calibri"/>
                <a:cs typeface="Calibri"/>
              </a:rPr>
              <a:t> </a:t>
            </a:r>
            <a:r>
              <a:rPr sz="2000" spc="-10" dirty="0">
                <a:latin typeface="Calibri"/>
                <a:cs typeface="Calibri"/>
              </a:rPr>
              <a:t>technology</a:t>
            </a:r>
            <a:r>
              <a:rPr sz="2000" spc="5" dirty="0">
                <a:latin typeface="Calibri"/>
                <a:cs typeface="Calibri"/>
              </a:rPr>
              <a:t> </a:t>
            </a:r>
            <a:r>
              <a:rPr sz="2000" spc="-5" dirty="0">
                <a:latin typeface="Calibri"/>
                <a:cs typeface="Calibri"/>
              </a:rPr>
              <a:t>enables</a:t>
            </a:r>
            <a:r>
              <a:rPr sz="2000" spc="35" dirty="0">
                <a:latin typeface="Calibri"/>
                <a:cs typeface="Calibri"/>
              </a:rPr>
              <a:t> </a:t>
            </a:r>
            <a:r>
              <a:rPr sz="2000" spc="-15" dirty="0">
                <a:latin typeface="Calibri"/>
                <a:cs typeface="Calibri"/>
              </a:rPr>
              <a:t>users</a:t>
            </a:r>
            <a:r>
              <a:rPr sz="2000" spc="15" dirty="0">
                <a:latin typeface="Calibri"/>
                <a:cs typeface="Calibri"/>
              </a:rPr>
              <a:t> </a:t>
            </a:r>
            <a:r>
              <a:rPr sz="2000" spc="-15" dirty="0">
                <a:latin typeface="Calibri"/>
                <a:cs typeface="Calibri"/>
              </a:rPr>
              <a:t>to</a:t>
            </a:r>
            <a:r>
              <a:rPr sz="2000" spc="5" dirty="0">
                <a:latin typeface="Calibri"/>
                <a:cs typeface="Calibri"/>
              </a:rPr>
              <a:t> </a:t>
            </a:r>
            <a:r>
              <a:rPr sz="2000" spc="-10" dirty="0">
                <a:latin typeface="Calibri"/>
                <a:cs typeface="Calibri"/>
              </a:rPr>
              <a:t>optimize</a:t>
            </a:r>
            <a:r>
              <a:rPr sz="2000" spc="15" dirty="0">
                <a:latin typeface="Calibri"/>
                <a:cs typeface="Calibri"/>
              </a:rPr>
              <a:t> </a:t>
            </a:r>
            <a:r>
              <a:rPr sz="2000" spc="-15" dirty="0">
                <a:latin typeface="Calibri"/>
                <a:cs typeface="Calibri"/>
              </a:rPr>
              <a:t>energy </a:t>
            </a:r>
            <a:r>
              <a:rPr sz="2000" spc="-10" dirty="0">
                <a:latin typeface="Calibri"/>
                <a:cs typeface="Calibri"/>
              </a:rPr>
              <a:t> consumption,</a:t>
            </a:r>
            <a:r>
              <a:rPr sz="2000" spc="15" dirty="0">
                <a:latin typeface="Calibri"/>
                <a:cs typeface="Calibri"/>
              </a:rPr>
              <a:t> </a:t>
            </a:r>
            <a:r>
              <a:rPr sz="2000" spc="-10" dirty="0">
                <a:latin typeface="Calibri"/>
                <a:cs typeface="Calibri"/>
              </a:rPr>
              <a:t>increase</a:t>
            </a:r>
            <a:r>
              <a:rPr sz="2000" spc="80" dirty="0">
                <a:latin typeface="Calibri"/>
                <a:cs typeface="Calibri"/>
              </a:rPr>
              <a:t> </a:t>
            </a:r>
            <a:r>
              <a:rPr sz="2000" spc="-15" dirty="0">
                <a:latin typeface="Calibri"/>
                <a:cs typeface="Calibri"/>
              </a:rPr>
              <a:t>convenience,</a:t>
            </a:r>
            <a:r>
              <a:rPr sz="2000" spc="65" dirty="0">
                <a:latin typeface="Calibri"/>
                <a:cs typeface="Calibri"/>
              </a:rPr>
              <a:t> </a:t>
            </a:r>
            <a:r>
              <a:rPr sz="2000" dirty="0">
                <a:latin typeface="Calibri"/>
                <a:cs typeface="Calibri"/>
              </a:rPr>
              <a:t>and</a:t>
            </a:r>
            <a:r>
              <a:rPr sz="2000" spc="-5" dirty="0">
                <a:latin typeface="Calibri"/>
                <a:cs typeface="Calibri"/>
              </a:rPr>
              <a:t> enhance</a:t>
            </a:r>
            <a:r>
              <a:rPr sz="2000" spc="25" dirty="0">
                <a:latin typeface="Calibri"/>
                <a:cs typeface="Calibri"/>
              </a:rPr>
              <a:t> </a:t>
            </a:r>
            <a:r>
              <a:rPr sz="2000" spc="-10" dirty="0">
                <a:latin typeface="Calibri"/>
                <a:cs typeface="Calibri"/>
              </a:rPr>
              <a:t>security </a:t>
            </a:r>
            <a:r>
              <a:rPr sz="2000" spc="-440" dirty="0">
                <a:latin typeface="Calibri"/>
                <a:cs typeface="Calibri"/>
              </a:rPr>
              <a:t> </a:t>
            </a:r>
            <a:r>
              <a:rPr sz="2000" spc="-5" dirty="0">
                <a:latin typeface="Calibri"/>
                <a:cs typeface="Calibri"/>
              </a:rPr>
              <a:t>and</a:t>
            </a:r>
            <a:r>
              <a:rPr sz="2000" spc="-20" dirty="0">
                <a:latin typeface="Calibri"/>
                <a:cs typeface="Calibri"/>
              </a:rPr>
              <a:t> comfort</a:t>
            </a:r>
            <a:r>
              <a:rPr sz="2000" spc="55" dirty="0">
                <a:latin typeface="Calibri"/>
                <a:cs typeface="Calibri"/>
              </a:rPr>
              <a:t> </a:t>
            </a:r>
            <a:r>
              <a:rPr sz="2000" spc="-15" dirty="0">
                <a:latin typeface="Calibri"/>
                <a:cs typeface="Calibri"/>
              </a:rPr>
              <a:t>levels</a:t>
            </a:r>
            <a:r>
              <a:rPr sz="2000" spc="35" dirty="0">
                <a:latin typeface="Calibri"/>
                <a:cs typeface="Calibri"/>
              </a:rPr>
              <a:t> </a:t>
            </a:r>
            <a:r>
              <a:rPr sz="2000" spc="-5" dirty="0">
                <a:latin typeface="Calibri"/>
                <a:cs typeface="Calibri"/>
              </a:rPr>
              <a:t>in</a:t>
            </a:r>
            <a:r>
              <a:rPr sz="2000" spc="5" dirty="0">
                <a:latin typeface="Calibri"/>
                <a:cs typeface="Calibri"/>
              </a:rPr>
              <a:t> </a:t>
            </a:r>
            <a:r>
              <a:rPr sz="2000" spc="-5" dirty="0">
                <a:latin typeface="Calibri"/>
                <a:cs typeface="Calibri"/>
              </a:rPr>
              <a:t>their</a:t>
            </a:r>
            <a:r>
              <a:rPr sz="2000" spc="25" dirty="0">
                <a:latin typeface="Calibri"/>
                <a:cs typeface="Calibri"/>
              </a:rPr>
              <a:t> </a:t>
            </a:r>
            <a:r>
              <a:rPr sz="2000" spc="-10" dirty="0">
                <a:latin typeface="Calibri"/>
                <a:cs typeface="Calibri"/>
              </a:rPr>
              <a:t>homes.</a:t>
            </a:r>
            <a:endParaRPr sz="2000">
              <a:latin typeface="Calibri"/>
              <a:cs typeface="Calibri"/>
            </a:endParaRPr>
          </a:p>
        </p:txBody>
      </p:sp>
      <p:pic>
        <p:nvPicPr>
          <p:cNvPr id="7" name="object 7"/>
          <p:cNvPicPr/>
          <p:nvPr/>
        </p:nvPicPr>
        <p:blipFill>
          <a:blip r:embed="rId2" cstate="print"/>
          <a:stretch>
            <a:fillRect/>
          </a:stretch>
        </p:blipFill>
        <p:spPr>
          <a:xfrm>
            <a:off x="7674864" y="2431832"/>
            <a:ext cx="3941064" cy="33996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1459" y="749249"/>
            <a:ext cx="3866515" cy="848994"/>
          </a:xfrm>
          <a:prstGeom prst="rect">
            <a:avLst/>
          </a:prstGeom>
        </p:spPr>
        <p:txBody>
          <a:bodyPr vert="horz" wrap="square" lIns="0" tIns="12700" rIns="0" bIns="0" rtlCol="0">
            <a:spAutoFit/>
          </a:bodyPr>
          <a:lstStyle/>
          <a:p>
            <a:pPr marL="12700">
              <a:lnSpc>
                <a:spcPct val="100000"/>
              </a:lnSpc>
              <a:spcBef>
                <a:spcPts val="100"/>
              </a:spcBef>
            </a:pPr>
            <a:r>
              <a:rPr sz="5400" spc="-55" dirty="0"/>
              <a:t>IMPORTANCE</a:t>
            </a:r>
            <a:endParaRPr sz="5400" dirty="0"/>
          </a:p>
        </p:txBody>
      </p:sp>
      <p:grpSp>
        <p:nvGrpSpPr>
          <p:cNvPr id="3" name="object 3"/>
          <p:cNvGrpSpPr/>
          <p:nvPr/>
        </p:nvGrpSpPr>
        <p:grpSpPr>
          <a:xfrm>
            <a:off x="551421" y="1640952"/>
            <a:ext cx="11019155" cy="100330"/>
            <a:chOff x="551421" y="1640952"/>
            <a:chExt cx="11019155" cy="100330"/>
          </a:xfrm>
        </p:grpSpPr>
        <p:sp>
          <p:nvSpPr>
            <p:cNvPr id="4" name="object 4"/>
            <p:cNvSpPr/>
            <p:nvPr/>
          </p:nvSpPr>
          <p:spPr>
            <a:xfrm>
              <a:off x="573743" y="1658360"/>
              <a:ext cx="10974070" cy="59690"/>
            </a:xfrm>
            <a:custGeom>
              <a:avLst/>
              <a:gdLst/>
              <a:ahLst/>
              <a:cxnLst/>
              <a:rect l="l" t="t" r="r" b="b"/>
              <a:pathLst>
                <a:path w="10974070" h="59689">
                  <a:moveTo>
                    <a:pt x="3802765" y="36830"/>
                  </a:moveTo>
                  <a:lnTo>
                    <a:pt x="3275259" y="36830"/>
                  </a:lnTo>
                  <a:lnTo>
                    <a:pt x="3323011" y="38481"/>
                  </a:lnTo>
                  <a:lnTo>
                    <a:pt x="3374940" y="44069"/>
                  </a:lnTo>
                  <a:lnTo>
                    <a:pt x="3412978" y="48640"/>
                  </a:lnTo>
                  <a:lnTo>
                    <a:pt x="3456283" y="52450"/>
                  </a:lnTo>
                  <a:lnTo>
                    <a:pt x="3503958" y="55372"/>
                  </a:lnTo>
                  <a:lnTo>
                    <a:pt x="3555109" y="57403"/>
                  </a:lnTo>
                  <a:lnTo>
                    <a:pt x="3608840" y="58800"/>
                  </a:lnTo>
                  <a:lnTo>
                    <a:pt x="3664255" y="59436"/>
                  </a:lnTo>
                  <a:lnTo>
                    <a:pt x="3720459" y="59436"/>
                  </a:lnTo>
                  <a:lnTo>
                    <a:pt x="3831650" y="57658"/>
                  </a:lnTo>
                  <a:lnTo>
                    <a:pt x="3884846" y="55880"/>
                  </a:lnTo>
                  <a:lnTo>
                    <a:pt x="3935249" y="53594"/>
                  </a:lnTo>
                  <a:lnTo>
                    <a:pt x="3981963" y="50800"/>
                  </a:lnTo>
                  <a:lnTo>
                    <a:pt x="4024091" y="47625"/>
                  </a:lnTo>
                  <a:lnTo>
                    <a:pt x="4038489" y="46227"/>
                  </a:lnTo>
                  <a:lnTo>
                    <a:pt x="4035057" y="46227"/>
                  </a:lnTo>
                  <a:lnTo>
                    <a:pt x="3983444" y="45593"/>
                  </a:lnTo>
                  <a:lnTo>
                    <a:pt x="3929100" y="43941"/>
                  </a:lnTo>
                  <a:lnTo>
                    <a:pt x="3871638" y="41275"/>
                  </a:lnTo>
                  <a:lnTo>
                    <a:pt x="3810674" y="37464"/>
                  </a:lnTo>
                  <a:lnTo>
                    <a:pt x="3802765" y="36830"/>
                  </a:lnTo>
                  <a:close/>
                </a:path>
                <a:path w="10974070" h="59689">
                  <a:moveTo>
                    <a:pt x="9086336" y="38226"/>
                  </a:moveTo>
                  <a:lnTo>
                    <a:pt x="7951029" y="38226"/>
                  </a:lnTo>
                  <a:lnTo>
                    <a:pt x="8012063" y="39624"/>
                  </a:lnTo>
                  <a:lnTo>
                    <a:pt x="8181895" y="48895"/>
                  </a:lnTo>
                  <a:lnTo>
                    <a:pt x="8280700" y="52577"/>
                  </a:lnTo>
                  <a:lnTo>
                    <a:pt x="8386585" y="54863"/>
                  </a:lnTo>
                  <a:lnTo>
                    <a:pt x="8551968" y="56134"/>
                  </a:lnTo>
                  <a:lnTo>
                    <a:pt x="8715995" y="54610"/>
                  </a:lnTo>
                  <a:lnTo>
                    <a:pt x="8819472" y="52197"/>
                  </a:lnTo>
                  <a:lnTo>
                    <a:pt x="8914665" y="48640"/>
                  </a:lnTo>
                  <a:lnTo>
                    <a:pt x="8958194" y="46482"/>
                  </a:lnTo>
                  <a:lnTo>
                    <a:pt x="9086336" y="38226"/>
                  </a:lnTo>
                  <a:close/>
                </a:path>
                <a:path w="10974070" h="59689">
                  <a:moveTo>
                    <a:pt x="7129114" y="39750"/>
                  </a:moveTo>
                  <a:lnTo>
                    <a:pt x="6568679" y="39750"/>
                  </a:lnTo>
                  <a:lnTo>
                    <a:pt x="6616628" y="40132"/>
                  </a:lnTo>
                  <a:lnTo>
                    <a:pt x="6658869" y="41401"/>
                  </a:lnTo>
                  <a:lnTo>
                    <a:pt x="6694212" y="44069"/>
                  </a:lnTo>
                  <a:lnTo>
                    <a:pt x="6713174" y="46227"/>
                  </a:lnTo>
                  <a:lnTo>
                    <a:pt x="6751326" y="50673"/>
                  </a:lnTo>
                  <a:lnTo>
                    <a:pt x="6776441" y="53086"/>
                  </a:lnTo>
                  <a:lnTo>
                    <a:pt x="6805368" y="54356"/>
                  </a:lnTo>
                  <a:lnTo>
                    <a:pt x="6842690" y="54483"/>
                  </a:lnTo>
                  <a:lnTo>
                    <a:pt x="6892986" y="52959"/>
                  </a:lnTo>
                  <a:lnTo>
                    <a:pt x="6960839" y="49530"/>
                  </a:lnTo>
                  <a:lnTo>
                    <a:pt x="7109551" y="40639"/>
                  </a:lnTo>
                  <a:lnTo>
                    <a:pt x="7129114" y="39750"/>
                  </a:lnTo>
                  <a:close/>
                </a:path>
                <a:path w="10974070" h="59689">
                  <a:moveTo>
                    <a:pt x="1388572" y="33400"/>
                  </a:moveTo>
                  <a:lnTo>
                    <a:pt x="396863" y="33400"/>
                  </a:lnTo>
                  <a:lnTo>
                    <a:pt x="503413" y="34036"/>
                  </a:lnTo>
                  <a:lnTo>
                    <a:pt x="552960" y="35051"/>
                  </a:lnTo>
                  <a:lnTo>
                    <a:pt x="599321" y="36575"/>
                  </a:lnTo>
                  <a:lnTo>
                    <a:pt x="641971" y="38481"/>
                  </a:lnTo>
                  <a:lnTo>
                    <a:pt x="680384" y="41021"/>
                  </a:lnTo>
                  <a:lnTo>
                    <a:pt x="737444" y="46227"/>
                  </a:lnTo>
                  <a:lnTo>
                    <a:pt x="773245" y="49530"/>
                  </a:lnTo>
                  <a:lnTo>
                    <a:pt x="827378" y="52832"/>
                  </a:lnTo>
                  <a:lnTo>
                    <a:pt x="877828" y="54228"/>
                  </a:lnTo>
                  <a:lnTo>
                    <a:pt x="925987" y="53848"/>
                  </a:lnTo>
                  <a:lnTo>
                    <a:pt x="973249" y="51815"/>
                  </a:lnTo>
                  <a:lnTo>
                    <a:pt x="1021006" y="48513"/>
                  </a:lnTo>
                  <a:lnTo>
                    <a:pt x="1070652" y="44069"/>
                  </a:lnTo>
                  <a:lnTo>
                    <a:pt x="1111158" y="41783"/>
                  </a:lnTo>
                  <a:lnTo>
                    <a:pt x="1556152" y="41783"/>
                  </a:lnTo>
                  <a:lnTo>
                    <a:pt x="1561567" y="41136"/>
                  </a:lnTo>
                  <a:lnTo>
                    <a:pt x="1548512" y="40894"/>
                  </a:lnTo>
                  <a:lnTo>
                    <a:pt x="1502177" y="39497"/>
                  </a:lnTo>
                  <a:lnTo>
                    <a:pt x="1457225" y="37464"/>
                  </a:lnTo>
                  <a:lnTo>
                    <a:pt x="1413600" y="35051"/>
                  </a:lnTo>
                  <a:lnTo>
                    <a:pt x="1388572" y="33400"/>
                  </a:lnTo>
                  <a:close/>
                </a:path>
                <a:path w="10974070" h="59689">
                  <a:moveTo>
                    <a:pt x="5000821" y="19431"/>
                  </a:moveTo>
                  <a:lnTo>
                    <a:pt x="4955680" y="19558"/>
                  </a:lnTo>
                  <a:lnTo>
                    <a:pt x="4532989" y="26670"/>
                  </a:lnTo>
                  <a:lnTo>
                    <a:pt x="4485933" y="28194"/>
                  </a:lnTo>
                  <a:lnTo>
                    <a:pt x="4207525" y="42525"/>
                  </a:lnTo>
                  <a:lnTo>
                    <a:pt x="4255915" y="46227"/>
                  </a:lnTo>
                  <a:lnTo>
                    <a:pt x="4300472" y="49784"/>
                  </a:lnTo>
                  <a:lnTo>
                    <a:pt x="4350554" y="52577"/>
                  </a:lnTo>
                  <a:lnTo>
                    <a:pt x="4404201" y="53212"/>
                  </a:lnTo>
                  <a:lnTo>
                    <a:pt x="4462637" y="50800"/>
                  </a:lnTo>
                  <a:lnTo>
                    <a:pt x="4506499" y="46218"/>
                  </a:lnTo>
                  <a:lnTo>
                    <a:pt x="4553549" y="41136"/>
                  </a:lnTo>
                  <a:lnTo>
                    <a:pt x="4563765" y="40005"/>
                  </a:lnTo>
                  <a:lnTo>
                    <a:pt x="4605554" y="37211"/>
                  </a:lnTo>
                  <a:lnTo>
                    <a:pt x="4651792" y="35560"/>
                  </a:lnTo>
                  <a:lnTo>
                    <a:pt x="4701823" y="34671"/>
                  </a:lnTo>
                  <a:lnTo>
                    <a:pt x="6848916" y="34671"/>
                  </a:lnTo>
                  <a:lnTo>
                    <a:pt x="6771952" y="31496"/>
                  </a:lnTo>
                  <a:lnTo>
                    <a:pt x="6142279" y="31496"/>
                  </a:lnTo>
                  <a:lnTo>
                    <a:pt x="6086562" y="30607"/>
                  </a:lnTo>
                  <a:lnTo>
                    <a:pt x="6024040" y="28828"/>
                  </a:lnTo>
                  <a:lnTo>
                    <a:pt x="6021094" y="28701"/>
                  </a:lnTo>
                  <a:lnTo>
                    <a:pt x="5251815" y="28701"/>
                  </a:lnTo>
                  <a:lnTo>
                    <a:pt x="5216778" y="28448"/>
                  </a:lnTo>
                  <a:lnTo>
                    <a:pt x="5185447" y="27559"/>
                  </a:lnTo>
                  <a:lnTo>
                    <a:pt x="5158020" y="25781"/>
                  </a:lnTo>
                  <a:lnTo>
                    <a:pt x="5120826" y="22987"/>
                  </a:lnTo>
                  <a:lnTo>
                    <a:pt x="5082695" y="21082"/>
                  </a:lnTo>
                  <a:lnTo>
                    <a:pt x="5042926" y="19938"/>
                  </a:lnTo>
                  <a:lnTo>
                    <a:pt x="5000821" y="19431"/>
                  </a:lnTo>
                  <a:close/>
                </a:path>
                <a:path w="10974070" h="59689">
                  <a:moveTo>
                    <a:pt x="1556152" y="41783"/>
                  </a:moveTo>
                  <a:lnTo>
                    <a:pt x="1111158" y="41783"/>
                  </a:lnTo>
                  <a:lnTo>
                    <a:pt x="1153533" y="42163"/>
                  </a:lnTo>
                  <a:lnTo>
                    <a:pt x="1198188" y="44450"/>
                  </a:lnTo>
                  <a:lnTo>
                    <a:pt x="1295980" y="50673"/>
                  </a:lnTo>
                  <a:lnTo>
                    <a:pt x="1349939" y="52705"/>
                  </a:lnTo>
                  <a:lnTo>
                    <a:pt x="1407820" y="52959"/>
                  </a:lnTo>
                  <a:lnTo>
                    <a:pt x="1470036" y="50291"/>
                  </a:lnTo>
                  <a:lnTo>
                    <a:pt x="1536996" y="44069"/>
                  </a:lnTo>
                  <a:lnTo>
                    <a:pt x="1556152" y="41783"/>
                  </a:lnTo>
                  <a:close/>
                </a:path>
                <a:path w="10974070" h="59689">
                  <a:moveTo>
                    <a:pt x="3252582" y="37464"/>
                  </a:moveTo>
                  <a:lnTo>
                    <a:pt x="2745057" y="37464"/>
                  </a:lnTo>
                  <a:lnTo>
                    <a:pt x="2786239" y="37591"/>
                  </a:lnTo>
                  <a:lnTo>
                    <a:pt x="2827027" y="38735"/>
                  </a:lnTo>
                  <a:lnTo>
                    <a:pt x="2867714" y="40766"/>
                  </a:lnTo>
                  <a:lnTo>
                    <a:pt x="2908596" y="44069"/>
                  </a:lnTo>
                  <a:lnTo>
                    <a:pt x="2976893" y="48768"/>
                  </a:lnTo>
                  <a:lnTo>
                    <a:pt x="3036922" y="49657"/>
                  </a:lnTo>
                  <a:lnTo>
                    <a:pt x="3090460" y="48006"/>
                  </a:lnTo>
                  <a:lnTo>
                    <a:pt x="3229906" y="38100"/>
                  </a:lnTo>
                  <a:lnTo>
                    <a:pt x="3252582" y="37464"/>
                  </a:lnTo>
                  <a:close/>
                </a:path>
                <a:path w="10974070" h="59689">
                  <a:moveTo>
                    <a:pt x="9224768" y="34162"/>
                  </a:moveTo>
                  <a:lnTo>
                    <a:pt x="9204621" y="34162"/>
                  </a:lnTo>
                  <a:lnTo>
                    <a:pt x="9230621" y="34798"/>
                  </a:lnTo>
                  <a:lnTo>
                    <a:pt x="9464844" y="44069"/>
                  </a:lnTo>
                  <a:lnTo>
                    <a:pt x="9590727" y="47244"/>
                  </a:lnTo>
                  <a:lnTo>
                    <a:pt x="9707950" y="48260"/>
                  </a:lnTo>
                  <a:lnTo>
                    <a:pt x="9763194" y="48260"/>
                  </a:lnTo>
                  <a:lnTo>
                    <a:pt x="10117928" y="43814"/>
                  </a:lnTo>
                  <a:lnTo>
                    <a:pt x="10514663" y="43814"/>
                  </a:lnTo>
                  <a:lnTo>
                    <a:pt x="10547979" y="42672"/>
                  </a:lnTo>
                  <a:lnTo>
                    <a:pt x="10638775" y="40766"/>
                  </a:lnTo>
                  <a:lnTo>
                    <a:pt x="10973686" y="40259"/>
                  </a:lnTo>
                  <a:lnTo>
                    <a:pt x="10973572" y="36830"/>
                  </a:lnTo>
                  <a:lnTo>
                    <a:pt x="10973501" y="36195"/>
                  </a:lnTo>
                  <a:lnTo>
                    <a:pt x="9376972" y="36195"/>
                  </a:lnTo>
                  <a:lnTo>
                    <a:pt x="9284535" y="35560"/>
                  </a:lnTo>
                  <a:lnTo>
                    <a:pt x="9224768" y="34162"/>
                  </a:lnTo>
                  <a:close/>
                </a:path>
                <a:path w="10974070" h="59689">
                  <a:moveTo>
                    <a:pt x="2172057" y="17907"/>
                  </a:moveTo>
                  <a:lnTo>
                    <a:pt x="2125319" y="18034"/>
                  </a:lnTo>
                  <a:lnTo>
                    <a:pt x="2077302" y="19176"/>
                  </a:lnTo>
                  <a:lnTo>
                    <a:pt x="2027625" y="21716"/>
                  </a:lnTo>
                  <a:lnTo>
                    <a:pt x="1916433" y="30734"/>
                  </a:lnTo>
                  <a:lnTo>
                    <a:pt x="1881334" y="33209"/>
                  </a:lnTo>
                  <a:lnTo>
                    <a:pt x="2113068" y="44069"/>
                  </a:lnTo>
                  <a:lnTo>
                    <a:pt x="2181921" y="46355"/>
                  </a:lnTo>
                  <a:lnTo>
                    <a:pt x="2246851" y="47751"/>
                  </a:lnTo>
                  <a:lnTo>
                    <a:pt x="2308152" y="48133"/>
                  </a:lnTo>
                  <a:lnTo>
                    <a:pt x="2421041" y="46862"/>
                  </a:lnTo>
                  <a:lnTo>
                    <a:pt x="2703187" y="37973"/>
                  </a:lnTo>
                  <a:lnTo>
                    <a:pt x="2745057" y="37464"/>
                  </a:lnTo>
                  <a:lnTo>
                    <a:pt x="3252582" y="37464"/>
                  </a:lnTo>
                  <a:lnTo>
                    <a:pt x="3275259" y="36830"/>
                  </a:lnTo>
                  <a:lnTo>
                    <a:pt x="3802765" y="36830"/>
                  </a:lnTo>
                  <a:lnTo>
                    <a:pt x="3745820" y="32258"/>
                  </a:lnTo>
                  <a:lnTo>
                    <a:pt x="3743109" y="32003"/>
                  </a:lnTo>
                  <a:lnTo>
                    <a:pt x="2597820" y="32003"/>
                  </a:lnTo>
                  <a:lnTo>
                    <a:pt x="2545497" y="31750"/>
                  </a:lnTo>
                  <a:lnTo>
                    <a:pt x="2495314" y="30734"/>
                  </a:lnTo>
                  <a:lnTo>
                    <a:pt x="2399852" y="26924"/>
                  </a:lnTo>
                  <a:lnTo>
                    <a:pt x="2263214" y="20320"/>
                  </a:lnTo>
                  <a:lnTo>
                    <a:pt x="2217895" y="18796"/>
                  </a:lnTo>
                  <a:lnTo>
                    <a:pt x="2172057" y="17907"/>
                  </a:lnTo>
                  <a:close/>
                </a:path>
                <a:path w="10974070" h="59689">
                  <a:moveTo>
                    <a:pt x="6848916" y="34671"/>
                  </a:moveTo>
                  <a:lnTo>
                    <a:pt x="4754989" y="34671"/>
                  </a:lnTo>
                  <a:lnTo>
                    <a:pt x="4810632" y="35433"/>
                  </a:lnTo>
                  <a:lnTo>
                    <a:pt x="5266095" y="47751"/>
                  </a:lnTo>
                  <a:lnTo>
                    <a:pt x="5314457" y="48006"/>
                  </a:lnTo>
                  <a:lnTo>
                    <a:pt x="5358723" y="47625"/>
                  </a:lnTo>
                  <a:lnTo>
                    <a:pt x="5398237" y="46355"/>
                  </a:lnTo>
                  <a:lnTo>
                    <a:pt x="5470255" y="41148"/>
                  </a:lnTo>
                  <a:lnTo>
                    <a:pt x="5513336" y="38988"/>
                  </a:lnTo>
                  <a:lnTo>
                    <a:pt x="5560812" y="37591"/>
                  </a:lnTo>
                  <a:lnTo>
                    <a:pt x="5665876" y="36195"/>
                  </a:lnTo>
                  <a:lnTo>
                    <a:pt x="6890913" y="36195"/>
                  </a:lnTo>
                  <a:lnTo>
                    <a:pt x="6848916" y="34671"/>
                  </a:lnTo>
                  <a:close/>
                </a:path>
                <a:path w="10974070" h="59689">
                  <a:moveTo>
                    <a:pt x="10514663" y="43814"/>
                  </a:moveTo>
                  <a:lnTo>
                    <a:pt x="10117928" y="43814"/>
                  </a:lnTo>
                  <a:lnTo>
                    <a:pt x="10363755" y="46355"/>
                  </a:lnTo>
                  <a:lnTo>
                    <a:pt x="10410890" y="46227"/>
                  </a:lnTo>
                  <a:lnTo>
                    <a:pt x="10458274" y="45465"/>
                  </a:lnTo>
                  <a:lnTo>
                    <a:pt x="10514663" y="43814"/>
                  </a:lnTo>
                  <a:close/>
                </a:path>
                <a:path w="10974070" h="59689">
                  <a:moveTo>
                    <a:pt x="4159389" y="40132"/>
                  </a:moveTo>
                  <a:lnTo>
                    <a:pt x="4111339" y="40259"/>
                  </a:lnTo>
                  <a:lnTo>
                    <a:pt x="4060740" y="44069"/>
                  </a:lnTo>
                  <a:lnTo>
                    <a:pt x="4038582" y="46218"/>
                  </a:lnTo>
                  <a:lnTo>
                    <a:pt x="4084326" y="46100"/>
                  </a:lnTo>
                  <a:lnTo>
                    <a:pt x="4131636" y="45212"/>
                  </a:lnTo>
                  <a:lnTo>
                    <a:pt x="4177373" y="43814"/>
                  </a:lnTo>
                  <a:lnTo>
                    <a:pt x="4207525" y="42525"/>
                  </a:lnTo>
                  <a:lnTo>
                    <a:pt x="4206112" y="42418"/>
                  </a:lnTo>
                  <a:lnTo>
                    <a:pt x="4159389" y="40132"/>
                  </a:lnTo>
                  <a:close/>
                </a:path>
                <a:path w="10974070" h="59689">
                  <a:moveTo>
                    <a:pt x="9206287" y="33655"/>
                  </a:moveTo>
                  <a:lnTo>
                    <a:pt x="7395327" y="33655"/>
                  </a:lnTo>
                  <a:lnTo>
                    <a:pt x="7448353" y="33909"/>
                  </a:lnTo>
                  <a:lnTo>
                    <a:pt x="7547352" y="35560"/>
                  </a:lnTo>
                  <a:lnTo>
                    <a:pt x="7634505" y="38481"/>
                  </a:lnTo>
                  <a:lnTo>
                    <a:pt x="7706889" y="42037"/>
                  </a:lnTo>
                  <a:lnTo>
                    <a:pt x="7736628" y="44069"/>
                  </a:lnTo>
                  <a:lnTo>
                    <a:pt x="7778512" y="45974"/>
                  </a:lnTo>
                  <a:lnTo>
                    <a:pt x="7811476" y="45465"/>
                  </a:lnTo>
                  <a:lnTo>
                    <a:pt x="7840366" y="43687"/>
                  </a:lnTo>
                  <a:lnTo>
                    <a:pt x="7870025" y="41148"/>
                  </a:lnTo>
                  <a:lnTo>
                    <a:pt x="7905298" y="39115"/>
                  </a:lnTo>
                  <a:lnTo>
                    <a:pt x="7951029" y="38226"/>
                  </a:lnTo>
                  <a:lnTo>
                    <a:pt x="9086336" y="38226"/>
                  </a:lnTo>
                  <a:lnTo>
                    <a:pt x="9126301" y="35940"/>
                  </a:lnTo>
                  <a:lnTo>
                    <a:pt x="9154794" y="34671"/>
                  </a:lnTo>
                  <a:lnTo>
                    <a:pt x="9180123" y="34162"/>
                  </a:lnTo>
                  <a:lnTo>
                    <a:pt x="9224768" y="34162"/>
                  </a:lnTo>
                  <a:lnTo>
                    <a:pt x="9206287" y="33655"/>
                  </a:lnTo>
                  <a:close/>
                </a:path>
                <a:path w="10974070" h="59689">
                  <a:moveTo>
                    <a:pt x="107723" y="19685"/>
                  </a:moveTo>
                  <a:lnTo>
                    <a:pt x="54829" y="21336"/>
                  </a:lnTo>
                  <a:lnTo>
                    <a:pt x="804" y="25781"/>
                  </a:lnTo>
                  <a:lnTo>
                    <a:pt x="71" y="33209"/>
                  </a:lnTo>
                  <a:lnTo>
                    <a:pt x="0" y="35051"/>
                  </a:lnTo>
                  <a:lnTo>
                    <a:pt x="1061" y="38226"/>
                  </a:lnTo>
                  <a:lnTo>
                    <a:pt x="1170" y="40005"/>
                  </a:lnTo>
                  <a:lnTo>
                    <a:pt x="804" y="44069"/>
                  </a:lnTo>
                  <a:lnTo>
                    <a:pt x="111506" y="39115"/>
                  </a:lnTo>
                  <a:lnTo>
                    <a:pt x="226276" y="35687"/>
                  </a:lnTo>
                  <a:lnTo>
                    <a:pt x="396863" y="33400"/>
                  </a:lnTo>
                  <a:lnTo>
                    <a:pt x="1388572" y="33400"/>
                  </a:lnTo>
                  <a:lnTo>
                    <a:pt x="1371244" y="32258"/>
                  </a:lnTo>
                  <a:lnTo>
                    <a:pt x="1338328" y="29718"/>
                  </a:lnTo>
                  <a:lnTo>
                    <a:pt x="927432" y="29718"/>
                  </a:lnTo>
                  <a:lnTo>
                    <a:pt x="876813" y="28956"/>
                  </a:lnTo>
                  <a:lnTo>
                    <a:pt x="857715" y="27812"/>
                  </a:lnTo>
                  <a:lnTo>
                    <a:pt x="415226" y="27812"/>
                  </a:lnTo>
                  <a:lnTo>
                    <a:pt x="363909" y="27686"/>
                  </a:lnTo>
                  <a:lnTo>
                    <a:pt x="312950" y="26162"/>
                  </a:lnTo>
                  <a:lnTo>
                    <a:pt x="211110" y="21716"/>
                  </a:lnTo>
                  <a:lnTo>
                    <a:pt x="159734" y="20065"/>
                  </a:lnTo>
                  <a:lnTo>
                    <a:pt x="107723" y="19685"/>
                  </a:lnTo>
                  <a:close/>
                </a:path>
                <a:path w="10974070" h="59689">
                  <a:moveTo>
                    <a:pt x="6890913" y="36195"/>
                  </a:moveTo>
                  <a:lnTo>
                    <a:pt x="5721923" y="36195"/>
                  </a:lnTo>
                  <a:lnTo>
                    <a:pt x="5779287" y="36575"/>
                  </a:lnTo>
                  <a:lnTo>
                    <a:pt x="6227868" y="44069"/>
                  </a:lnTo>
                  <a:lnTo>
                    <a:pt x="6285035" y="43941"/>
                  </a:lnTo>
                  <a:lnTo>
                    <a:pt x="6568679" y="39750"/>
                  </a:lnTo>
                  <a:lnTo>
                    <a:pt x="7129114" y="39750"/>
                  </a:lnTo>
                  <a:lnTo>
                    <a:pt x="7157061" y="38481"/>
                  </a:lnTo>
                  <a:lnTo>
                    <a:pt x="6997691" y="38481"/>
                  </a:lnTo>
                  <a:lnTo>
                    <a:pt x="6949555" y="37846"/>
                  </a:lnTo>
                  <a:lnTo>
                    <a:pt x="6890913" y="36195"/>
                  </a:lnTo>
                  <a:close/>
                </a:path>
                <a:path w="10974070" h="59689">
                  <a:moveTo>
                    <a:pt x="10973686" y="40259"/>
                  </a:moveTo>
                  <a:lnTo>
                    <a:pt x="10740898" y="40259"/>
                  </a:lnTo>
                  <a:lnTo>
                    <a:pt x="10852967" y="41148"/>
                  </a:lnTo>
                  <a:lnTo>
                    <a:pt x="10973604" y="44069"/>
                  </a:lnTo>
                  <a:lnTo>
                    <a:pt x="10973686" y="40259"/>
                  </a:lnTo>
                  <a:close/>
                </a:path>
                <a:path w="10974070" h="59689">
                  <a:moveTo>
                    <a:pt x="1727428" y="28321"/>
                  </a:moveTo>
                  <a:lnTo>
                    <a:pt x="1661743" y="30987"/>
                  </a:lnTo>
                  <a:lnTo>
                    <a:pt x="1584888" y="38353"/>
                  </a:lnTo>
                  <a:lnTo>
                    <a:pt x="1561567" y="41136"/>
                  </a:lnTo>
                  <a:lnTo>
                    <a:pt x="1596289" y="41783"/>
                  </a:lnTo>
                  <a:lnTo>
                    <a:pt x="1645564" y="41910"/>
                  </a:lnTo>
                  <a:lnTo>
                    <a:pt x="1696395" y="41401"/>
                  </a:lnTo>
                  <a:lnTo>
                    <a:pt x="1748840" y="40005"/>
                  </a:lnTo>
                  <a:lnTo>
                    <a:pt x="1802957" y="37846"/>
                  </a:lnTo>
                  <a:lnTo>
                    <a:pt x="1858802" y="34798"/>
                  </a:lnTo>
                  <a:lnTo>
                    <a:pt x="1881334" y="33209"/>
                  </a:lnTo>
                  <a:lnTo>
                    <a:pt x="1798823" y="29463"/>
                  </a:lnTo>
                  <a:lnTo>
                    <a:pt x="1761357" y="28448"/>
                  </a:lnTo>
                  <a:lnTo>
                    <a:pt x="1727428" y="28321"/>
                  </a:lnTo>
                  <a:close/>
                </a:path>
                <a:path w="10974070" h="59689">
                  <a:moveTo>
                    <a:pt x="7436657" y="16890"/>
                  </a:moveTo>
                  <a:lnTo>
                    <a:pt x="7383494" y="17145"/>
                  </a:lnTo>
                  <a:lnTo>
                    <a:pt x="7333923" y="18034"/>
                  </a:lnTo>
                  <a:lnTo>
                    <a:pt x="7288810" y="19685"/>
                  </a:lnTo>
                  <a:lnTo>
                    <a:pt x="7249021" y="22225"/>
                  </a:lnTo>
                  <a:lnTo>
                    <a:pt x="7172112" y="30861"/>
                  </a:lnTo>
                  <a:lnTo>
                    <a:pt x="7129532" y="34544"/>
                  </a:lnTo>
                  <a:lnTo>
                    <a:pt x="7086833" y="36957"/>
                  </a:lnTo>
                  <a:lnTo>
                    <a:pt x="7043169" y="38226"/>
                  </a:lnTo>
                  <a:lnTo>
                    <a:pt x="6997691" y="38481"/>
                  </a:lnTo>
                  <a:lnTo>
                    <a:pt x="7157061" y="38481"/>
                  </a:lnTo>
                  <a:lnTo>
                    <a:pt x="7168240" y="37973"/>
                  </a:lnTo>
                  <a:lnTo>
                    <a:pt x="7226528" y="35940"/>
                  </a:lnTo>
                  <a:lnTo>
                    <a:pt x="7340437" y="33909"/>
                  </a:lnTo>
                  <a:lnTo>
                    <a:pt x="9206287" y="33655"/>
                  </a:lnTo>
                  <a:lnTo>
                    <a:pt x="9153357" y="32003"/>
                  </a:lnTo>
                  <a:lnTo>
                    <a:pt x="8264618" y="32003"/>
                  </a:lnTo>
                  <a:lnTo>
                    <a:pt x="8221553" y="31241"/>
                  </a:lnTo>
                  <a:lnTo>
                    <a:pt x="8132010" y="26797"/>
                  </a:lnTo>
                  <a:lnTo>
                    <a:pt x="8109273" y="26162"/>
                  </a:lnTo>
                  <a:lnTo>
                    <a:pt x="7975404" y="26162"/>
                  </a:lnTo>
                  <a:lnTo>
                    <a:pt x="7836658" y="24384"/>
                  </a:lnTo>
                  <a:lnTo>
                    <a:pt x="7492546" y="17272"/>
                  </a:lnTo>
                  <a:lnTo>
                    <a:pt x="7436657" y="16890"/>
                  </a:lnTo>
                  <a:close/>
                </a:path>
                <a:path w="10974070" h="59689">
                  <a:moveTo>
                    <a:pt x="10244608" y="10287"/>
                  </a:moveTo>
                  <a:lnTo>
                    <a:pt x="10074198" y="11175"/>
                  </a:lnTo>
                  <a:lnTo>
                    <a:pt x="9820468" y="16128"/>
                  </a:lnTo>
                  <a:lnTo>
                    <a:pt x="9696490" y="21336"/>
                  </a:lnTo>
                  <a:lnTo>
                    <a:pt x="9574981" y="29590"/>
                  </a:lnTo>
                  <a:lnTo>
                    <a:pt x="9522887" y="32512"/>
                  </a:lnTo>
                  <a:lnTo>
                    <a:pt x="9472774" y="34416"/>
                  </a:lnTo>
                  <a:lnTo>
                    <a:pt x="9424262" y="35687"/>
                  </a:lnTo>
                  <a:lnTo>
                    <a:pt x="9376972" y="36195"/>
                  </a:lnTo>
                  <a:lnTo>
                    <a:pt x="10973501" y="36195"/>
                  </a:lnTo>
                  <a:lnTo>
                    <a:pt x="10973069" y="32385"/>
                  </a:lnTo>
                  <a:lnTo>
                    <a:pt x="10973194" y="29463"/>
                  </a:lnTo>
                  <a:lnTo>
                    <a:pt x="10973604" y="25781"/>
                  </a:lnTo>
                  <a:lnTo>
                    <a:pt x="10767442" y="17652"/>
                  </a:lnTo>
                  <a:lnTo>
                    <a:pt x="10480180" y="11684"/>
                  </a:lnTo>
                  <a:lnTo>
                    <a:pt x="10244608" y="10287"/>
                  </a:lnTo>
                  <a:close/>
                </a:path>
                <a:path w="10974070" h="59689">
                  <a:moveTo>
                    <a:pt x="3233162" y="0"/>
                  </a:moveTo>
                  <a:lnTo>
                    <a:pt x="3189012" y="508"/>
                  </a:lnTo>
                  <a:lnTo>
                    <a:pt x="3145727" y="1650"/>
                  </a:lnTo>
                  <a:lnTo>
                    <a:pt x="3102815" y="3428"/>
                  </a:lnTo>
                  <a:lnTo>
                    <a:pt x="3016135" y="8255"/>
                  </a:lnTo>
                  <a:lnTo>
                    <a:pt x="2771436" y="25781"/>
                  </a:lnTo>
                  <a:lnTo>
                    <a:pt x="2710409" y="29210"/>
                  </a:lnTo>
                  <a:lnTo>
                    <a:pt x="2652664" y="31241"/>
                  </a:lnTo>
                  <a:lnTo>
                    <a:pt x="2597820" y="32003"/>
                  </a:lnTo>
                  <a:lnTo>
                    <a:pt x="3743109" y="32003"/>
                  </a:lnTo>
                  <a:lnTo>
                    <a:pt x="3543851" y="13335"/>
                  </a:lnTo>
                  <a:lnTo>
                    <a:pt x="3484153" y="8762"/>
                  </a:lnTo>
                  <a:lnTo>
                    <a:pt x="3428279" y="5334"/>
                  </a:lnTo>
                  <a:lnTo>
                    <a:pt x="3375736" y="2666"/>
                  </a:lnTo>
                  <a:lnTo>
                    <a:pt x="3326030" y="1015"/>
                  </a:lnTo>
                  <a:lnTo>
                    <a:pt x="3278670" y="126"/>
                  </a:lnTo>
                  <a:lnTo>
                    <a:pt x="3233162" y="0"/>
                  </a:lnTo>
                  <a:close/>
                </a:path>
                <a:path w="10974070" h="59689">
                  <a:moveTo>
                    <a:pt x="8588117" y="17272"/>
                  </a:moveTo>
                  <a:lnTo>
                    <a:pt x="8539350" y="17272"/>
                  </a:lnTo>
                  <a:lnTo>
                    <a:pt x="8493093" y="17907"/>
                  </a:lnTo>
                  <a:lnTo>
                    <a:pt x="8449164" y="19431"/>
                  </a:lnTo>
                  <a:lnTo>
                    <a:pt x="8407382" y="21971"/>
                  </a:lnTo>
                  <a:lnTo>
                    <a:pt x="8311940" y="30607"/>
                  </a:lnTo>
                  <a:lnTo>
                    <a:pt x="8264618" y="32003"/>
                  </a:lnTo>
                  <a:lnTo>
                    <a:pt x="9153357" y="32003"/>
                  </a:lnTo>
                  <a:lnTo>
                    <a:pt x="8639577" y="18034"/>
                  </a:lnTo>
                  <a:lnTo>
                    <a:pt x="8588117" y="17272"/>
                  </a:lnTo>
                  <a:close/>
                </a:path>
                <a:path w="10974070" h="59689">
                  <a:moveTo>
                    <a:pt x="6529800" y="22860"/>
                  </a:moveTo>
                  <a:lnTo>
                    <a:pt x="6482883" y="22860"/>
                  </a:lnTo>
                  <a:lnTo>
                    <a:pt x="6439650" y="23622"/>
                  </a:lnTo>
                  <a:lnTo>
                    <a:pt x="6237958" y="30607"/>
                  </a:lnTo>
                  <a:lnTo>
                    <a:pt x="6192356" y="31369"/>
                  </a:lnTo>
                  <a:lnTo>
                    <a:pt x="6142279" y="31496"/>
                  </a:lnTo>
                  <a:lnTo>
                    <a:pt x="6771952" y="31496"/>
                  </a:lnTo>
                  <a:lnTo>
                    <a:pt x="6581566" y="23749"/>
                  </a:lnTo>
                  <a:lnTo>
                    <a:pt x="6529800" y="22860"/>
                  </a:lnTo>
                  <a:close/>
                </a:path>
                <a:path w="10974070" h="59689">
                  <a:moveTo>
                    <a:pt x="1175903" y="20700"/>
                  </a:moveTo>
                  <a:lnTo>
                    <a:pt x="1123794" y="21589"/>
                  </a:lnTo>
                  <a:lnTo>
                    <a:pt x="976530" y="28448"/>
                  </a:lnTo>
                  <a:lnTo>
                    <a:pt x="927432" y="29718"/>
                  </a:lnTo>
                  <a:lnTo>
                    <a:pt x="1338328" y="29718"/>
                  </a:lnTo>
                  <a:lnTo>
                    <a:pt x="1290108" y="25781"/>
                  </a:lnTo>
                  <a:lnTo>
                    <a:pt x="1231037" y="21844"/>
                  </a:lnTo>
                  <a:lnTo>
                    <a:pt x="1175903" y="20700"/>
                  </a:lnTo>
                  <a:close/>
                </a:path>
                <a:path w="10974070" h="59689">
                  <a:moveTo>
                    <a:pt x="5700909" y="19938"/>
                  </a:moveTo>
                  <a:lnTo>
                    <a:pt x="5584033" y="21082"/>
                  </a:lnTo>
                  <a:lnTo>
                    <a:pt x="5290358" y="28321"/>
                  </a:lnTo>
                  <a:lnTo>
                    <a:pt x="5251815" y="28701"/>
                  </a:lnTo>
                  <a:lnTo>
                    <a:pt x="6021094" y="28701"/>
                  </a:lnTo>
                  <a:lnTo>
                    <a:pt x="5888527" y="22987"/>
                  </a:lnTo>
                  <a:lnTo>
                    <a:pt x="5824613" y="21082"/>
                  </a:lnTo>
                  <a:lnTo>
                    <a:pt x="5762007" y="20193"/>
                  </a:lnTo>
                  <a:lnTo>
                    <a:pt x="5700909" y="19938"/>
                  </a:lnTo>
                  <a:close/>
                </a:path>
                <a:path w="10974070" h="59689">
                  <a:moveTo>
                    <a:pt x="664103" y="16510"/>
                  </a:moveTo>
                  <a:lnTo>
                    <a:pt x="621853" y="17018"/>
                  </a:lnTo>
                  <a:lnTo>
                    <a:pt x="577842" y="18796"/>
                  </a:lnTo>
                  <a:lnTo>
                    <a:pt x="467148" y="25781"/>
                  </a:lnTo>
                  <a:lnTo>
                    <a:pt x="415226" y="27812"/>
                  </a:lnTo>
                  <a:lnTo>
                    <a:pt x="857715" y="27812"/>
                  </a:lnTo>
                  <a:lnTo>
                    <a:pt x="823764" y="25781"/>
                  </a:lnTo>
                  <a:lnTo>
                    <a:pt x="760711" y="20700"/>
                  </a:lnTo>
                  <a:lnTo>
                    <a:pt x="708940" y="17652"/>
                  </a:lnTo>
                  <a:lnTo>
                    <a:pt x="664103" y="16510"/>
                  </a:lnTo>
                  <a:close/>
                </a:path>
                <a:path w="10974070" h="59689">
                  <a:moveTo>
                    <a:pt x="8077442" y="25273"/>
                  </a:moveTo>
                  <a:lnTo>
                    <a:pt x="7975404" y="26162"/>
                  </a:lnTo>
                  <a:lnTo>
                    <a:pt x="8109273" y="26162"/>
                  </a:lnTo>
                  <a:lnTo>
                    <a:pt x="8077442" y="25273"/>
                  </a:lnTo>
                  <a:close/>
                </a:path>
              </a:pathLst>
            </a:custGeom>
            <a:solidFill>
              <a:srgbClr val="EC7C30">
                <a:alpha val="74900"/>
              </a:srgbClr>
            </a:solidFill>
          </p:spPr>
          <p:txBody>
            <a:bodyPr wrap="square" lIns="0" tIns="0" rIns="0" bIns="0" rtlCol="0"/>
            <a:lstStyle/>
            <a:p>
              <a:endParaRPr/>
            </a:p>
          </p:txBody>
        </p:sp>
        <p:sp>
          <p:nvSpPr>
            <p:cNvPr id="5" name="object 5"/>
            <p:cNvSpPr/>
            <p:nvPr/>
          </p:nvSpPr>
          <p:spPr>
            <a:xfrm>
              <a:off x="574281" y="1663812"/>
              <a:ext cx="10973435" cy="54610"/>
            </a:xfrm>
            <a:custGeom>
              <a:avLst/>
              <a:gdLst/>
              <a:ahLst/>
              <a:cxnLst/>
              <a:rect l="l" t="t" r="r" b="b"/>
              <a:pathLst>
                <a:path w="10973435" h="54610">
                  <a:moveTo>
                    <a:pt x="266" y="20207"/>
                  </a:moveTo>
                  <a:lnTo>
                    <a:pt x="63450" y="20327"/>
                  </a:lnTo>
                  <a:lnTo>
                    <a:pt x="114153" y="21773"/>
                  </a:lnTo>
                  <a:lnTo>
                    <a:pt x="157415" y="23726"/>
                  </a:lnTo>
                  <a:lnTo>
                    <a:pt x="198278" y="25365"/>
                  </a:lnTo>
                  <a:lnTo>
                    <a:pt x="241782" y="25872"/>
                  </a:lnTo>
                  <a:lnTo>
                    <a:pt x="292970" y="24425"/>
                  </a:lnTo>
                  <a:lnTo>
                    <a:pt x="356882" y="20207"/>
                  </a:lnTo>
                  <a:lnTo>
                    <a:pt x="393529" y="17799"/>
                  </a:lnTo>
                  <a:lnTo>
                    <a:pt x="431594" y="16354"/>
                  </a:lnTo>
                  <a:lnTo>
                    <a:pt x="471197" y="15725"/>
                  </a:lnTo>
                  <a:lnTo>
                    <a:pt x="512459" y="15763"/>
                  </a:lnTo>
                  <a:lnTo>
                    <a:pt x="555499" y="16320"/>
                  </a:lnTo>
                  <a:lnTo>
                    <a:pt x="600438" y="17247"/>
                  </a:lnTo>
                  <a:lnTo>
                    <a:pt x="647395" y="18397"/>
                  </a:lnTo>
                  <a:lnTo>
                    <a:pt x="696490" y="19620"/>
                  </a:lnTo>
                  <a:lnTo>
                    <a:pt x="747843" y="20769"/>
                  </a:lnTo>
                  <a:lnTo>
                    <a:pt x="801575" y="21695"/>
                  </a:lnTo>
                  <a:lnTo>
                    <a:pt x="857804" y="22250"/>
                  </a:lnTo>
                  <a:lnTo>
                    <a:pt x="916652" y="22286"/>
                  </a:lnTo>
                  <a:lnTo>
                    <a:pt x="978238" y="21654"/>
                  </a:lnTo>
                  <a:lnTo>
                    <a:pt x="1042682" y="20207"/>
                  </a:lnTo>
                  <a:lnTo>
                    <a:pt x="1093406" y="18655"/>
                  </a:lnTo>
                  <a:lnTo>
                    <a:pt x="1143162" y="17000"/>
                  </a:lnTo>
                  <a:lnTo>
                    <a:pt x="1192121" y="15294"/>
                  </a:lnTo>
                  <a:lnTo>
                    <a:pt x="1240455" y="13592"/>
                  </a:lnTo>
                  <a:lnTo>
                    <a:pt x="1288337" y="11947"/>
                  </a:lnTo>
                  <a:lnTo>
                    <a:pt x="1335939" y="10414"/>
                  </a:lnTo>
                  <a:lnTo>
                    <a:pt x="1383433" y="9044"/>
                  </a:lnTo>
                  <a:lnTo>
                    <a:pt x="1430991" y="7893"/>
                  </a:lnTo>
                  <a:lnTo>
                    <a:pt x="1478784" y="7014"/>
                  </a:lnTo>
                  <a:lnTo>
                    <a:pt x="1526986" y="6461"/>
                  </a:lnTo>
                  <a:lnTo>
                    <a:pt x="1575768" y="6288"/>
                  </a:lnTo>
                  <a:lnTo>
                    <a:pt x="1625302" y="6547"/>
                  </a:lnTo>
                  <a:lnTo>
                    <a:pt x="1675760" y="7293"/>
                  </a:lnTo>
                  <a:lnTo>
                    <a:pt x="1727315" y="8580"/>
                  </a:lnTo>
                  <a:lnTo>
                    <a:pt x="1780138" y="10461"/>
                  </a:lnTo>
                  <a:lnTo>
                    <a:pt x="1834401" y="12990"/>
                  </a:lnTo>
                  <a:lnTo>
                    <a:pt x="1890277" y="16221"/>
                  </a:lnTo>
                  <a:lnTo>
                    <a:pt x="1947938" y="20207"/>
                  </a:lnTo>
                  <a:lnTo>
                    <a:pt x="2013703" y="24543"/>
                  </a:lnTo>
                  <a:lnTo>
                    <a:pt x="2071168" y="27201"/>
                  </a:lnTo>
                  <a:lnTo>
                    <a:pt x="2121589" y="28424"/>
                  </a:lnTo>
                  <a:lnTo>
                    <a:pt x="2166219" y="28457"/>
                  </a:lnTo>
                  <a:lnTo>
                    <a:pt x="2206313" y="27544"/>
                  </a:lnTo>
                  <a:lnTo>
                    <a:pt x="2243125" y="25931"/>
                  </a:lnTo>
                  <a:lnTo>
                    <a:pt x="2277910" y="23861"/>
                  </a:lnTo>
                  <a:lnTo>
                    <a:pt x="2311922" y="21578"/>
                  </a:lnTo>
                  <a:lnTo>
                    <a:pt x="2346415" y="19329"/>
                  </a:lnTo>
                  <a:lnTo>
                    <a:pt x="2382645" y="17356"/>
                  </a:lnTo>
                  <a:lnTo>
                    <a:pt x="2421865" y="15905"/>
                  </a:lnTo>
                  <a:lnTo>
                    <a:pt x="2465330" y="15220"/>
                  </a:lnTo>
                  <a:lnTo>
                    <a:pt x="2514294" y="15546"/>
                  </a:lnTo>
                  <a:lnTo>
                    <a:pt x="2570012" y="17126"/>
                  </a:lnTo>
                  <a:lnTo>
                    <a:pt x="2633738" y="20207"/>
                  </a:lnTo>
                  <a:lnTo>
                    <a:pt x="2709797" y="24521"/>
                  </a:lnTo>
                  <a:lnTo>
                    <a:pt x="2769242" y="27747"/>
                  </a:lnTo>
                  <a:lnTo>
                    <a:pt x="2814529" y="29976"/>
                  </a:lnTo>
                  <a:lnTo>
                    <a:pt x="2848114" y="31298"/>
                  </a:lnTo>
                  <a:lnTo>
                    <a:pt x="2872455" y="31805"/>
                  </a:lnTo>
                  <a:lnTo>
                    <a:pt x="2890008" y="31589"/>
                  </a:lnTo>
                  <a:lnTo>
                    <a:pt x="2903230" y="30740"/>
                  </a:lnTo>
                  <a:lnTo>
                    <a:pt x="2914578" y="29351"/>
                  </a:lnTo>
                  <a:lnTo>
                    <a:pt x="2926507" y="27511"/>
                  </a:lnTo>
                  <a:lnTo>
                    <a:pt x="2941475" y="25313"/>
                  </a:lnTo>
                  <a:lnTo>
                    <a:pt x="2961939" y="22848"/>
                  </a:lnTo>
                  <a:lnTo>
                    <a:pt x="2990354" y="20207"/>
                  </a:lnTo>
                  <a:lnTo>
                    <a:pt x="3038140" y="17602"/>
                  </a:lnTo>
                  <a:lnTo>
                    <a:pt x="3091601" y="16687"/>
                  </a:lnTo>
                  <a:lnTo>
                    <a:pt x="3148737" y="17018"/>
                  </a:lnTo>
                  <a:lnTo>
                    <a:pt x="3207548" y="18147"/>
                  </a:lnTo>
                  <a:lnTo>
                    <a:pt x="3266033" y="19632"/>
                  </a:lnTo>
                  <a:lnTo>
                    <a:pt x="3322191" y="21025"/>
                  </a:lnTo>
                  <a:lnTo>
                    <a:pt x="3374022" y="21882"/>
                  </a:lnTo>
                  <a:lnTo>
                    <a:pt x="3419524" y="21758"/>
                  </a:lnTo>
                  <a:lnTo>
                    <a:pt x="3456698" y="20207"/>
                  </a:lnTo>
                  <a:lnTo>
                    <a:pt x="3477223" y="19175"/>
                  </a:lnTo>
                  <a:lnTo>
                    <a:pt x="3505876" y="18467"/>
                  </a:lnTo>
                  <a:lnTo>
                    <a:pt x="3541790" y="18046"/>
                  </a:lnTo>
                  <a:lnTo>
                    <a:pt x="3584097" y="17873"/>
                  </a:lnTo>
                  <a:lnTo>
                    <a:pt x="3631931" y="17909"/>
                  </a:lnTo>
                  <a:lnTo>
                    <a:pt x="3684423" y="18118"/>
                  </a:lnTo>
                  <a:lnTo>
                    <a:pt x="3740707" y="18461"/>
                  </a:lnTo>
                  <a:lnTo>
                    <a:pt x="3799914" y="18900"/>
                  </a:lnTo>
                  <a:lnTo>
                    <a:pt x="3861177" y="19397"/>
                  </a:lnTo>
                  <a:lnTo>
                    <a:pt x="3923630" y="19914"/>
                  </a:lnTo>
                  <a:lnTo>
                    <a:pt x="3986403" y="20413"/>
                  </a:lnTo>
                  <a:lnTo>
                    <a:pt x="4048631" y="20856"/>
                  </a:lnTo>
                  <a:lnTo>
                    <a:pt x="4109445" y="21205"/>
                  </a:lnTo>
                  <a:lnTo>
                    <a:pt x="4167979" y="21421"/>
                  </a:lnTo>
                  <a:lnTo>
                    <a:pt x="4223364" y="21468"/>
                  </a:lnTo>
                  <a:lnTo>
                    <a:pt x="4274733" y="21306"/>
                  </a:lnTo>
                  <a:lnTo>
                    <a:pt x="4321219" y="20899"/>
                  </a:lnTo>
                  <a:lnTo>
                    <a:pt x="4361954" y="20207"/>
                  </a:lnTo>
                  <a:lnTo>
                    <a:pt x="4401137" y="19076"/>
                  </a:lnTo>
                  <a:lnTo>
                    <a:pt x="4443330" y="17455"/>
                  </a:lnTo>
                  <a:lnTo>
                    <a:pt x="4488215" y="15462"/>
                  </a:lnTo>
                  <a:lnTo>
                    <a:pt x="4535472" y="13212"/>
                  </a:lnTo>
                  <a:lnTo>
                    <a:pt x="4584781" y="10822"/>
                  </a:lnTo>
                  <a:lnTo>
                    <a:pt x="4635823" y="8410"/>
                  </a:lnTo>
                  <a:lnTo>
                    <a:pt x="4688278" y="6091"/>
                  </a:lnTo>
                  <a:lnTo>
                    <a:pt x="4741827" y="3984"/>
                  </a:lnTo>
                  <a:lnTo>
                    <a:pt x="4796151" y="2204"/>
                  </a:lnTo>
                  <a:lnTo>
                    <a:pt x="4850930" y="869"/>
                  </a:lnTo>
                  <a:lnTo>
                    <a:pt x="4905845" y="95"/>
                  </a:lnTo>
                  <a:lnTo>
                    <a:pt x="4960576" y="0"/>
                  </a:lnTo>
                  <a:lnTo>
                    <a:pt x="5014803" y="699"/>
                  </a:lnTo>
                  <a:lnTo>
                    <a:pt x="5068208" y="2310"/>
                  </a:lnTo>
                  <a:lnTo>
                    <a:pt x="5120471" y="4949"/>
                  </a:lnTo>
                  <a:lnTo>
                    <a:pt x="5171271" y="8734"/>
                  </a:lnTo>
                  <a:lnTo>
                    <a:pt x="5220291" y="13781"/>
                  </a:lnTo>
                  <a:lnTo>
                    <a:pt x="5267210" y="20207"/>
                  </a:lnTo>
                  <a:lnTo>
                    <a:pt x="5313572" y="26558"/>
                  </a:lnTo>
                  <a:lnTo>
                    <a:pt x="5361050" y="31399"/>
                  </a:lnTo>
                  <a:lnTo>
                    <a:pt x="5409523" y="34873"/>
                  </a:lnTo>
                  <a:lnTo>
                    <a:pt x="5458866" y="37123"/>
                  </a:lnTo>
                  <a:lnTo>
                    <a:pt x="5508959" y="38292"/>
                  </a:lnTo>
                  <a:lnTo>
                    <a:pt x="5559677" y="38523"/>
                  </a:lnTo>
                  <a:lnTo>
                    <a:pt x="5610899" y="37959"/>
                  </a:lnTo>
                  <a:lnTo>
                    <a:pt x="5662501" y="36743"/>
                  </a:lnTo>
                  <a:lnTo>
                    <a:pt x="5714361" y="35018"/>
                  </a:lnTo>
                  <a:lnTo>
                    <a:pt x="5766357" y="32928"/>
                  </a:lnTo>
                  <a:lnTo>
                    <a:pt x="5818365" y="30614"/>
                  </a:lnTo>
                  <a:lnTo>
                    <a:pt x="5870263" y="28222"/>
                  </a:lnTo>
                  <a:lnTo>
                    <a:pt x="5921928" y="25893"/>
                  </a:lnTo>
                  <a:lnTo>
                    <a:pt x="5973237" y="23770"/>
                  </a:lnTo>
                  <a:lnTo>
                    <a:pt x="6024068" y="21997"/>
                  </a:lnTo>
                  <a:lnTo>
                    <a:pt x="6074299" y="20717"/>
                  </a:lnTo>
                  <a:lnTo>
                    <a:pt x="6123806" y="20072"/>
                  </a:lnTo>
                  <a:lnTo>
                    <a:pt x="6172466" y="20207"/>
                  </a:lnTo>
                  <a:lnTo>
                    <a:pt x="6266852" y="21467"/>
                  </a:lnTo>
                  <a:lnTo>
                    <a:pt x="6336594" y="22600"/>
                  </a:lnTo>
                  <a:lnTo>
                    <a:pt x="6386899" y="23488"/>
                  </a:lnTo>
                  <a:lnTo>
                    <a:pt x="6422974" y="24017"/>
                  </a:lnTo>
                  <a:lnTo>
                    <a:pt x="6450023" y="24069"/>
                  </a:lnTo>
                  <a:lnTo>
                    <a:pt x="6473254" y="23528"/>
                  </a:lnTo>
                  <a:lnTo>
                    <a:pt x="6497871" y="22280"/>
                  </a:lnTo>
                  <a:lnTo>
                    <a:pt x="6529082" y="20207"/>
                  </a:lnTo>
                  <a:lnTo>
                    <a:pt x="6552704" y="18958"/>
                  </a:lnTo>
                  <a:lnTo>
                    <a:pt x="6581873" y="18067"/>
                  </a:lnTo>
                  <a:lnTo>
                    <a:pt x="6616180" y="17494"/>
                  </a:lnTo>
                  <a:lnTo>
                    <a:pt x="6655212" y="17196"/>
                  </a:lnTo>
                  <a:lnTo>
                    <a:pt x="6698558" y="17133"/>
                  </a:lnTo>
                  <a:lnTo>
                    <a:pt x="6745806" y="17261"/>
                  </a:lnTo>
                  <a:lnTo>
                    <a:pt x="6796544" y="17540"/>
                  </a:lnTo>
                  <a:lnTo>
                    <a:pt x="6850362" y="17927"/>
                  </a:lnTo>
                  <a:lnTo>
                    <a:pt x="6906847" y="18382"/>
                  </a:lnTo>
                  <a:lnTo>
                    <a:pt x="6965588" y="18863"/>
                  </a:lnTo>
                  <a:lnTo>
                    <a:pt x="7026174" y="19327"/>
                  </a:lnTo>
                  <a:lnTo>
                    <a:pt x="7088192" y="19733"/>
                  </a:lnTo>
                  <a:lnTo>
                    <a:pt x="7151232" y="20041"/>
                  </a:lnTo>
                  <a:lnTo>
                    <a:pt x="7214882" y="20207"/>
                  </a:lnTo>
                  <a:lnTo>
                    <a:pt x="7291715" y="20138"/>
                  </a:lnTo>
                  <a:lnTo>
                    <a:pt x="7360477" y="19789"/>
                  </a:lnTo>
                  <a:lnTo>
                    <a:pt x="7422226" y="19259"/>
                  </a:lnTo>
                  <a:lnTo>
                    <a:pt x="7478024" y="18644"/>
                  </a:lnTo>
                  <a:lnTo>
                    <a:pt x="7528928" y="18043"/>
                  </a:lnTo>
                  <a:lnTo>
                    <a:pt x="7576000" y="17553"/>
                  </a:lnTo>
                  <a:lnTo>
                    <a:pt x="7620298" y="17273"/>
                  </a:lnTo>
                  <a:lnTo>
                    <a:pt x="7662883" y="17301"/>
                  </a:lnTo>
                  <a:lnTo>
                    <a:pt x="7704814" y="17733"/>
                  </a:lnTo>
                  <a:lnTo>
                    <a:pt x="7747152" y="18669"/>
                  </a:lnTo>
                  <a:lnTo>
                    <a:pt x="7790954" y="20207"/>
                  </a:lnTo>
                  <a:lnTo>
                    <a:pt x="7857368" y="23172"/>
                  </a:lnTo>
                  <a:lnTo>
                    <a:pt x="7916415" y="25894"/>
                  </a:lnTo>
                  <a:lnTo>
                    <a:pt x="7969422" y="27924"/>
                  </a:lnTo>
                  <a:lnTo>
                    <a:pt x="8017715" y="28817"/>
                  </a:lnTo>
                  <a:lnTo>
                    <a:pt x="8062619" y="28127"/>
                  </a:lnTo>
                  <a:lnTo>
                    <a:pt x="8105462" y="25405"/>
                  </a:lnTo>
                  <a:lnTo>
                    <a:pt x="8147570" y="20207"/>
                  </a:lnTo>
                  <a:lnTo>
                    <a:pt x="8166716" y="17820"/>
                  </a:lnTo>
                  <a:lnTo>
                    <a:pt x="8191141" y="15775"/>
                  </a:lnTo>
                  <a:lnTo>
                    <a:pt x="8254621" y="12663"/>
                  </a:lnTo>
                  <a:lnTo>
                    <a:pt x="8293070" y="11574"/>
                  </a:lnTo>
                  <a:lnTo>
                    <a:pt x="8335587" y="10780"/>
                  </a:lnTo>
                  <a:lnTo>
                    <a:pt x="8381869" y="10272"/>
                  </a:lnTo>
                  <a:lnTo>
                    <a:pt x="8431613" y="10036"/>
                  </a:lnTo>
                  <a:lnTo>
                    <a:pt x="8484517" y="10062"/>
                  </a:lnTo>
                  <a:lnTo>
                    <a:pt x="8540277" y="10339"/>
                  </a:lnTo>
                  <a:lnTo>
                    <a:pt x="8598591" y="10855"/>
                  </a:lnTo>
                  <a:lnTo>
                    <a:pt x="8659154" y="11599"/>
                  </a:lnTo>
                  <a:lnTo>
                    <a:pt x="8721666" y="12559"/>
                  </a:lnTo>
                  <a:lnTo>
                    <a:pt x="8785821" y="13724"/>
                  </a:lnTo>
                  <a:lnTo>
                    <a:pt x="8851318" y="15083"/>
                  </a:lnTo>
                  <a:lnTo>
                    <a:pt x="8917853" y="16623"/>
                  </a:lnTo>
                  <a:lnTo>
                    <a:pt x="8985123" y="18335"/>
                  </a:lnTo>
                  <a:lnTo>
                    <a:pt x="9052826" y="20207"/>
                  </a:lnTo>
                  <a:lnTo>
                    <a:pt x="9137391" y="22641"/>
                  </a:lnTo>
                  <a:lnTo>
                    <a:pt x="9204688" y="24571"/>
                  </a:lnTo>
                  <a:lnTo>
                    <a:pt x="9256831" y="26023"/>
                  </a:lnTo>
                  <a:lnTo>
                    <a:pt x="9295931" y="27024"/>
                  </a:lnTo>
                  <a:lnTo>
                    <a:pt x="9324101" y="27601"/>
                  </a:lnTo>
                  <a:lnTo>
                    <a:pt x="9343453" y="27782"/>
                  </a:lnTo>
                  <a:lnTo>
                    <a:pt x="9356099" y="27592"/>
                  </a:lnTo>
                  <a:lnTo>
                    <a:pt x="9364152" y="27060"/>
                  </a:lnTo>
                  <a:lnTo>
                    <a:pt x="9369724" y="26212"/>
                  </a:lnTo>
                  <a:lnTo>
                    <a:pt x="9374926" y="25076"/>
                  </a:lnTo>
                  <a:lnTo>
                    <a:pt x="9381872" y="23678"/>
                  </a:lnTo>
                  <a:lnTo>
                    <a:pt x="9392673" y="22046"/>
                  </a:lnTo>
                  <a:lnTo>
                    <a:pt x="9409442" y="20207"/>
                  </a:lnTo>
                  <a:lnTo>
                    <a:pt x="9450730" y="18007"/>
                  </a:lnTo>
                  <a:lnTo>
                    <a:pt x="9497648" y="18007"/>
                  </a:lnTo>
                  <a:lnTo>
                    <a:pt x="9548748" y="19327"/>
                  </a:lnTo>
                  <a:lnTo>
                    <a:pt x="9602586" y="21086"/>
                  </a:lnTo>
                  <a:lnTo>
                    <a:pt x="9657714" y="22406"/>
                  </a:lnTo>
                  <a:lnTo>
                    <a:pt x="9712687" y="22406"/>
                  </a:lnTo>
                  <a:lnTo>
                    <a:pt x="9766058" y="20207"/>
                  </a:lnTo>
                  <a:lnTo>
                    <a:pt x="9801537" y="18031"/>
                  </a:lnTo>
                  <a:lnTo>
                    <a:pt x="9841445" y="16116"/>
                  </a:lnTo>
                  <a:lnTo>
                    <a:pt x="9885432" y="14518"/>
                  </a:lnTo>
                  <a:lnTo>
                    <a:pt x="9933147" y="13298"/>
                  </a:lnTo>
                  <a:lnTo>
                    <a:pt x="9984242" y="12512"/>
                  </a:lnTo>
                  <a:lnTo>
                    <a:pt x="10038364" y="12220"/>
                  </a:lnTo>
                  <a:lnTo>
                    <a:pt x="10095163" y="12480"/>
                  </a:lnTo>
                  <a:lnTo>
                    <a:pt x="10154290" y="13350"/>
                  </a:lnTo>
                  <a:lnTo>
                    <a:pt x="10215394" y="14889"/>
                  </a:lnTo>
                  <a:lnTo>
                    <a:pt x="10278124" y="17155"/>
                  </a:lnTo>
                  <a:lnTo>
                    <a:pt x="10342130" y="20207"/>
                  </a:lnTo>
                  <a:lnTo>
                    <a:pt x="10400434" y="22763"/>
                  </a:lnTo>
                  <a:lnTo>
                    <a:pt x="10457155" y="24211"/>
                  </a:lnTo>
                  <a:lnTo>
                    <a:pt x="10512455" y="24743"/>
                  </a:lnTo>
                  <a:lnTo>
                    <a:pt x="10566497" y="24553"/>
                  </a:lnTo>
                  <a:lnTo>
                    <a:pt x="10619443" y="23834"/>
                  </a:lnTo>
                  <a:lnTo>
                    <a:pt x="10671457" y="22778"/>
                  </a:lnTo>
                  <a:lnTo>
                    <a:pt x="10722701" y="21580"/>
                  </a:lnTo>
                  <a:lnTo>
                    <a:pt x="10773338" y="20432"/>
                  </a:lnTo>
                  <a:lnTo>
                    <a:pt x="10823530" y="19528"/>
                  </a:lnTo>
                  <a:lnTo>
                    <a:pt x="10873440" y="19060"/>
                  </a:lnTo>
                  <a:lnTo>
                    <a:pt x="10923231" y="19222"/>
                  </a:lnTo>
                  <a:lnTo>
                    <a:pt x="10973066" y="20207"/>
                  </a:lnTo>
                  <a:lnTo>
                    <a:pt x="10972431" y="28970"/>
                  </a:lnTo>
                  <a:lnTo>
                    <a:pt x="10972558" y="34050"/>
                  </a:lnTo>
                  <a:lnTo>
                    <a:pt x="10973066" y="38495"/>
                  </a:lnTo>
                  <a:lnTo>
                    <a:pt x="10904865" y="40352"/>
                  </a:lnTo>
                  <a:lnTo>
                    <a:pt x="10843637" y="41052"/>
                  </a:lnTo>
                  <a:lnTo>
                    <a:pt x="10788415" y="40791"/>
                  </a:lnTo>
                  <a:lnTo>
                    <a:pt x="10738233" y="39763"/>
                  </a:lnTo>
                  <a:lnTo>
                    <a:pt x="10692126" y="38162"/>
                  </a:lnTo>
                  <a:lnTo>
                    <a:pt x="10649126" y="36184"/>
                  </a:lnTo>
                  <a:lnTo>
                    <a:pt x="10608269" y="34023"/>
                  </a:lnTo>
                  <a:lnTo>
                    <a:pt x="10568587" y="31875"/>
                  </a:lnTo>
                  <a:lnTo>
                    <a:pt x="10529115" y="29933"/>
                  </a:lnTo>
                  <a:lnTo>
                    <a:pt x="10488887" y="28393"/>
                  </a:lnTo>
                  <a:lnTo>
                    <a:pt x="10446937" y="27449"/>
                  </a:lnTo>
                  <a:lnTo>
                    <a:pt x="10402298" y="27297"/>
                  </a:lnTo>
                  <a:lnTo>
                    <a:pt x="10354005" y="28130"/>
                  </a:lnTo>
                  <a:lnTo>
                    <a:pt x="10301092" y="30145"/>
                  </a:lnTo>
                  <a:lnTo>
                    <a:pt x="10242591" y="33534"/>
                  </a:lnTo>
                  <a:lnTo>
                    <a:pt x="10177538" y="38495"/>
                  </a:lnTo>
                  <a:lnTo>
                    <a:pt x="10107193" y="44325"/>
                  </a:lnTo>
                  <a:lnTo>
                    <a:pt x="10051742" y="48638"/>
                  </a:lnTo>
                  <a:lnTo>
                    <a:pt x="10009187" y="51590"/>
                  </a:lnTo>
                  <a:lnTo>
                    <a:pt x="9977532" y="53335"/>
                  </a:lnTo>
                  <a:lnTo>
                    <a:pt x="9954778" y="54028"/>
                  </a:lnTo>
                  <a:lnTo>
                    <a:pt x="9938928" y="53823"/>
                  </a:lnTo>
                  <a:lnTo>
                    <a:pt x="9927983" y="52877"/>
                  </a:lnTo>
                  <a:lnTo>
                    <a:pt x="9919947" y="51344"/>
                  </a:lnTo>
                  <a:lnTo>
                    <a:pt x="9912820" y="49379"/>
                  </a:lnTo>
                  <a:lnTo>
                    <a:pt x="9904607" y="47137"/>
                  </a:lnTo>
                  <a:lnTo>
                    <a:pt x="9853463" y="40296"/>
                  </a:lnTo>
                  <a:lnTo>
                    <a:pt x="9753209" y="36875"/>
                  </a:lnTo>
                  <a:lnTo>
                    <a:pt x="9698205" y="37606"/>
                  </a:lnTo>
                  <a:lnTo>
                    <a:pt x="9651638" y="39601"/>
                  </a:lnTo>
                  <a:lnTo>
                    <a:pt x="9609237" y="41774"/>
                  </a:lnTo>
                  <a:lnTo>
                    <a:pt x="9566730" y="43038"/>
                  </a:lnTo>
                  <a:lnTo>
                    <a:pt x="9519843" y="42307"/>
                  </a:lnTo>
                  <a:lnTo>
                    <a:pt x="9464306" y="38495"/>
                  </a:lnTo>
                  <a:lnTo>
                    <a:pt x="9432661" y="36182"/>
                  </a:lnTo>
                  <a:lnTo>
                    <a:pt x="9398919" y="34856"/>
                  </a:lnTo>
                  <a:lnTo>
                    <a:pt x="9362935" y="34357"/>
                  </a:lnTo>
                  <a:lnTo>
                    <a:pt x="9324569" y="34529"/>
                  </a:lnTo>
                  <a:lnTo>
                    <a:pt x="9283678" y="35214"/>
                  </a:lnTo>
                  <a:lnTo>
                    <a:pt x="9240118" y="36255"/>
                  </a:lnTo>
                  <a:lnTo>
                    <a:pt x="9193749" y="37494"/>
                  </a:lnTo>
                  <a:lnTo>
                    <a:pt x="9144426" y="38775"/>
                  </a:lnTo>
                  <a:lnTo>
                    <a:pt x="9092009" y="39938"/>
                  </a:lnTo>
                  <a:lnTo>
                    <a:pt x="9036353" y="40827"/>
                  </a:lnTo>
                  <a:lnTo>
                    <a:pt x="8977318" y="41285"/>
                  </a:lnTo>
                  <a:lnTo>
                    <a:pt x="8914760" y="41154"/>
                  </a:lnTo>
                  <a:lnTo>
                    <a:pt x="8848537" y="40276"/>
                  </a:lnTo>
                  <a:lnTo>
                    <a:pt x="8778506" y="38495"/>
                  </a:lnTo>
                  <a:lnTo>
                    <a:pt x="8709285" y="36114"/>
                  </a:lnTo>
                  <a:lnTo>
                    <a:pt x="8655178" y="33932"/>
                  </a:lnTo>
                  <a:lnTo>
                    <a:pt x="8613963" y="32002"/>
                  </a:lnTo>
                  <a:lnTo>
                    <a:pt x="8561317" y="29116"/>
                  </a:lnTo>
                  <a:lnTo>
                    <a:pt x="8545441" y="28268"/>
                  </a:lnTo>
                  <a:lnTo>
                    <a:pt x="8533567" y="27890"/>
                  </a:lnTo>
                  <a:lnTo>
                    <a:pt x="8523472" y="28034"/>
                  </a:lnTo>
                  <a:lnTo>
                    <a:pt x="8512933" y="28755"/>
                  </a:lnTo>
                  <a:lnTo>
                    <a:pt x="8499728" y="30108"/>
                  </a:lnTo>
                  <a:lnTo>
                    <a:pt x="8481634" y="32146"/>
                  </a:lnTo>
                  <a:lnTo>
                    <a:pt x="8456429" y="34924"/>
                  </a:lnTo>
                  <a:lnTo>
                    <a:pt x="8382662" y="41960"/>
                  </a:lnTo>
                  <a:lnTo>
                    <a:pt x="8339561" y="44946"/>
                  </a:lnTo>
                  <a:lnTo>
                    <a:pt x="8293179" y="47439"/>
                  </a:lnTo>
                  <a:lnTo>
                    <a:pt x="8244109" y="49425"/>
                  </a:lnTo>
                  <a:lnTo>
                    <a:pt x="8192944" y="50891"/>
                  </a:lnTo>
                  <a:lnTo>
                    <a:pt x="8140279" y="51824"/>
                  </a:lnTo>
                  <a:lnTo>
                    <a:pt x="8086705" y="52211"/>
                  </a:lnTo>
                  <a:lnTo>
                    <a:pt x="8032817" y="52037"/>
                  </a:lnTo>
                  <a:lnTo>
                    <a:pt x="7979207" y="51291"/>
                  </a:lnTo>
                  <a:lnTo>
                    <a:pt x="7926468" y="49958"/>
                  </a:lnTo>
                  <a:lnTo>
                    <a:pt x="7875194" y="48025"/>
                  </a:lnTo>
                  <a:lnTo>
                    <a:pt x="7825977" y="45479"/>
                  </a:lnTo>
                  <a:lnTo>
                    <a:pt x="7779412" y="42307"/>
                  </a:lnTo>
                  <a:lnTo>
                    <a:pt x="7736090" y="38495"/>
                  </a:lnTo>
                  <a:lnTo>
                    <a:pt x="7698669" y="35485"/>
                  </a:lnTo>
                  <a:lnTo>
                    <a:pt x="7659105" y="33593"/>
                  </a:lnTo>
                  <a:lnTo>
                    <a:pt x="7617506" y="32665"/>
                  </a:lnTo>
                  <a:lnTo>
                    <a:pt x="7573981" y="32547"/>
                  </a:lnTo>
                  <a:lnTo>
                    <a:pt x="7528635" y="33087"/>
                  </a:lnTo>
                  <a:lnTo>
                    <a:pt x="7481578" y="34130"/>
                  </a:lnTo>
                  <a:lnTo>
                    <a:pt x="7432918" y="35524"/>
                  </a:lnTo>
                  <a:lnTo>
                    <a:pt x="7382760" y="37113"/>
                  </a:lnTo>
                  <a:lnTo>
                    <a:pt x="7331215" y="38747"/>
                  </a:lnTo>
                  <a:lnTo>
                    <a:pt x="7278388" y="40269"/>
                  </a:lnTo>
                  <a:lnTo>
                    <a:pt x="7224388" y="41528"/>
                  </a:lnTo>
                  <a:lnTo>
                    <a:pt x="7169323" y="42370"/>
                  </a:lnTo>
                  <a:lnTo>
                    <a:pt x="7113300" y="42641"/>
                  </a:lnTo>
                  <a:lnTo>
                    <a:pt x="7056427" y="42188"/>
                  </a:lnTo>
                  <a:lnTo>
                    <a:pt x="6998812" y="40857"/>
                  </a:lnTo>
                  <a:lnTo>
                    <a:pt x="6940562" y="38495"/>
                  </a:lnTo>
                  <a:lnTo>
                    <a:pt x="6876782" y="36036"/>
                  </a:lnTo>
                  <a:lnTo>
                    <a:pt x="6818664" y="35156"/>
                  </a:lnTo>
                  <a:lnTo>
                    <a:pt x="6765362" y="35553"/>
                  </a:lnTo>
                  <a:lnTo>
                    <a:pt x="6716028" y="36928"/>
                  </a:lnTo>
                  <a:lnTo>
                    <a:pt x="6669816" y="38982"/>
                  </a:lnTo>
                  <a:lnTo>
                    <a:pt x="6625881" y="41414"/>
                  </a:lnTo>
                  <a:lnTo>
                    <a:pt x="6583375" y="43924"/>
                  </a:lnTo>
                  <a:lnTo>
                    <a:pt x="6541452" y="46212"/>
                  </a:lnTo>
                  <a:lnTo>
                    <a:pt x="6499266" y="47979"/>
                  </a:lnTo>
                  <a:lnTo>
                    <a:pt x="6455970" y="48925"/>
                  </a:lnTo>
                  <a:lnTo>
                    <a:pt x="6410718" y="48749"/>
                  </a:lnTo>
                  <a:lnTo>
                    <a:pt x="6362664" y="47152"/>
                  </a:lnTo>
                  <a:lnTo>
                    <a:pt x="6310961" y="43834"/>
                  </a:lnTo>
                  <a:lnTo>
                    <a:pt x="6254762" y="38495"/>
                  </a:lnTo>
                  <a:lnTo>
                    <a:pt x="6203266" y="33293"/>
                  </a:lnTo>
                  <a:lnTo>
                    <a:pt x="6151607" y="28952"/>
                  </a:lnTo>
                  <a:lnTo>
                    <a:pt x="6099873" y="25435"/>
                  </a:lnTo>
                  <a:lnTo>
                    <a:pt x="6048147" y="22707"/>
                  </a:lnTo>
                  <a:lnTo>
                    <a:pt x="5996516" y="20732"/>
                  </a:lnTo>
                  <a:lnTo>
                    <a:pt x="5945065" y="19474"/>
                  </a:lnTo>
                  <a:lnTo>
                    <a:pt x="5893879" y="18898"/>
                  </a:lnTo>
                  <a:lnTo>
                    <a:pt x="5843044" y="18968"/>
                  </a:lnTo>
                  <a:lnTo>
                    <a:pt x="5792645" y="19649"/>
                  </a:lnTo>
                  <a:lnTo>
                    <a:pt x="5742767" y="20903"/>
                  </a:lnTo>
                  <a:lnTo>
                    <a:pt x="5693497" y="22697"/>
                  </a:lnTo>
                  <a:lnTo>
                    <a:pt x="5644918" y="24993"/>
                  </a:lnTo>
                  <a:lnTo>
                    <a:pt x="5597117" y="27757"/>
                  </a:lnTo>
                  <a:lnTo>
                    <a:pt x="5550179" y="30952"/>
                  </a:lnTo>
                  <a:lnTo>
                    <a:pt x="5504190" y="34543"/>
                  </a:lnTo>
                  <a:lnTo>
                    <a:pt x="5459234" y="38495"/>
                  </a:lnTo>
                  <a:lnTo>
                    <a:pt x="5415084" y="42124"/>
                  </a:lnTo>
                  <a:lnTo>
                    <a:pt x="5371295" y="44834"/>
                  </a:lnTo>
                  <a:lnTo>
                    <a:pt x="5327631" y="46719"/>
                  </a:lnTo>
                  <a:lnTo>
                    <a:pt x="5283855" y="47871"/>
                  </a:lnTo>
                  <a:lnTo>
                    <a:pt x="5239731" y="48384"/>
                  </a:lnTo>
                  <a:lnTo>
                    <a:pt x="5195023" y="48351"/>
                  </a:lnTo>
                  <a:lnTo>
                    <a:pt x="5149492" y="47865"/>
                  </a:lnTo>
                  <a:lnTo>
                    <a:pt x="5102904" y="47019"/>
                  </a:lnTo>
                  <a:lnTo>
                    <a:pt x="5055021" y="45908"/>
                  </a:lnTo>
                  <a:lnTo>
                    <a:pt x="5005606" y="44623"/>
                  </a:lnTo>
                  <a:lnTo>
                    <a:pt x="4954423" y="43258"/>
                  </a:lnTo>
                  <a:lnTo>
                    <a:pt x="4901236" y="41906"/>
                  </a:lnTo>
                  <a:lnTo>
                    <a:pt x="4845807" y="40660"/>
                  </a:lnTo>
                  <a:lnTo>
                    <a:pt x="4787900" y="39615"/>
                  </a:lnTo>
                  <a:lnTo>
                    <a:pt x="4727279" y="38862"/>
                  </a:lnTo>
                  <a:lnTo>
                    <a:pt x="4663706" y="38495"/>
                  </a:lnTo>
                  <a:lnTo>
                    <a:pt x="4579787" y="37948"/>
                  </a:lnTo>
                  <a:lnTo>
                    <a:pt x="4515432" y="36866"/>
                  </a:lnTo>
                  <a:lnTo>
                    <a:pt x="4467553" y="35465"/>
                  </a:lnTo>
                  <a:lnTo>
                    <a:pt x="4408871" y="32561"/>
                  </a:lnTo>
                  <a:lnTo>
                    <a:pt x="4391892" y="31487"/>
                  </a:lnTo>
                  <a:lnTo>
                    <a:pt x="4379037" y="30952"/>
                  </a:lnTo>
                  <a:lnTo>
                    <a:pt x="4367217" y="31171"/>
                  </a:lnTo>
                  <a:lnTo>
                    <a:pt x="4353344" y="32358"/>
                  </a:lnTo>
                  <a:lnTo>
                    <a:pt x="4334332" y="34728"/>
                  </a:lnTo>
                  <a:lnTo>
                    <a:pt x="4307090" y="38495"/>
                  </a:lnTo>
                  <a:lnTo>
                    <a:pt x="4263151" y="42521"/>
                  </a:lnTo>
                  <a:lnTo>
                    <a:pt x="4211997" y="43960"/>
                  </a:lnTo>
                  <a:lnTo>
                    <a:pt x="4155876" y="43490"/>
                  </a:lnTo>
                  <a:lnTo>
                    <a:pt x="4097035" y="41787"/>
                  </a:lnTo>
                  <a:lnTo>
                    <a:pt x="4037725" y="39529"/>
                  </a:lnTo>
                  <a:lnTo>
                    <a:pt x="3980192" y="37394"/>
                  </a:lnTo>
                  <a:lnTo>
                    <a:pt x="3926686" y="36058"/>
                  </a:lnTo>
                  <a:lnTo>
                    <a:pt x="3879455" y="36199"/>
                  </a:lnTo>
                  <a:lnTo>
                    <a:pt x="3840746" y="38495"/>
                  </a:lnTo>
                  <a:lnTo>
                    <a:pt x="3807652" y="40913"/>
                  </a:lnTo>
                  <a:lnTo>
                    <a:pt x="3764819" y="42385"/>
                  </a:lnTo>
                  <a:lnTo>
                    <a:pt x="3714207" y="43063"/>
                  </a:lnTo>
                  <a:lnTo>
                    <a:pt x="3657779" y="43103"/>
                  </a:lnTo>
                  <a:lnTo>
                    <a:pt x="3597496" y="42660"/>
                  </a:lnTo>
                  <a:lnTo>
                    <a:pt x="3535319" y="41887"/>
                  </a:lnTo>
                  <a:lnTo>
                    <a:pt x="3473209" y="40939"/>
                  </a:lnTo>
                  <a:lnTo>
                    <a:pt x="3413129" y="39972"/>
                  </a:lnTo>
                  <a:lnTo>
                    <a:pt x="3357038" y="39139"/>
                  </a:lnTo>
                  <a:lnTo>
                    <a:pt x="3306900" y="38595"/>
                  </a:lnTo>
                  <a:lnTo>
                    <a:pt x="3264674" y="38495"/>
                  </a:lnTo>
                  <a:lnTo>
                    <a:pt x="3232010" y="38495"/>
                  </a:lnTo>
                  <a:lnTo>
                    <a:pt x="3193655" y="38261"/>
                  </a:lnTo>
                  <a:lnTo>
                    <a:pt x="3150405" y="37853"/>
                  </a:lnTo>
                  <a:lnTo>
                    <a:pt x="3103055" y="37328"/>
                  </a:lnTo>
                  <a:lnTo>
                    <a:pt x="3052399" y="36745"/>
                  </a:lnTo>
                  <a:lnTo>
                    <a:pt x="2999232" y="36162"/>
                  </a:lnTo>
                  <a:lnTo>
                    <a:pt x="2944348" y="35637"/>
                  </a:lnTo>
                  <a:lnTo>
                    <a:pt x="2888544" y="35229"/>
                  </a:lnTo>
                  <a:lnTo>
                    <a:pt x="2832613" y="34996"/>
                  </a:lnTo>
                  <a:lnTo>
                    <a:pt x="2777350" y="34996"/>
                  </a:lnTo>
                  <a:lnTo>
                    <a:pt x="2723550" y="35287"/>
                  </a:lnTo>
                  <a:lnTo>
                    <a:pt x="2672007" y="35929"/>
                  </a:lnTo>
                  <a:lnTo>
                    <a:pt x="2623517" y="36978"/>
                  </a:lnTo>
                  <a:lnTo>
                    <a:pt x="2578874" y="38495"/>
                  </a:lnTo>
                  <a:lnTo>
                    <a:pt x="2543414" y="39787"/>
                  </a:lnTo>
                  <a:lnTo>
                    <a:pt x="2503423" y="40915"/>
                  </a:lnTo>
                  <a:lnTo>
                    <a:pt x="2459422" y="41881"/>
                  </a:lnTo>
                  <a:lnTo>
                    <a:pt x="2411935" y="42687"/>
                  </a:lnTo>
                  <a:lnTo>
                    <a:pt x="2361483" y="43336"/>
                  </a:lnTo>
                  <a:lnTo>
                    <a:pt x="2308590" y="43829"/>
                  </a:lnTo>
                  <a:lnTo>
                    <a:pt x="2253778" y="44169"/>
                  </a:lnTo>
                  <a:lnTo>
                    <a:pt x="2197569" y="44359"/>
                  </a:lnTo>
                  <a:lnTo>
                    <a:pt x="2140486" y="44400"/>
                  </a:lnTo>
                  <a:lnTo>
                    <a:pt x="2083052" y="44296"/>
                  </a:lnTo>
                  <a:lnTo>
                    <a:pt x="2025788" y="44048"/>
                  </a:lnTo>
                  <a:lnTo>
                    <a:pt x="1969218" y="43659"/>
                  </a:lnTo>
                  <a:lnTo>
                    <a:pt x="1913863" y="43132"/>
                  </a:lnTo>
                  <a:lnTo>
                    <a:pt x="1860248" y="42468"/>
                  </a:lnTo>
                  <a:lnTo>
                    <a:pt x="1808893" y="41670"/>
                  </a:lnTo>
                  <a:lnTo>
                    <a:pt x="1760321" y="40740"/>
                  </a:lnTo>
                  <a:lnTo>
                    <a:pt x="1715055" y="39681"/>
                  </a:lnTo>
                  <a:lnTo>
                    <a:pt x="1673618" y="38495"/>
                  </a:lnTo>
                  <a:lnTo>
                    <a:pt x="1628561" y="37607"/>
                  </a:lnTo>
                  <a:lnTo>
                    <a:pt x="1582043" y="37640"/>
                  </a:lnTo>
                  <a:lnTo>
                    <a:pt x="1534244" y="38422"/>
                  </a:lnTo>
                  <a:lnTo>
                    <a:pt x="1485345" y="39780"/>
                  </a:lnTo>
                  <a:lnTo>
                    <a:pt x="1435524" y="41544"/>
                  </a:lnTo>
                  <a:lnTo>
                    <a:pt x="1384962" y="43540"/>
                  </a:lnTo>
                  <a:lnTo>
                    <a:pt x="1333837" y="45597"/>
                  </a:lnTo>
                  <a:lnTo>
                    <a:pt x="1282331" y="47543"/>
                  </a:lnTo>
                  <a:lnTo>
                    <a:pt x="1230623" y="49207"/>
                  </a:lnTo>
                  <a:lnTo>
                    <a:pt x="1178891" y="50416"/>
                  </a:lnTo>
                  <a:lnTo>
                    <a:pt x="1127317" y="50998"/>
                  </a:lnTo>
                  <a:lnTo>
                    <a:pt x="1076079" y="50782"/>
                  </a:lnTo>
                  <a:lnTo>
                    <a:pt x="1025358" y="49595"/>
                  </a:lnTo>
                  <a:lnTo>
                    <a:pt x="975333" y="47267"/>
                  </a:lnTo>
                  <a:lnTo>
                    <a:pt x="926184" y="43624"/>
                  </a:lnTo>
                  <a:lnTo>
                    <a:pt x="878090" y="38495"/>
                  </a:lnTo>
                  <a:lnTo>
                    <a:pt x="831751" y="33394"/>
                  </a:lnTo>
                  <a:lnTo>
                    <a:pt x="782458" y="29214"/>
                  </a:lnTo>
                  <a:lnTo>
                    <a:pt x="730669" y="25900"/>
                  </a:lnTo>
                  <a:lnTo>
                    <a:pt x="676843" y="23393"/>
                  </a:lnTo>
                  <a:lnTo>
                    <a:pt x="621438" y="21637"/>
                  </a:lnTo>
                  <a:lnTo>
                    <a:pt x="564913" y="20576"/>
                  </a:lnTo>
                  <a:lnTo>
                    <a:pt x="507725" y="20152"/>
                  </a:lnTo>
                  <a:lnTo>
                    <a:pt x="450334" y="20309"/>
                  </a:lnTo>
                  <a:lnTo>
                    <a:pt x="393197" y="20990"/>
                  </a:lnTo>
                  <a:lnTo>
                    <a:pt x="336772" y="22139"/>
                  </a:lnTo>
                  <a:lnTo>
                    <a:pt x="281519" y="23698"/>
                  </a:lnTo>
                  <a:lnTo>
                    <a:pt x="227896" y="25611"/>
                  </a:lnTo>
                  <a:lnTo>
                    <a:pt x="176361" y="27820"/>
                  </a:lnTo>
                  <a:lnTo>
                    <a:pt x="127372" y="30271"/>
                  </a:lnTo>
                  <a:lnTo>
                    <a:pt x="81387" y="32904"/>
                  </a:lnTo>
                  <a:lnTo>
                    <a:pt x="38866" y="35664"/>
                  </a:lnTo>
                  <a:lnTo>
                    <a:pt x="266" y="38495"/>
                  </a:lnTo>
                  <a:lnTo>
                    <a:pt x="584" y="30875"/>
                  </a:lnTo>
                  <a:lnTo>
                    <a:pt x="0" y="24271"/>
                  </a:lnTo>
                  <a:lnTo>
                    <a:pt x="266" y="20207"/>
                  </a:lnTo>
                  <a:close/>
                </a:path>
              </a:pathLst>
            </a:custGeom>
            <a:ln w="45720">
              <a:solidFill>
                <a:srgbClr val="EC7C30"/>
              </a:solidFill>
            </a:ln>
          </p:spPr>
          <p:txBody>
            <a:bodyPr wrap="square" lIns="0" tIns="0" rIns="0" bIns="0" rtlCol="0"/>
            <a:lstStyle/>
            <a:p>
              <a:endParaRPr dirty="0"/>
            </a:p>
          </p:txBody>
        </p:sp>
      </p:grpSp>
      <p:sp>
        <p:nvSpPr>
          <p:cNvPr id="6" name="object 6"/>
          <p:cNvSpPr txBox="1"/>
          <p:nvPr/>
        </p:nvSpPr>
        <p:spPr>
          <a:xfrm>
            <a:off x="651459" y="2480563"/>
            <a:ext cx="6495415" cy="3588385"/>
          </a:xfrm>
          <a:prstGeom prst="rect">
            <a:avLst/>
          </a:prstGeom>
        </p:spPr>
        <p:txBody>
          <a:bodyPr vert="horz" wrap="square" lIns="0" tIns="13335" rIns="0" bIns="0" rtlCol="0">
            <a:spAutoFit/>
          </a:bodyPr>
          <a:lstStyle/>
          <a:p>
            <a:pPr marL="241300" indent="-228600">
              <a:lnSpc>
                <a:spcPts val="2510"/>
              </a:lnSpc>
              <a:spcBef>
                <a:spcPts val="105"/>
              </a:spcBef>
              <a:buFont typeface="Arial MT"/>
              <a:buChar char="•"/>
              <a:tabLst>
                <a:tab pos="240665" algn="l"/>
                <a:tab pos="241300" algn="l"/>
              </a:tabLst>
            </a:pPr>
            <a:r>
              <a:rPr sz="2200" dirty="0">
                <a:latin typeface="Calibri"/>
                <a:cs typeface="Calibri"/>
              </a:rPr>
              <a:t>The</a:t>
            </a:r>
            <a:r>
              <a:rPr sz="2200" spc="-25" dirty="0">
                <a:latin typeface="Calibri"/>
                <a:cs typeface="Calibri"/>
              </a:rPr>
              <a:t> </a:t>
            </a:r>
            <a:r>
              <a:rPr sz="2200" dirty="0">
                <a:latin typeface="Calibri"/>
                <a:cs typeface="Calibri"/>
              </a:rPr>
              <a:t>importance</a:t>
            </a:r>
            <a:r>
              <a:rPr sz="2200" spc="-65" dirty="0">
                <a:latin typeface="Calibri"/>
                <a:cs typeface="Calibri"/>
              </a:rPr>
              <a:t> </a:t>
            </a:r>
            <a:r>
              <a:rPr sz="2200" spc="5" dirty="0">
                <a:latin typeface="Calibri"/>
                <a:cs typeface="Calibri"/>
              </a:rPr>
              <a:t>of</a:t>
            </a:r>
            <a:r>
              <a:rPr sz="2200" dirty="0">
                <a:latin typeface="Calibri"/>
                <a:cs typeface="Calibri"/>
              </a:rPr>
              <a:t> Smart</a:t>
            </a:r>
            <a:r>
              <a:rPr sz="2200" spc="-50" dirty="0">
                <a:latin typeface="Calibri"/>
                <a:cs typeface="Calibri"/>
              </a:rPr>
              <a:t> </a:t>
            </a:r>
            <a:r>
              <a:rPr sz="2200" spc="5" dirty="0">
                <a:latin typeface="Calibri"/>
                <a:cs typeface="Calibri"/>
              </a:rPr>
              <a:t>Home</a:t>
            </a:r>
            <a:r>
              <a:rPr sz="2200" spc="-15" dirty="0">
                <a:latin typeface="Calibri"/>
                <a:cs typeface="Calibri"/>
              </a:rPr>
              <a:t> </a:t>
            </a:r>
            <a:r>
              <a:rPr sz="2200" spc="-10" dirty="0">
                <a:latin typeface="Calibri"/>
                <a:cs typeface="Calibri"/>
              </a:rPr>
              <a:t>Systems</a:t>
            </a:r>
            <a:r>
              <a:rPr sz="2200" spc="-25" dirty="0">
                <a:latin typeface="Calibri"/>
                <a:cs typeface="Calibri"/>
              </a:rPr>
              <a:t> </a:t>
            </a:r>
            <a:r>
              <a:rPr sz="2200" spc="-5" dirty="0">
                <a:latin typeface="Calibri"/>
                <a:cs typeface="Calibri"/>
              </a:rPr>
              <a:t>by</a:t>
            </a:r>
            <a:r>
              <a:rPr sz="2200" spc="-15" dirty="0">
                <a:latin typeface="Calibri"/>
                <a:cs typeface="Calibri"/>
              </a:rPr>
              <a:t> </a:t>
            </a:r>
            <a:r>
              <a:rPr sz="2200" spc="5" dirty="0">
                <a:latin typeface="Calibri"/>
                <a:cs typeface="Calibri"/>
              </a:rPr>
              <a:t>IoT</a:t>
            </a:r>
            <a:r>
              <a:rPr sz="2200" spc="-20" dirty="0">
                <a:latin typeface="Calibri"/>
                <a:cs typeface="Calibri"/>
              </a:rPr>
              <a:t> </a:t>
            </a:r>
            <a:r>
              <a:rPr sz="2200" dirty="0">
                <a:latin typeface="Calibri"/>
                <a:cs typeface="Calibri"/>
              </a:rPr>
              <a:t>lies</a:t>
            </a:r>
            <a:r>
              <a:rPr sz="2200" spc="-10" dirty="0">
                <a:latin typeface="Calibri"/>
                <a:cs typeface="Calibri"/>
              </a:rPr>
              <a:t> </a:t>
            </a:r>
            <a:r>
              <a:rPr sz="2200" dirty="0">
                <a:latin typeface="Calibri"/>
                <a:cs typeface="Calibri"/>
              </a:rPr>
              <a:t>in</a:t>
            </a:r>
            <a:endParaRPr sz="2200">
              <a:latin typeface="Calibri"/>
              <a:cs typeface="Calibri"/>
            </a:endParaRPr>
          </a:p>
          <a:p>
            <a:pPr marL="241300">
              <a:lnSpc>
                <a:spcPts val="2510"/>
              </a:lnSpc>
            </a:pPr>
            <a:r>
              <a:rPr sz="2200" dirty="0">
                <a:latin typeface="Calibri"/>
                <a:cs typeface="Calibri"/>
              </a:rPr>
              <a:t>the</a:t>
            </a:r>
            <a:r>
              <a:rPr sz="2200" spc="-25" dirty="0">
                <a:latin typeface="Calibri"/>
                <a:cs typeface="Calibri"/>
              </a:rPr>
              <a:t> </a:t>
            </a:r>
            <a:r>
              <a:rPr sz="2200" spc="-5" dirty="0">
                <a:latin typeface="Calibri"/>
                <a:cs typeface="Calibri"/>
              </a:rPr>
              <a:t>convenience,</a:t>
            </a:r>
            <a:r>
              <a:rPr sz="2200" spc="-45" dirty="0">
                <a:latin typeface="Calibri"/>
                <a:cs typeface="Calibri"/>
              </a:rPr>
              <a:t> </a:t>
            </a:r>
            <a:r>
              <a:rPr sz="2200" spc="-20" dirty="0">
                <a:latin typeface="Calibri"/>
                <a:cs typeface="Calibri"/>
              </a:rPr>
              <a:t>efficiency,</a:t>
            </a:r>
            <a:r>
              <a:rPr sz="2200" spc="-40" dirty="0">
                <a:latin typeface="Calibri"/>
                <a:cs typeface="Calibri"/>
              </a:rPr>
              <a:t> </a:t>
            </a:r>
            <a:r>
              <a:rPr sz="2200" dirty="0">
                <a:latin typeface="Calibri"/>
                <a:cs typeface="Calibri"/>
              </a:rPr>
              <a:t>and</a:t>
            </a:r>
            <a:r>
              <a:rPr sz="2200" spc="-10" dirty="0">
                <a:latin typeface="Calibri"/>
                <a:cs typeface="Calibri"/>
              </a:rPr>
              <a:t> </a:t>
            </a:r>
            <a:r>
              <a:rPr sz="2200" dirty="0">
                <a:latin typeface="Calibri"/>
                <a:cs typeface="Calibri"/>
              </a:rPr>
              <a:t>security</a:t>
            </a:r>
            <a:r>
              <a:rPr sz="2200" spc="-40" dirty="0">
                <a:latin typeface="Calibri"/>
                <a:cs typeface="Calibri"/>
              </a:rPr>
              <a:t> </a:t>
            </a:r>
            <a:r>
              <a:rPr sz="2200" spc="-5" dirty="0">
                <a:latin typeface="Calibri"/>
                <a:cs typeface="Calibri"/>
              </a:rPr>
              <a:t>they</a:t>
            </a:r>
            <a:r>
              <a:rPr sz="2200" spc="-15" dirty="0">
                <a:latin typeface="Calibri"/>
                <a:cs typeface="Calibri"/>
              </a:rPr>
              <a:t> </a:t>
            </a:r>
            <a:r>
              <a:rPr sz="2200" spc="-5" dirty="0">
                <a:latin typeface="Calibri"/>
                <a:cs typeface="Calibri"/>
              </a:rPr>
              <a:t>provide.</a:t>
            </a:r>
            <a:endParaRPr sz="2200">
              <a:latin typeface="Calibri"/>
              <a:cs typeface="Calibri"/>
            </a:endParaRPr>
          </a:p>
          <a:p>
            <a:pPr>
              <a:lnSpc>
                <a:spcPct val="100000"/>
              </a:lnSpc>
            </a:pPr>
            <a:endParaRPr sz="2200">
              <a:latin typeface="Calibri"/>
              <a:cs typeface="Calibri"/>
            </a:endParaRPr>
          </a:p>
          <a:p>
            <a:pPr marL="241300" marR="49530" indent="-228600">
              <a:lnSpc>
                <a:spcPct val="90000"/>
              </a:lnSpc>
              <a:spcBef>
                <a:spcPts val="1715"/>
              </a:spcBef>
              <a:buFont typeface="Arial MT"/>
              <a:buChar char="•"/>
              <a:tabLst>
                <a:tab pos="240665" algn="l"/>
                <a:tab pos="241300" algn="l"/>
              </a:tabLst>
            </a:pPr>
            <a:r>
              <a:rPr sz="2200" dirty="0">
                <a:latin typeface="Calibri"/>
                <a:cs typeface="Calibri"/>
              </a:rPr>
              <a:t>IoT-enabled</a:t>
            </a:r>
            <a:r>
              <a:rPr sz="2200" spc="-45" dirty="0">
                <a:latin typeface="Calibri"/>
                <a:cs typeface="Calibri"/>
              </a:rPr>
              <a:t> </a:t>
            </a:r>
            <a:r>
              <a:rPr sz="2200" dirty="0">
                <a:latin typeface="Calibri"/>
                <a:cs typeface="Calibri"/>
              </a:rPr>
              <a:t>devices</a:t>
            </a:r>
            <a:r>
              <a:rPr sz="2200" spc="-35" dirty="0">
                <a:latin typeface="Calibri"/>
                <a:cs typeface="Calibri"/>
              </a:rPr>
              <a:t> </a:t>
            </a:r>
            <a:r>
              <a:rPr sz="2200" dirty="0">
                <a:latin typeface="Calibri"/>
                <a:cs typeface="Calibri"/>
              </a:rPr>
              <a:t>allow</a:t>
            </a:r>
            <a:r>
              <a:rPr sz="2200" spc="-35" dirty="0">
                <a:latin typeface="Calibri"/>
                <a:cs typeface="Calibri"/>
              </a:rPr>
              <a:t> </a:t>
            </a:r>
            <a:r>
              <a:rPr sz="2200" spc="-15" dirty="0">
                <a:latin typeface="Calibri"/>
                <a:cs typeface="Calibri"/>
              </a:rPr>
              <a:t>users </a:t>
            </a:r>
            <a:r>
              <a:rPr sz="2200" spc="-10" dirty="0">
                <a:latin typeface="Calibri"/>
                <a:cs typeface="Calibri"/>
              </a:rPr>
              <a:t>to</a:t>
            </a:r>
            <a:r>
              <a:rPr sz="2200" dirty="0">
                <a:latin typeface="Calibri"/>
                <a:cs typeface="Calibri"/>
              </a:rPr>
              <a:t> </a:t>
            </a:r>
            <a:r>
              <a:rPr sz="2200" spc="-10" dirty="0">
                <a:latin typeface="Calibri"/>
                <a:cs typeface="Calibri"/>
              </a:rPr>
              <a:t>control</a:t>
            </a:r>
            <a:r>
              <a:rPr sz="2200" spc="-40" dirty="0">
                <a:latin typeface="Calibri"/>
                <a:cs typeface="Calibri"/>
              </a:rPr>
              <a:t> </a:t>
            </a:r>
            <a:r>
              <a:rPr sz="2200" dirty="0">
                <a:latin typeface="Calibri"/>
                <a:cs typeface="Calibri"/>
              </a:rPr>
              <a:t>their</a:t>
            </a:r>
            <a:r>
              <a:rPr sz="2200" spc="-20" dirty="0">
                <a:latin typeface="Calibri"/>
                <a:cs typeface="Calibri"/>
              </a:rPr>
              <a:t> </a:t>
            </a:r>
            <a:r>
              <a:rPr sz="2200" spc="5" dirty="0">
                <a:latin typeface="Calibri"/>
                <a:cs typeface="Calibri"/>
              </a:rPr>
              <a:t>homes </a:t>
            </a:r>
            <a:r>
              <a:rPr sz="2200" spc="-480" dirty="0">
                <a:latin typeface="Calibri"/>
                <a:cs typeface="Calibri"/>
              </a:rPr>
              <a:t> </a:t>
            </a:r>
            <a:r>
              <a:rPr sz="2200" spc="-20" dirty="0">
                <a:latin typeface="Calibri"/>
                <a:cs typeface="Calibri"/>
              </a:rPr>
              <a:t>remotely, </a:t>
            </a:r>
            <a:r>
              <a:rPr sz="2200" spc="-15" dirty="0">
                <a:latin typeface="Calibri"/>
                <a:cs typeface="Calibri"/>
              </a:rPr>
              <a:t>save </a:t>
            </a:r>
            <a:r>
              <a:rPr sz="2200" spc="-5" dirty="0">
                <a:latin typeface="Calibri"/>
                <a:cs typeface="Calibri"/>
              </a:rPr>
              <a:t>energy </a:t>
            </a:r>
            <a:r>
              <a:rPr sz="2200" dirty="0">
                <a:latin typeface="Calibri"/>
                <a:cs typeface="Calibri"/>
              </a:rPr>
              <a:t>and </a:t>
            </a:r>
            <a:r>
              <a:rPr sz="2200" spc="-25" dirty="0">
                <a:latin typeface="Calibri"/>
                <a:cs typeface="Calibri"/>
              </a:rPr>
              <a:t>money, </a:t>
            </a:r>
            <a:r>
              <a:rPr sz="2200" dirty="0">
                <a:latin typeface="Calibri"/>
                <a:cs typeface="Calibri"/>
              </a:rPr>
              <a:t>and monitor their </a:t>
            </a:r>
            <a:r>
              <a:rPr sz="2200" spc="5" dirty="0">
                <a:latin typeface="Calibri"/>
                <a:cs typeface="Calibri"/>
              </a:rPr>
              <a:t> </a:t>
            </a:r>
            <a:r>
              <a:rPr sz="2200" dirty="0">
                <a:latin typeface="Calibri"/>
                <a:cs typeface="Calibri"/>
              </a:rPr>
              <a:t>security</a:t>
            </a:r>
            <a:r>
              <a:rPr sz="2200" spc="-40" dirty="0">
                <a:latin typeface="Calibri"/>
                <a:cs typeface="Calibri"/>
              </a:rPr>
              <a:t> </a:t>
            </a:r>
            <a:r>
              <a:rPr sz="2200" spc="-15" dirty="0">
                <a:latin typeface="Calibri"/>
                <a:cs typeface="Calibri"/>
              </a:rPr>
              <a:t>systems</a:t>
            </a:r>
            <a:r>
              <a:rPr sz="2200" spc="-20" dirty="0">
                <a:latin typeface="Calibri"/>
                <a:cs typeface="Calibri"/>
              </a:rPr>
              <a:t> </a:t>
            </a:r>
            <a:r>
              <a:rPr sz="2200" spc="-5" dirty="0">
                <a:latin typeface="Calibri"/>
                <a:cs typeface="Calibri"/>
              </a:rPr>
              <a:t>from</a:t>
            </a:r>
            <a:r>
              <a:rPr sz="2200" spc="-35" dirty="0">
                <a:latin typeface="Calibri"/>
                <a:cs typeface="Calibri"/>
              </a:rPr>
              <a:t> </a:t>
            </a:r>
            <a:r>
              <a:rPr sz="2200" spc="-10" dirty="0">
                <a:latin typeface="Calibri"/>
                <a:cs typeface="Calibri"/>
              </a:rPr>
              <a:t>anywhere.</a:t>
            </a:r>
            <a:endParaRPr sz="2200">
              <a:latin typeface="Calibri"/>
              <a:cs typeface="Calibri"/>
            </a:endParaRPr>
          </a:p>
          <a:p>
            <a:pPr>
              <a:lnSpc>
                <a:spcPct val="100000"/>
              </a:lnSpc>
              <a:buFont typeface="Arial MT"/>
              <a:buChar char="•"/>
            </a:pPr>
            <a:endParaRPr sz="2200">
              <a:latin typeface="Calibri"/>
              <a:cs typeface="Calibri"/>
            </a:endParaRPr>
          </a:p>
          <a:p>
            <a:pPr marL="241300" marR="5080" indent="-228600">
              <a:lnSpc>
                <a:spcPct val="90000"/>
              </a:lnSpc>
              <a:spcBef>
                <a:spcPts val="1685"/>
              </a:spcBef>
              <a:buFont typeface="Arial MT"/>
              <a:buChar char="•"/>
              <a:tabLst>
                <a:tab pos="240665" algn="l"/>
                <a:tab pos="241300" algn="l"/>
              </a:tabLst>
            </a:pPr>
            <a:r>
              <a:rPr sz="2200" spc="-15" dirty="0">
                <a:latin typeface="Calibri"/>
                <a:cs typeface="Calibri"/>
              </a:rPr>
              <a:t>Additionally,</a:t>
            </a:r>
            <a:r>
              <a:rPr sz="2200" spc="-40" dirty="0">
                <a:latin typeface="Calibri"/>
                <a:cs typeface="Calibri"/>
              </a:rPr>
              <a:t> </a:t>
            </a:r>
            <a:r>
              <a:rPr sz="2200" dirty="0">
                <a:latin typeface="Calibri"/>
                <a:cs typeface="Calibri"/>
              </a:rPr>
              <a:t>these</a:t>
            </a:r>
            <a:r>
              <a:rPr sz="2200" spc="-15" dirty="0">
                <a:latin typeface="Calibri"/>
                <a:cs typeface="Calibri"/>
              </a:rPr>
              <a:t> systems</a:t>
            </a:r>
            <a:r>
              <a:rPr sz="2200" spc="-20" dirty="0">
                <a:latin typeface="Calibri"/>
                <a:cs typeface="Calibri"/>
              </a:rPr>
              <a:t> </a:t>
            </a:r>
            <a:r>
              <a:rPr sz="2200" spc="-15" dirty="0">
                <a:latin typeface="Calibri"/>
                <a:cs typeface="Calibri"/>
              </a:rPr>
              <a:t>offer </a:t>
            </a:r>
            <a:r>
              <a:rPr sz="2200" dirty="0">
                <a:latin typeface="Calibri"/>
                <a:cs typeface="Calibri"/>
              </a:rPr>
              <a:t>increased</a:t>
            </a:r>
            <a:r>
              <a:rPr sz="2200" spc="-45" dirty="0">
                <a:latin typeface="Calibri"/>
                <a:cs typeface="Calibri"/>
              </a:rPr>
              <a:t> </a:t>
            </a:r>
            <a:r>
              <a:rPr sz="2200" dirty="0">
                <a:latin typeface="Calibri"/>
                <a:cs typeface="Calibri"/>
              </a:rPr>
              <a:t>accessibility </a:t>
            </a:r>
            <a:r>
              <a:rPr sz="2200" spc="-484" dirty="0">
                <a:latin typeface="Calibri"/>
                <a:cs typeface="Calibri"/>
              </a:rPr>
              <a:t> </a:t>
            </a:r>
            <a:r>
              <a:rPr sz="2200" dirty="0">
                <a:latin typeface="Calibri"/>
                <a:cs typeface="Calibri"/>
              </a:rPr>
              <a:t>and independence </a:t>
            </a:r>
            <a:r>
              <a:rPr sz="2200" spc="-15" dirty="0">
                <a:latin typeface="Calibri"/>
                <a:cs typeface="Calibri"/>
              </a:rPr>
              <a:t>for </a:t>
            </a:r>
            <a:r>
              <a:rPr sz="2200" spc="-5" dirty="0">
                <a:latin typeface="Calibri"/>
                <a:cs typeface="Calibri"/>
              </a:rPr>
              <a:t>individuals </a:t>
            </a:r>
            <a:r>
              <a:rPr sz="2200" dirty="0">
                <a:latin typeface="Calibri"/>
                <a:cs typeface="Calibri"/>
              </a:rPr>
              <a:t>with disabilities </a:t>
            </a:r>
            <a:r>
              <a:rPr sz="2200" spc="5" dirty="0">
                <a:latin typeface="Calibri"/>
                <a:cs typeface="Calibri"/>
              </a:rPr>
              <a:t>or </a:t>
            </a:r>
            <a:r>
              <a:rPr sz="2200" spc="10" dirty="0">
                <a:latin typeface="Calibri"/>
                <a:cs typeface="Calibri"/>
              </a:rPr>
              <a:t> </a:t>
            </a:r>
            <a:r>
              <a:rPr sz="2200" spc="-5" dirty="0">
                <a:latin typeface="Calibri"/>
                <a:cs typeface="Calibri"/>
              </a:rPr>
              <a:t>limited</a:t>
            </a:r>
            <a:r>
              <a:rPr sz="2200" spc="-50" dirty="0">
                <a:latin typeface="Calibri"/>
                <a:cs typeface="Calibri"/>
              </a:rPr>
              <a:t> </a:t>
            </a:r>
            <a:r>
              <a:rPr sz="2200" spc="-15" dirty="0">
                <a:latin typeface="Calibri"/>
                <a:cs typeface="Calibri"/>
              </a:rPr>
              <a:t>mobility.</a:t>
            </a:r>
            <a:endParaRPr sz="2200">
              <a:latin typeface="Calibri"/>
              <a:cs typeface="Calibri"/>
            </a:endParaRPr>
          </a:p>
        </p:txBody>
      </p:sp>
      <p:pic>
        <p:nvPicPr>
          <p:cNvPr id="7" name="object 7"/>
          <p:cNvPicPr/>
          <p:nvPr/>
        </p:nvPicPr>
        <p:blipFill>
          <a:blip r:embed="rId3" cstate="print"/>
          <a:stretch>
            <a:fillRect/>
          </a:stretch>
        </p:blipFill>
        <p:spPr>
          <a:xfrm>
            <a:off x="7674864" y="2093976"/>
            <a:ext cx="3941064" cy="409651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1459" y="243027"/>
            <a:ext cx="9942195" cy="1359535"/>
          </a:xfrm>
          <a:prstGeom prst="rect">
            <a:avLst/>
          </a:prstGeom>
        </p:spPr>
        <p:txBody>
          <a:bodyPr vert="horz" wrap="square" lIns="0" tIns="93345" rIns="0" bIns="0" rtlCol="0">
            <a:spAutoFit/>
          </a:bodyPr>
          <a:lstStyle/>
          <a:p>
            <a:pPr marL="12700" marR="5080">
              <a:lnSpc>
                <a:spcPts val="4970"/>
              </a:lnSpc>
              <a:spcBef>
                <a:spcPts val="735"/>
              </a:spcBef>
            </a:pPr>
            <a:r>
              <a:rPr sz="4600" spc="-10" dirty="0"/>
              <a:t>WORKING</a:t>
            </a:r>
            <a:r>
              <a:rPr sz="4600" spc="-55" dirty="0"/>
              <a:t> </a:t>
            </a:r>
            <a:r>
              <a:rPr sz="4600" dirty="0"/>
              <a:t>OF</a:t>
            </a:r>
            <a:r>
              <a:rPr sz="4600" spc="-15" dirty="0"/>
              <a:t> </a:t>
            </a:r>
            <a:r>
              <a:rPr sz="4600" spc="-10" dirty="0"/>
              <a:t>SMART</a:t>
            </a:r>
            <a:r>
              <a:rPr sz="4600" spc="-45" dirty="0"/>
              <a:t> </a:t>
            </a:r>
            <a:r>
              <a:rPr sz="4600" spc="5" dirty="0"/>
              <a:t>HOME</a:t>
            </a:r>
            <a:r>
              <a:rPr sz="4600" spc="-10" dirty="0"/>
              <a:t> </a:t>
            </a:r>
            <a:r>
              <a:rPr sz="4600" spc="-30" dirty="0"/>
              <a:t>SYSTEMS</a:t>
            </a:r>
            <a:r>
              <a:rPr sz="4600" spc="-55" dirty="0"/>
              <a:t> </a:t>
            </a:r>
            <a:r>
              <a:rPr sz="4600" spc="-75" dirty="0"/>
              <a:t>BY </a:t>
            </a:r>
            <a:r>
              <a:rPr sz="4600" spc="-1025" dirty="0"/>
              <a:t> </a:t>
            </a:r>
            <a:r>
              <a:rPr sz="4600" spc="-30" dirty="0"/>
              <a:t>IOT</a:t>
            </a:r>
            <a:endParaRPr sz="4600" dirty="0"/>
          </a:p>
        </p:txBody>
      </p:sp>
      <p:grpSp>
        <p:nvGrpSpPr>
          <p:cNvPr id="3" name="object 3"/>
          <p:cNvGrpSpPr/>
          <p:nvPr/>
        </p:nvGrpSpPr>
        <p:grpSpPr>
          <a:xfrm>
            <a:off x="457200" y="1602562"/>
            <a:ext cx="11019155" cy="100330"/>
            <a:chOff x="551421" y="1640952"/>
            <a:chExt cx="11019155" cy="100330"/>
          </a:xfrm>
        </p:grpSpPr>
        <p:sp>
          <p:nvSpPr>
            <p:cNvPr id="4" name="object 4"/>
            <p:cNvSpPr/>
            <p:nvPr/>
          </p:nvSpPr>
          <p:spPr>
            <a:xfrm>
              <a:off x="573743" y="1658360"/>
              <a:ext cx="10974070" cy="59690"/>
            </a:xfrm>
            <a:custGeom>
              <a:avLst/>
              <a:gdLst/>
              <a:ahLst/>
              <a:cxnLst/>
              <a:rect l="l" t="t" r="r" b="b"/>
              <a:pathLst>
                <a:path w="10974070" h="59689">
                  <a:moveTo>
                    <a:pt x="3802765" y="36830"/>
                  </a:moveTo>
                  <a:lnTo>
                    <a:pt x="3275259" y="36830"/>
                  </a:lnTo>
                  <a:lnTo>
                    <a:pt x="3323011" y="38481"/>
                  </a:lnTo>
                  <a:lnTo>
                    <a:pt x="3374940" y="44069"/>
                  </a:lnTo>
                  <a:lnTo>
                    <a:pt x="3412978" y="48640"/>
                  </a:lnTo>
                  <a:lnTo>
                    <a:pt x="3456283" y="52450"/>
                  </a:lnTo>
                  <a:lnTo>
                    <a:pt x="3503958" y="55372"/>
                  </a:lnTo>
                  <a:lnTo>
                    <a:pt x="3555109" y="57403"/>
                  </a:lnTo>
                  <a:lnTo>
                    <a:pt x="3608840" y="58800"/>
                  </a:lnTo>
                  <a:lnTo>
                    <a:pt x="3664255" y="59436"/>
                  </a:lnTo>
                  <a:lnTo>
                    <a:pt x="3720459" y="59436"/>
                  </a:lnTo>
                  <a:lnTo>
                    <a:pt x="3831650" y="57658"/>
                  </a:lnTo>
                  <a:lnTo>
                    <a:pt x="3884846" y="55880"/>
                  </a:lnTo>
                  <a:lnTo>
                    <a:pt x="3935249" y="53594"/>
                  </a:lnTo>
                  <a:lnTo>
                    <a:pt x="3981963" y="50800"/>
                  </a:lnTo>
                  <a:lnTo>
                    <a:pt x="4024091" y="47625"/>
                  </a:lnTo>
                  <a:lnTo>
                    <a:pt x="4038489" y="46227"/>
                  </a:lnTo>
                  <a:lnTo>
                    <a:pt x="4035057" y="46227"/>
                  </a:lnTo>
                  <a:lnTo>
                    <a:pt x="3983444" y="45593"/>
                  </a:lnTo>
                  <a:lnTo>
                    <a:pt x="3929100" y="43941"/>
                  </a:lnTo>
                  <a:lnTo>
                    <a:pt x="3871638" y="41275"/>
                  </a:lnTo>
                  <a:lnTo>
                    <a:pt x="3810674" y="37464"/>
                  </a:lnTo>
                  <a:lnTo>
                    <a:pt x="3802765" y="36830"/>
                  </a:lnTo>
                  <a:close/>
                </a:path>
                <a:path w="10974070" h="59689">
                  <a:moveTo>
                    <a:pt x="9086336" y="38226"/>
                  </a:moveTo>
                  <a:lnTo>
                    <a:pt x="7951029" y="38226"/>
                  </a:lnTo>
                  <a:lnTo>
                    <a:pt x="8012063" y="39624"/>
                  </a:lnTo>
                  <a:lnTo>
                    <a:pt x="8181895" y="48895"/>
                  </a:lnTo>
                  <a:lnTo>
                    <a:pt x="8280700" y="52577"/>
                  </a:lnTo>
                  <a:lnTo>
                    <a:pt x="8386585" y="54863"/>
                  </a:lnTo>
                  <a:lnTo>
                    <a:pt x="8551968" y="56134"/>
                  </a:lnTo>
                  <a:lnTo>
                    <a:pt x="8715995" y="54610"/>
                  </a:lnTo>
                  <a:lnTo>
                    <a:pt x="8819472" y="52197"/>
                  </a:lnTo>
                  <a:lnTo>
                    <a:pt x="8914665" y="48640"/>
                  </a:lnTo>
                  <a:lnTo>
                    <a:pt x="8958194" y="46482"/>
                  </a:lnTo>
                  <a:lnTo>
                    <a:pt x="9086336" y="38226"/>
                  </a:lnTo>
                  <a:close/>
                </a:path>
                <a:path w="10974070" h="59689">
                  <a:moveTo>
                    <a:pt x="7129114" y="39750"/>
                  </a:moveTo>
                  <a:lnTo>
                    <a:pt x="6568679" y="39750"/>
                  </a:lnTo>
                  <a:lnTo>
                    <a:pt x="6616628" y="40132"/>
                  </a:lnTo>
                  <a:lnTo>
                    <a:pt x="6658869" y="41401"/>
                  </a:lnTo>
                  <a:lnTo>
                    <a:pt x="6694212" y="44069"/>
                  </a:lnTo>
                  <a:lnTo>
                    <a:pt x="6713174" y="46227"/>
                  </a:lnTo>
                  <a:lnTo>
                    <a:pt x="6751326" y="50673"/>
                  </a:lnTo>
                  <a:lnTo>
                    <a:pt x="6776441" y="53086"/>
                  </a:lnTo>
                  <a:lnTo>
                    <a:pt x="6805368" y="54356"/>
                  </a:lnTo>
                  <a:lnTo>
                    <a:pt x="6842690" y="54483"/>
                  </a:lnTo>
                  <a:lnTo>
                    <a:pt x="6892986" y="52959"/>
                  </a:lnTo>
                  <a:lnTo>
                    <a:pt x="6960839" y="49530"/>
                  </a:lnTo>
                  <a:lnTo>
                    <a:pt x="7109551" y="40639"/>
                  </a:lnTo>
                  <a:lnTo>
                    <a:pt x="7129114" y="39750"/>
                  </a:lnTo>
                  <a:close/>
                </a:path>
                <a:path w="10974070" h="59689">
                  <a:moveTo>
                    <a:pt x="1388572" y="33400"/>
                  </a:moveTo>
                  <a:lnTo>
                    <a:pt x="396863" y="33400"/>
                  </a:lnTo>
                  <a:lnTo>
                    <a:pt x="503413" y="34036"/>
                  </a:lnTo>
                  <a:lnTo>
                    <a:pt x="552960" y="35051"/>
                  </a:lnTo>
                  <a:lnTo>
                    <a:pt x="599321" y="36575"/>
                  </a:lnTo>
                  <a:lnTo>
                    <a:pt x="641971" y="38481"/>
                  </a:lnTo>
                  <a:lnTo>
                    <a:pt x="680384" y="41021"/>
                  </a:lnTo>
                  <a:lnTo>
                    <a:pt x="737444" y="46227"/>
                  </a:lnTo>
                  <a:lnTo>
                    <a:pt x="773245" y="49530"/>
                  </a:lnTo>
                  <a:lnTo>
                    <a:pt x="827378" y="52832"/>
                  </a:lnTo>
                  <a:lnTo>
                    <a:pt x="877828" y="54228"/>
                  </a:lnTo>
                  <a:lnTo>
                    <a:pt x="925987" y="53848"/>
                  </a:lnTo>
                  <a:lnTo>
                    <a:pt x="973249" y="51815"/>
                  </a:lnTo>
                  <a:lnTo>
                    <a:pt x="1021006" y="48513"/>
                  </a:lnTo>
                  <a:lnTo>
                    <a:pt x="1070652" y="44069"/>
                  </a:lnTo>
                  <a:lnTo>
                    <a:pt x="1111158" y="41783"/>
                  </a:lnTo>
                  <a:lnTo>
                    <a:pt x="1556152" y="41783"/>
                  </a:lnTo>
                  <a:lnTo>
                    <a:pt x="1561567" y="41136"/>
                  </a:lnTo>
                  <a:lnTo>
                    <a:pt x="1548512" y="40894"/>
                  </a:lnTo>
                  <a:lnTo>
                    <a:pt x="1502177" y="39497"/>
                  </a:lnTo>
                  <a:lnTo>
                    <a:pt x="1457225" y="37464"/>
                  </a:lnTo>
                  <a:lnTo>
                    <a:pt x="1413600" y="35051"/>
                  </a:lnTo>
                  <a:lnTo>
                    <a:pt x="1388572" y="33400"/>
                  </a:lnTo>
                  <a:close/>
                </a:path>
                <a:path w="10974070" h="59689">
                  <a:moveTo>
                    <a:pt x="5000821" y="19431"/>
                  </a:moveTo>
                  <a:lnTo>
                    <a:pt x="4955680" y="19558"/>
                  </a:lnTo>
                  <a:lnTo>
                    <a:pt x="4532989" y="26670"/>
                  </a:lnTo>
                  <a:lnTo>
                    <a:pt x="4485933" y="28194"/>
                  </a:lnTo>
                  <a:lnTo>
                    <a:pt x="4207525" y="42525"/>
                  </a:lnTo>
                  <a:lnTo>
                    <a:pt x="4255915" y="46227"/>
                  </a:lnTo>
                  <a:lnTo>
                    <a:pt x="4300472" y="49784"/>
                  </a:lnTo>
                  <a:lnTo>
                    <a:pt x="4350554" y="52577"/>
                  </a:lnTo>
                  <a:lnTo>
                    <a:pt x="4404201" y="53212"/>
                  </a:lnTo>
                  <a:lnTo>
                    <a:pt x="4462637" y="50800"/>
                  </a:lnTo>
                  <a:lnTo>
                    <a:pt x="4506499" y="46218"/>
                  </a:lnTo>
                  <a:lnTo>
                    <a:pt x="4553549" y="41136"/>
                  </a:lnTo>
                  <a:lnTo>
                    <a:pt x="4563765" y="40005"/>
                  </a:lnTo>
                  <a:lnTo>
                    <a:pt x="4605554" y="37211"/>
                  </a:lnTo>
                  <a:lnTo>
                    <a:pt x="4651792" y="35560"/>
                  </a:lnTo>
                  <a:lnTo>
                    <a:pt x="4701823" y="34671"/>
                  </a:lnTo>
                  <a:lnTo>
                    <a:pt x="6848916" y="34671"/>
                  </a:lnTo>
                  <a:lnTo>
                    <a:pt x="6771952" y="31496"/>
                  </a:lnTo>
                  <a:lnTo>
                    <a:pt x="6142279" y="31496"/>
                  </a:lnTo>
                  <a:lnTo>
                    <a:pt x="6086562" y="30607"/>
                  </a:lnTo>
                  <a:lnTo>
                    <a:pt x="6024040" y="28828"/>
                  </a:lnTo>
                  <a:lnTo>
                    <a:pt x="6021094" y="28701"/>
                  </a:lnTo>
                  <a:lnTo>
                    <a:pt x="5251815" y="28701"/>
                  </a:lnTo>
                  <a:lnTo>
                    <a:pt x="5216778" y="28448"/>
                  </a:lnTo>
                  <a:lnTo>
                    <a:pt x="5185447" y="27559"/>
                  </a:lnTo>
                  <a:lnTo>
                    <a:pt x="5158020" y="25781"/>
                  </a:lnTo>
                  <a:lnTo>
                    <a:pt x="5120826" y="22987"/>
                  </a:lnTo>
                  <a:lnTo>
                    <a:pt x="5082695" y="21082"/>
                  </a:lnTo>
                  <a:lnTo>
                    <a:pt x="5042926" y="19938"/>
                  </a:lnTo>
                  <a:lnTo>
                    <a:pt x="5000821" y="19431"/>
                  </a:lnTo>
                  <a:close/>
                </a:path>
                <a:path w="10974070" h="59689">
                  <a:moveTo>
                    <a:pt x="1556152" y="41783"/>
                  </a:moveTo>
                  <a:lnTo>
                    <a:pt x="1111158" y="41783"/>
                  </a:lnTo>
                  <a:lnTo>
                    <a:pt x="1153533" y="42163"/>
                  </a:lnTo>
                  <a:lnTo>
                    <a:pt x="1198188" y="44450"/>
                  </a:lnTo>
                  <a:lnTo>
                    <a:pt x="1295980" y="50673"/>
                  </a:lnTo>
                  <a:lnTo>
                    <a:pt x="1349939" y="52705"/>
                  </a:lnTo>
                  <a:lnTo>
                    <a:pt x="1407820" y="52959"/>
                  </a:lnTo>
                  <a:lnTo>
                    <a:pt x="1470036" y="50291"/>
                  </a:lnTo>
                  <a:lnTo>
                    <a:pt x="1536996" y="44069"/>
                  </a:lnTo>
                  <a:lnTo>
                    <a:pt x="1556152" y="41783"/>
                  </a:lnTo>
                  <a:close/>
                </a:path>
                <a:path w="10974070" h="59689">
                  <a:moveTo>
                    <a:pt x="3252582" y="37464"/>
                  </a:moveTo>
                  <a:lnTo>
                    <a:pt x="2745057" y="37464"/>
                  </a:lnTo>
                  <a:lnTo>
                    <a:pt x="2786239" y="37591"/>
                  </a:lnTo>
                  <a:lnTo>
                    <a:pt x="2827027" y="38735"/>
                  </a:lnTo>
                  <a:lnTo>
                    <a:pt x="2867714" y="40766"/>
                  </a:lnTo>
                  <a:lnTo>
                    <a:pt x="2908596" y="44069"/>
                  </a:lnTo>
                  <a:lnTo>
                    <a:pt x="2976893" y="48768"/>
                  </a:lnTo>
                  <a:lnTo>
                    <a:pt x="3036922" y="49657"/>
                  </a:lnTo>
                  <a:lnTo>
                    <a:pt x="3090460" y="48006"/>
                  </a:lnTo>
                  <a:lnTo>
                    <a:pt x="3229906" y="38100"/>
                  </a:lnTo>
                  <a:lnTo>
                    <a:pt x="3252582" y="37464"/>
                  </a:lnTo>
                  <a:close/>
                </a:path>
                <a:path w="10974070" h="59689">
                  <a:moveTo>
                    <a:pt x="9224768" y="34162"/>
                  </a:moveTo>
                  <a:lnTo>
                    <a:pt x="9204621" y="34162"/>
                  </a:lnTo>
                  <a:lnTo>
                    <a:pt x="9230621" y="34798"/>
                  </a:lnTo>
                  <a:lnTo>
                    <a:pt x="9464844" y="44069"/>
                  </a:lnTo>
                  <a:lnTo>
                    <a:pt x="9590727" y="47244"/>
                  </a:lnTo>
                  <a:lnTo>
                    <a:pt x="9707950" y="48260"/>
                  </a:lnTo>
                  <a:lnTo>
                    <a:pt x="9763194" y="48260"/>
                  </a:lnTo>
                  <a:lnTo>
                    <a:pt x="10117928" y="43814"/>
                  </a:lnTo>
                  <a:lnTo>
                    <a:pt x="10514663" y="43814"/>
                  </a:lnTo>
                  <a:lnTo>
                    <a:pt x="10547979" y="42672"/>
                  </a:lnTo>
                  <a:lnTo>
                    <a:pt x="10638775" y="40766"/>
                  </a:lnTo>
                  <a:lnTo>
                    <a:pt x="10973686" y="40259"/>
                  </a:lnTo>
                  <a:lnTo>
                    <a:pt x="10973572" y="36830"/>
                  </a:lnTo>
                  <a:lnTo>
                    <a:pt x="10973501" y="36195"/>
                  </a:lnTo>
                  <a:lnTo>
                    <a:pt x="9376972" y="36195"/>
                  </a:lnTo>
                  <a:lnTo>
                    <a:pt x="9284535" y="35560"/>
                  </a:lnTo>
                  <a:lnTo>
                    <a:pt x="9224768" y="34162"/>
                  </a:lnTo>
                  <a:close/>
                </a:path>
                <a:path w="10974070" h="59689">
                  <a:moveTo>
                    <a:pt x="2172057" y="17907"/>
                  </a:moveTo>
                  <a:lnTo>
                    <a:pt x="2125319" y="18034"/>
                  </a:lnTo>
                  <a:lnTo>
                    <a:pt x="2077302" y="19176"/>
                  </a:lnTo>
                  <a:lnTo>
                    <a:pt x="2027625" y="21716"/>
                  </a:lnTo>
                  <a:lnTo>
                    <a:pt x="1916433" y="30734"/>
                  </a:lnTo>
                  <a:lnTo>
                    <a:pt x="1881334" y="33209"/>
                  </a:lnTo>
                  <a:lnTo>
                    <a:pt x="2113068" y="44069"/>
                  </a:lnTo>
                  <a:lnTo>
                    <a:pt x="2181921" y="46355"/>
                  </a:lnTo>
                  <a:lnTo>
                    <a:pt x="2246851" y="47751"/>
                  </a:lnTo>
                  <a:lnTo>
                    <a:pt x="2308152" y="48133"/>
                  </a:lnTo>
                  <a:lnTo>
                    <a:pt x="2421041" y="46862"/>
                  </a:lnTo>
                  <a:lnTo>
                    <a:pt x="2703187" y="37973"/>
                  </a:lnTo>
                  <a:lnTo>
                    <a:pt x="2745057" y="37464"/>
                  </a:lnTo>
                  <a:lnTo>
                    <a:pt x="3252582" y="37464"/>
                  </a:lnTo>
                  <a:lnTo>
                    <a:pt x="3275259" y="36830"/>
                  </a:lnTo>
                  <a:lnTo>
                    <a:pt x="3802765" y="36830"/>
                  </a:lnTo>
                  <a:lnTo>
                    <a:pt x="3745820" y="32258"/>
                  </a:lnTo>
                  <a:lnTo>
                    <a:pt x="3743109" y="32003"/>
                  </a:lnTo>
                  <a:lnTo>
                    <a:pt x="2597820" y="32003"/>
                  </a:lnTo>
                  <a:lnTo>
                    <a:pt x="2545497" y="31750"/>
                  </a:lnTo>
                  <a:lnTo>
                    <a:pt x="2495314" y="30734"/>
                  </a:lnTo>
                  <a:lnTo>
                    <a:pt x="2399852" y="26924"/>
                  </a:lnTo>
                  <a:lnTo>
                    <a:pt x="2263214" y="20320"/>
                  </a:lnTo>
                  <a:lnTo>
                    <a:pt x="2217895" y="18796"/>
                  </a:lnTo>
                  <a:lnTo>
                    <a:pt x="2172057" y="17907"/>
                  </a:lnTo>
                  <a:close/>
                </a:path>
                <a:path w="10974070" h="59689">
                  <a:moveTo>
                    <a:pt x="6848916" y="34671"/>
                  </a:moveTo>
                  <a:lnTo>
                    <a:pt x="4754989" y="34671"/>
                  </a:lnTo>
                  <a:lnTo>
                    <a:pt x="4810632" y="35433"/>
                  </a:lnTo>
                  <a:lnTo>
                    <a:pt x="5266095" y="47751"/>
                  </a:lnTo>
                  <a:lnTo>
                    <a:pt x="5314457" y="48006"/>
                  </a:lnTo>
                  <a:lnTo>
                    <a:pt x="5358723" y="47625"/>
                  </a:lnTo>
                  <a:lnTo>
                    <a:pt x="5398237" y="46355"/>
                  </a:lnTo>
                  <a:lnTo>
                    <a:pt x="5470255" y="41148"/>
                  </a:lnTo>
                  <a:lnTo>
                    <a:pt x="5513336" y="38988"/>
                  </a:lnTo>
                  <a:lnTo>
                    <a:pt x="5560812" y="37591"/>
                  </a:lnTo>
                  <a:lnTo>
                    <a:pt x="5665876" y="36195"/>
                  </a:lnTo>
                  <a:lnTo>
                    <a:pt x="6890913" y="36195"/>
                  </a:lnTo>
                  <a:lnTo>
                    <a:pt x="6848916" y="34671"/>
                  </a:lnTo>
                  <a:close/>
                </a:path>
                <a:path w="10974070" h="59689">
                  <a:moveTo>
                    <a:pt x="10514663" y="43814"/>
                  </a:moveTo>
                  <a:lnTo>
                    <a:pt x="10117928" y="43814"/>
                  </a:lnTo>
                  <a:lnTo>
                    <a:pt x="10363755" y="46355"/>
                  </a:lnTo>
                  <a:lnTo>
                    <a:pt x="10410890" y="46227"/>
                  </a:lnTo>
                  <a:lnTo>
                    <a:pt x="10458274" y="45465"/>
                  </a:lnTo>
                  <a:lnTo>
                    <a:pt x="10514663" y="43814"/>
                  </a:lnTo>
                  <a:close/>
                </a:path>
                <a:path w="10974070" h="59689">
                  <a:moveTo>
                    <a:pt x="4159389" y="40132"/>
                  </a:moveTo>
                  <a:lnTo>
                    <a:pt x="4111339" y="40259"/>
                  </a:lnTo>
                  <a:lnTo>
                    <a:pt x="4060740" y="44069"/>
                  </a:lnTo>
                  <a:lnTo>
                    <a:pt x="4038582" y="46218"/>
                  </a:lnTo>
                  <a:lnTo>
                    <a:pt x="4084326" y="46100"/>
                  </a:lnTo>
                  <a:lnTo>
                    <a:pt x="4131636" y="45212"/>
                  </a:lnTo>
                  <a:lnTo>
                    <a:pt x="4177373" y="43814"/>
                  </a:lnTo>
                  <a:lnTo>
                    <a:pt x="4207525" y="42525"/>
                  </a:lnTo>
                  <a:lnTo>
                    <a:pt x="4206112" y="42418"/>
                  </a:lnTo>
                  <a:lnTo>
                    <a:pt x="4159389" y="40132"/>
                  </a:lnTo>
                  <a:close/>
                </a:path>
                <a:path w="10974070" h="59689">
                  <a:moveTo>
                    <a:pt x="9206287" y="33655"/>
                  </a:moveTo>
                  <a:lnTo>
                    <a:pt x="7395327" y="33655"/>
                  </a:lnTo>
                  <a:lnTo>
                    <a:pt x="7448353" y="33909"/>
                  </a:lnTo>
                  <a:lnTo>
                    <a:pt x="7547352" y="35560"/>
                  </a:lnTo>
                  <a:lnTo>
                    <a:pt x="7634505" y="38481"/>
                  </a:lnTo>
                  <a:lnTo>
                    <a:pt x="7706889" y="42037"/>
                  </a:lnTo>
                  <a:lnTo>
                    <a:pt x="7736628" y="44069"/>
                  </a:lnTo>
                  <a:lnTo>
                    <a:pt x="7778512" y="45974"/>
                  </a:lnTo>
                  <a:lnTo>
                    <a:pt x="7811476" y="45465"/>
                  </a:lnTo>
                  <a:lnTo>
                    <a:pt x="7840366" y="43687"/>
                  </a:lnTo>
                  <a:lnTo>
                    <a:pt x="7870025" y="41148"/>
                  </a:lnTo>
                  <a:lnTo>
                    <a:pt x="7905298" y="39115"/>
                  </a:lnTo>
                  <a:lnTo>
                    <a:pt x="7951029" y="38226"/>
                  </a:lnTo>
                  <a:lnTo>
                    <a:pt x="9086336" y="38226"/>
                  </a:lnTo>
                  <a:lnTo>
                    <a:pt x="9126301" y="35940"/>
                  </a:lnTo>
                  <a:lnTo>
                    <a:pt x="9154794" y="34671"/>
                  </a:lnTo>
                  <a:lnTo>
                    <a:pt x="9180123" y="34162"/>
                  </a:lnTo>
                  <a:lnTo>
                    <a:pt x="9224768" y="34162"/>
                  </a:lnTo>
                  <a:lnTo>
                    <a:pt x="9206287" y="33655"/>
                  </a:lnTo>
                  <a:close/>
                </a:path>
                <a:path w="10974070" h="59689">
                  <a:moveTo>
                    <a:pt x="107723" y="19685"/>
                  </a:moveTo>
                  <a:lnTo>
                    <a:pt x="54829" y="21336"/>
                  </a:lnTo>
                  <a:lnTo>
                    <a:pt x="804" y="25781"/>
                  </a:lnTo>
                  <a:lnTo>
                    <a:pt x="71" y="33209"/>
                  </a:lnTo>
                  <a:lnTo>
                    <a:pt x="0" y="35051"/>
                  </a:lnTo>
                  <a:lnTo>
                    <a:pt x="1061" y="38226"/>
                  </a:lnTo>
                  <a:lnTo>
                    <a:pt x="1170" y="40005"/>
                  </a:lnTo>
                  <a:lnTo>
                    <a:pt x="804" y="44069"/>
                  </a:lnTo>
                  <a:lnTo>
                    <a:pt x="111506" y="39115"/>
                  </a:lnTo>
                  <a:lnTo>
                    <a:pt x="226276" y="35687"/>
                  </a:lnTo>
                  <a:lnTo>
                    <a:pt x="396863" y="33400"/>
                  </a:lnTo>
                  <a:lnTo>
                    <a:pt x="1388572" y="33400"/>
                  </a:lnTo>
                  <a:lnTo>
                    <a:pt x="1371244" y="32258"/>
                  </a:lnTo>
                  <a:lnTo>
                    <a:pt x="1338328" y="29718"/>
                  </a:lnTo>
                  <a:lnTo>
                    <a:pt x="927432" y="29718"/>
                  </a:lnTo>
                  <a:lnTo>
                    <a:pt x="876813" y="28956"/>
                  </a:lnTo>
                  <a:lnTo>
                    <a:pt x="857715" y="27812"/>
                  </a:lnTo>
                  <a:lnTo>
                    <a:pt x="415226" y="27812"/>
                  </a:lnTo>
                  <a:lnTo>
                    <a:pt x="363909" y="27686"/>
                  </a:lnTo>
                  <a:lnTo>
                    <a:pt x="312950" y="26162"/>
                  </a:lnTo>
                  <a:lnTo>
                    <a:pt x="211110" y="21716"/>
                  </a:lnTo>
                  <a:lnTo>
                    <a:pt x="159734" y="20065"/>
                  </a:lnTo>
                  <a:lnTo>
                    <a:pt x="107723" y="19685"/>
                  </a:lnTo>
                  <a:close/>
                </a:path>
                <a:path w="10974070" h="59689">
                  <a:moveTo>
                    <a:pt x="6890913" y="36195"/>
                  </a:moveTo>
                  <a:lnTo>
                    <a:pt x="5721923" y="36195"/>
                  </a:lnTo>
                  <a:lnTo>
                    <a:pt x="5779287" y="36575"/>
                  </a:lnTo>
                  <a:lnTo>
                    <a:pt x="6227868" y="44069"/>
                  </a:lnTo>
                  <a:lnTo>
                    <a:pt x="6285035" y="43941"/>
                  </a:lnTo>
                  <a:lnTo>
                    <a:pt x="6568679" y="39750"/>
                  </a:lnTo>
                  <a:lnTo>
                    <a:pt x="7129114" y="39750"/>
                  </a:lnTo>
                  <a:lnTo>
                    <a:pt x="7157061" y="38481"/>
                  </a:lnTo>
                  <a:lnTo>
                    <a:pt x="6997691" y="38481"/>
                  </a:lnTo>
                  <a:lnTo>
                    <a:pt x="6949555" y="37846"/>
                  </a:lnTo>
                  <a:lnTo>
                    <a:pt x="6890913" y="36195"/>
                  </a:lnTo>
                  <a:close/>
                </a:path>
                <a:path w="10974070" h="59689">
                  <a:moveTo>
                    <a:pt x="10973686" y="40259"/>
                  </a:moveTo>
                  <a:lnTo>
                    <a:pt x="10740898" y="40259"/>
                  </a:lnTo>
                  <a:lnTo>
                    <a:pt x="10852967" y="41148"/>
                  </a:lnTo>
                  <a:lnTo>
                    <a:pt x="10973604" y="44069"/>
                  </a:lnTo>
                  <a:lnTo>
                    <a:pt x="10973686" y="40259"/>
                  </a:lnTo>
                  <a:close/>
                </a:path>
                <a:path w="10974070" h="59689">
                  <a:moveTo>
                    <a:pt x="1727428" y="28321"/>
                  </a:moveTo>
                  <a:lnTo>
                    <a:pt x="1661743" y="30987"/>
                  </a:lnTo>
                  <a:lnTo>
                    <a:pt x="1584888" y="38353"/>
                  </a:lnTo>
                  <a:lnTo>
                    <a:pt x="1561567" y="41136"/>
                  </a:lnTo>
                  <a:lnTo>
                    <a:pt x="1596289" y="41783"/>
                  </a:lnTo>
                  <a:lnTo>
                    <a:pt x="1645564" y="41910"/>
                  </a:lnTo>
                  <a:lnTo>
                    <a:pt x="1696395" y="41401"/>
                  </a:lnTo>
                  <a:lnTo>
                    <a:pt x="1748840" y="40005"/>
                  </a:lnTo>
                  <a:lnTo>
                    <a:pt x="1802957" y="37846"/>
                  </a:lnTo>
                  <a:lnTo>
                    <a:pt x="1858802" y="34798"/>
                  </a:lnTo>
                  <a:lnTo>
                    <a:pt x="1881334" y="33209"/>
                  </a:lnTo>
                  <a:lnTo>
                    <a:pt x="1798823" y="29463"/>
                  </a:lnTo>
                  <a:lnTo>
                    <a:pt x="1761357" y="28448"/>
                  </a:lnTo>
                  <a:lnTo>
                    <a:pt x="1727428" y="28321"/>
                  </a:lnTo>
                  <a:close/>
                </a:path>
                <a:path w="10974070" h="59689">
                  <a:moveTo>
                    <a:pt x="7436657" y="16890"/>
                  </a:moveTo>
                  <a:lnTo>
                    <a:pt x="7383494" y="17145"/>
                  </a:lnTo>
                  <a:lnTo>
                    <a:pt x="7333923" y="18034"/>
                  </a:lnTo>
                  <a:lnTo>
                    <a:pt x="7288810" y="19685"/>
                  </a:lnTo>
                  <a:lnTo>
                    <a:pt x="7249021" y="22225"/>
                  </a:lnTo>
                  <a:lnTo>
                    <a:pt x="7172112" y="30861"/>
                  </a:lnTo>
                  <a:lnTo>
                    <a:pt x="7129532" y="34544"/>
                  </a:lnTo>
                  <a:lnTo>
                    <a:pt x="7086833" y="36957"/>
                  </a:lnTo>
                  <a:lnTo>
                    <a:pt x="7043169" y="38226"/>
                  </a:lnTo>
                  <a:lnTo>
                    <a:pt x="6997691" y="38481"/>
                  </a:lnTo>
                  <a:lnTo>
                    <a:pt x="7157061" y="38481"/>
                  </a:lnTo>
                  <a:lnTo>
                    <a:pt x="7168240" y="37973"/>
                  </a:lnTo>
                  <a:lnTo>
                    <a:pt x="7226528" y="35940"/>
                  </a:lnTo>
                  <a:lnTo>
                    <a:pt x="7340437" y="33909"/>
                  </a:lnTo>
                  <a:lnTo>
                    <a:pt x="9206287" y="33655"/>
                  </a:lnTo>
                  <a:lnTo>
                    <a:pt x="9153357" y="32003"/>
                  </a:lnTo>
                  <a:lnTo>
                    <a:pt x="8264618" y="32003"/>
                  </a:lnTo>
                  <a:lnTo>
                    <a:pt x="8221553" y="31241"/>
                  </a:lnTo>
                  <a:lnTo>
                    <a:pt x="8132010" y="26797"/>
                  </a:lnTo>
                  <a:lnTo>
                    <a:pt x="8109273" y="26162"/>
                  </a:lnTo>
                  <a:lnTo>
                    <a:pt x="7975404" y="26162"/>
                  </a:lnTo>
                  <a:lnTo>
                    <a:pt x="7836658" y="24384"/>
                  </a:lnTo>
                  <a:lnTo>
                    <a:pt x="7492546" y="17272"/>
                  </a:lnTo>
                  <a:lnTo>
                    <a:pt x="7436657" y="16890"/>
                  </a:lnTo>
                  <a:close/>
                </a:path>
                <a:path w="10974070" h="59689">
                  <a:moveTo>
                    <a:pt x="10244608" y="10287"/>
                  </a:moveTo>
                  <a:lnTo>
                    <a:pt x="10074198" y="11175"/>
                  </a:lnTo>
                  <a:lnTo>
                    <a:pt x="9820468" y="16128"/>
                  </a:lnTo>
                  <a:lnTo>
                    <a:pt x="9696490" y="21336"/>
                  </a:lnTo>
                  <a:lnTo>
                    <a:pt x="9574981" y="29590"/>
                  </a:lnTo>
                  <a:lnTo>
                    <a:pt x="9522887" y="32512"/>
                  </a:lnTo>
                  <a:lnTo>
                    <a:pt x="9472774" y="34416"/>
                  </a:lnTo>
                  <a:lnTo>
                    <a:pt x="9424262" y="35687"/>
                  </a:lnTo>
                  <a:lnTo>
                    <a:pt x="9376972" y="36195"/>
                  </a:lnTo>
                  <a:lnTo>
                    <a:pt x="10973501" y="36195"/>
                  </a:lnTo>
                  <a:lnTo>
                    <a:pt x="10973069" y="32385"/>
                  </a:lnTo>
                  <a:lnTo>
                    <a:pt x="10973194" y="29463"/>
                  </a:lnTo>
                  <a:lnTo>
                    <a:pt x="10973604" y="25781"/>
                  </a:lnTo>
                  <a:lnTo>
                    <a:pt x="10767442" y="17652"/>
                  </a:lnTo>
                  <a:lnTo>
                    <a:pt x="10480180" y="11684"/>
                  </a:lnTo>
                  <a:lnTo>
                    <a:pt x="10244608" y="10287"/>
                  </a:lnTo>
                  <a:close/>
                </a:path>
                <a:path w="10974070" h="59689">
                  <a:moveTo>
                    <a:pt x="3233162" y="0"/>
                  </a:moveTo>
                  <a:lnTo>
                    <a:pt x="3189012" y="508"/>
                  </a:lnTo>
                  <a:lnTo>
                    <a:pt x="3145727" y="1650"/>
                  </a:lnTo>
                  <a:lnTo>
                    <a:pt x="3102815" y="3428"/>
                  </a:lnTo>
                  <a:lnTo>
                    <a:pt x="3016135" y="8255"/>
                  </a:lnTo>
                  <a:lnTo>
                    <a:pt x="2771436" y="25781"/>
                  </a:lnTo>
                  <a:lnTo>
                    <a:pt x="2710409" y="29210"/>
                  </a:lnTo>
                  <a:lnTo>
                    <a:pt x="2652664" y="31241"/>
                  </a:lnTo>
                  <a:lnTo>
                    <a:pt x="2597820" y="32003"/>
                  </a:lnTo>
                  <a:lnTo>
                    <a:pt x="3743109" y="32003"/>
                  </a:lnTo>
                  <a:lnTo>
                    <a:pt x="3543851" y="13335"/>
                  </a:lnTo>
                  <a:lnTo>
                    <a:pt x="3484153" y="8762"/>
                  </a:lnTo>
                  <a:lnTo>
                    <a:pt x="3428279" y="5334"/>
                  </a:lnTo>
                  <a:lnTo>
                    <a:pt x="3375736" y="2666"/>
                  </a:lnTo>
                  <a:lnTo>
                    <a:pt x="3326030" y="1015"/>
                  </a:lnTo>
                  <a:lnTo>
                    <a:pt x="3278670" y="126"/>
                  </a:lnTo>
                  <a:lnTo>
                    <a:pt x="3233162" y="0"/>
                  </a:lnTo>
                  <a:close/>
                </a:path>
                <a:path w="10974070" h="59689">
                  <a:moveTo>
                    <a:pt x="8588117" y="17272"/>
                  </a:moveTo>
                  <a:lnTo>
                    <a:pt x="8539350" y="17272"/>
                  </a:lnTo>
                  <a:lnTo>
                    <a:pt x="8493093" y="17907"/>
                  </a:lnTo>
                  <a:lnTo>
                    <a:pt x="8449164" y="19431"/>
                  </a:lnTo>
                  <a:lnTo>
                    <a:pt x="8407382" y="21971"/>
                  </a:lnTo>
                  <a:lnTo>
                    <a:pt x="8311940" y="30607"/>
                  </a:lnTo>
                  <a:lnTo>
                    <a:pt x="8264618" y="32003"/>
                  </a:lnTo>
                  <a:lnTo>
                    <a:pt x="9153357" y="32003"/>
                  </a:lnTo>
                  <a:lnTo>
                    <a:pt x="8639577" y="18034"/>
                  </a:lnTo>
                  <a:lnTo>
                    <a:pt x="8588117" y="17272"/>
                  </a:lnTo>
                  <a:close/>
                </a:path>
                <a:path w="10974070" h="59689">
                  <a:moveTo>
                    <a:pt x="6529800" y="22860"/>
                  </a:moveTo>
                  <a:lnTo>
                    <a:pt x="6482883" y="22860"/>
                  </a:lnTo>
                  <a:lnTo>
                    <a:pt x="6439650" y="23622"/>
                  </a:lnTo>
                  <a:lnTo>
                    <a:pt x="6237958" y="30607"/>
                  </a:lnTo>
                  <a:lnTo>
                    <a:pt x="6192356" y="31369"/>
                  </a:lnTo>
                  <a:lnTo>
                    <a:pt x="6142279" y="31496"/>
                  </a:lnTo>
                  <a:lnTo>
                    <a:pt x="6771952" y="31496"/>
                  </a:lnTo>
                  <a:lnTo>
                    <a:pt x="6581566" y="23749"/>
                  </a:lnTo>
                  <a:lnTo>
                    <a:pt x="6529800" y="22860"/>
                  </a:lnTo>
                  <a:close/>
                </a:path>
                <a:path w="10974070" h="59689">
                  <a:moveTo>
                    <a:pt x="1175903" y="20700"/>
                  </a:moveTo>
                  <a:lnTo>
                    <a:pt x="1123794" y="21589"/>
                  </a:lnTo>
                  <a:lnTo>
                    <a:pt x="976530" y="28448"/>
                  </a:lnTo>
                  <a:lnTo>
                    <a:pt x="927432" y="29718"/>
                  </a:lnTo>
                  <a:lnTo>
                    <a:pt x="1338328" y="29718"/>
                  </a:lnTo>
                  <a:lnTo>
                    <a:pt x="1290108" y="25781"/>
                  </a:lnTo>
                  <a:lnTo>
                    <a:pt x="1231037" y="21844"/>
                  </a:lnTo>
                  <a:lnTo>
                    <a:pt x="1175903" y="20700"/>
                  </a:lnTo>
                  <a:close/>
                </a:path>
                <a:path w="10974070" h="59689">
                  <a:moveTo>
                    <a:pt x="5700909" y="19938"/>
                  </a:moveTo>
                  <a:lnTo>
                    <a:pt x="5584033" y="21082"/>
                  </a:lnTo>
                  <a:lnTo>
                    <a:pt x="5290358" y="28321"/>
                  </a:lnTo>
                  <a:lnTo>
                    <a:pt x="5251815" y="28701"/>
                  </a:lnTo>
                  <a:lnTo>
                    <a:pt x="6021094" y="28701"/>
                  </a:lnTo>
                  <a:lnTo>
                    <a:pt x="5888527" y="22987"/>
                  </a:lnTo>
                  <a:lnTo>
                    <a:pt x="5824613" y="21082"/>
                  </a:lnTo>
                  <a:lnTo>
                    <a:pt x="5762007" y="20193"/>
                  </a:lnTo>
                  <a:lnTo>
                    <a:pt x="5700909" y="19938"/>
                  </a:lnTo>
                  <a:close/>
                </a:path>
                <a:path w="10974070" h="59689">
                  <a:moveTo>
                    <a:pt x="664103" y="16510"/>
                  </a:moveTo>
                  <a:lnTo>
                    <a:pt x="621853" y="17018"/>
                  </a:lnTo>
                  <a:lnTo>
                    <a:pt x="577842" y="18796"/>
                  </a:lnTo>
                  <a:lnTo>
                    <a:pt x="467148" y="25781"/>
                  </a:lnTo>
                  <a:lnTo>
                    <a:pt x="415226" y="27812"/>
                  </a:lnTo>
                  <a:lnTo>
                    <a:pt x="857715" y="27812"/>
                  </a:lnTo>
                  <a:lnTo>
                    <a:pt x="823764" y="25781"/>
                  </a:lnTo>
                  <a:lnTo>
                    <a:pt x="760711" y="20700"/>
                  </a:lnTo>
                  <a:lnTo>
                    <a:pt x="708940" y="17652"/>
                  </a:lnTo>
                  <a:lnTo>
                    <a:pt x="664103" y="16510"/>
                  </a:lnTo>
                  <a:close/>
                </a:path>
                <a:path w="10974070" h="59689">
                  <a:moveTo>
                    <a:pt x="8077442" y="25273"/>
                  </a:moveTo>
                  <a:lnTo>
                    <a:pt x="7975404" y="26162"/>
                  </a:lnTo>
                  <a:lnTo>
                    <a:pt x="8109273" y="26162"/>
                  </a:lnTo>
                  <a:lnTo>
                    <a:pt x="8077442" y="25273"/>
                  </a:lnTo>
                  <a:close/>
                </a:path>
              </a:pathLst>
            </a:custGeom>
            <a:solidFill>
              <a:srgbClr val="EC7C30">
                <a:alpha val="74900"/>
              </a:srgbClr>
            </a:solidFill>
          </p:spPr>
          <p:txBody>
            <a:bodyPr wrap="square" lIns="0" tIns="0" rIns="0" bIns="0" rtlCol="0"/>
            <a:lstStyle/>
            <a:p>
              <a:endParaRPr/>
            </a:p>
          </p:txBody>
        </p:sp>
        <p:sp>
          <p:nvSpPr>
            <p:cNvPr id="5" name="object 5"/>
            <p:cNvSpPr/>
            <p:nvPr/>
          </p:nvSpPr>
          <p:spPr>
            <a:xfrm>
              <a:off x="574281" y="1663812"/>
              <a:ext cx="10973435" cy="54610"/>
            </a:xfrm>
            <a:custGeom>
              <a:avLst/>
              <a:gdLst/>
              <a:ahLst/>
              <a:cxnLst/>
              <a:rect l="l" t="t" r="r" b="b"/>
              <a:pathLst>
                <a:path w="10973435" h="54610">
                  <a:moveTo>
                    <a:pt x="266" y="20207"/>
                  </a:moveTo>
                  <a:lnTo>
                    <a:pt x="63450" y="20327"/>
                  </a:lnTo>
                  <a:lnTo>
                    <a:pt x="114153" y="21773"/>
                  </a:lnTo>
                  <a:lnTo>
                    <a:pt x="157415" y="23726"/>
                  </a:lnTo>
                  <a:lnTo>
                    <a:pt x="198278" y="25365"/>
                  </a:lnTo>
                  <a:lnTo>
                    <a:pt x="241782" y="25872"/>
                  </a:lnTo>
                  <a:lnTo>
                    <a:pt x="292970" y="24425"/>
                  </a:lnTo>
                  <a:lnTo>
                    <a:pt x="356882" y="20207"/>
                  </a:lnTo>
                  <a:lnTo>
                    <a:pt x="393529" y="17799"/>
                  </a:lnTo>
                  <a:lnTo>
                    <a:pt x="431594" y="16354"/>
                  </a:lnTo>
                  <a:lnTo>
                    <a:pt x="471197" y="15725"/>
                  </a:lnTo>
                  <a:lnTo>
                    <a:pt x="512459" y="15763"/>
                  </a:lnTo>
                  <a:lnTo>
                    <a:pt x="555499" y="16320"/>
                  </a:lnTo>
                  <a:lnTo>
                    <a:pt x="600438" y="17247"/>
                  </a:lnTo>
                  <a:lnTo>
                    <a:pt x="647395" y="18397"/>
                  </a:lnTo>
                  <a:lnTo>
                    <a:pt x="696490" y="19620"/>
                  </a:lnTo>
                  <a:lnTo>
                    <a:pt x="747843" y="20769"/>
                  </a:lnTo>
                  <a:lnTo>
                    <a:pt x="801575" y="21695"/>
                  </a:lnTo>
                  <a:lnTo>
                    <a:pt x="857804" y="22250"/>
                  </a:lnTo>
                  <a:lnTo>
                    <a:pt x="916652" y="22286"/>
                  </a:lnTo>
                  <a:lnTo>
                    <a:pt x="978238" y="21654"/>
                  </a:lnTo>
                  <a:lnTo>
                    <a:pt x="1042682" y="20207"/>
                  </a:lnTo>
                  <a:lnTo>
                    <a:pt x="1093406" y="18655"/>
                  </a:lnTo>
                  <a:lnTo>
                    <a:pt x="1143162" y="17000"/>
                  </a:lnTo>
                  <a:lnTo>
                    <a:pt x="1192121" y="15294"/>
                  </a:lnTo>
                  <a:lnTo>
                    <a:pt x="1240455" y="13592"/>
                  </a:lnTo>
                  <a:lnTo>
                    <a:pt x="1288337" y="11947"/>
                  </a:lnTo>
                  <a:lnTo>
                    <a:pt x="1335939" y="10414"/>
                  </a:lnTo>
                  <a:lnTo>
                    <a:pt x="1383433" y="9044"/>
                  </a:lnTo>
                  <a:lnTo>
                    <a:pt x="1430991" y="7893"/>
                  </a:lnTo>
                  <a:lnTo>
                    <a:pt x="1478784" y="7014"/>
                  </a:lnTo>
                  <a:lnTo>
                    <a:pt x="1526986" y="6461"/>
                  </a:lnTo>
                  <a:lnTo>
                    <a:pt x="1575768" y="6288"/>
                  </a:lnTo>
                  <a:lnTo>
                    <a:pt x="1625302" y="6547"/>
                  </a:lnTo>
                  <a:lnTo>
                    <a:pt x="1675760" y="7293"/>
                  </a:lnTo>
                  <a:lnTo>
                    <a:pt x="1727315" y="8580"/>
                  </a:lnTo>
                  <a:lnTo>
                    <a:pt x="1780138" y="10461"/>
                  </a:lnTo>
                  <a:lnTo>
                    <a:pt x="1834401" y="12990"/>
                  </a:lnTo>
                  <a:lnTo>
                    <a:pt x="1890277" y="16221"/>
                  </a:lnTo>
                  <a:lnTo>
                    <a:pt x="1947938" y="20207"/>
                  </a:lnTo>
                  <a:lnTo>
                    <a:pt x="2013703" y="24543"/>
                  </a:lnTo>
                  <a:lnTo>
                    <a:pt x="2071168" y="27201"/>
                  </a:lnTo>
                  <a:lnTo>
                    <a:pt x="2121589" y="28424"/>
                  </a:lnTo>
                  <a:lnTo>
                    <a:pt x="2166219" y="28457"/>
                  </a:lnTo>
                  <a:lnTo>
                    <a:pt x="2206313" y="27544"/>
                  </a:lnTo>
                  <a:lnTo>
                    <a:pt x="2243125" y="25931"/>
                  </a:lnTo>
                  <a:lnTo>
                    <a:pt x="2277910" y="23861"/>
                  </a:lnTo>
                  <a:lnTo>
                    <a:pt x="2311922" y="21578"/>
                  </a:lnTo>
                  <a:lnTo>
                    <a:pt x="2346415" y="19329"/>
                  </a:lnTo>
                  <a:lnTo>
                    <a:pt x="2382645" y="17356"/>
                  </a:lnTo>
                  <a:lnTo>
                    <a:pt x="2421865" y="15905"/>
                  </a:lnTo>
                  <a:lnTo>
                    <a:pt x="2465330" y="15220"/>
                  </a:lnTo>
                  <a:lnTo>
                    <a:pt x="2514294" y="15546"/>
                  </a:lnTo>
                  <a:lnTo>
                    <a:pt x="2570012" y="17126"/>
                  </a:lnTo>
                  <a:lnTo>
                    <a:pt x="2633738" y="20207"/>
                  </a:lnTo>
                  <a:lnTo>
                    <a:pt x="2709797" y="24521"/>
                  </a:lnTo>
                  <a:lnTo>
                    <a:pt x="2769242" y="27747"/>
                  </a:lnTo>
                  <a:lnTo>
                    <a:pt x="2814529" y="29976"/>
                  </a:lnTo>
                  <a:lnTo>
                    <a:pt x="2848114" y="31298"/>
                  </a:lnTo>
                  <a:lnTo>
                    <a:pt x="2872455" y="31805"/>
                  </a:lnTo>
                  <a:lnTo>
                    <a:pt x="2890008" y="31589"/>
                  </a:lnTo>
                  <a:lnTo>
                    <a:pt x="2903230" y="30740"/>
                  </a:lnTo>
                  <a:lnTo>
                    <a:pt x="2914578" y="29351"/>
                  </a:lnTo>
                  <a:lnTo>
                    <a:pt x="2926507" y="27511"/>
                  </a:lnTo>
                  <a:lnTo>
                    <a:pt x="2941475" y="25313"/>
                  </a:lnTo>
                  <a:lnTo>
                    <a:pt x="2961939" y="22848"/>
                  </a:lnTo>
                  <a:lnTo>
                    <a:pt x="2990354" y="20207"/>
                  </a:lnTo>
                  <a:lnTo>
                    <a:pt x="3038140" y="17602"/>
                  </a:lnTo>
                  <a:lnTo>
                    <a:pt x="3091601" y="16687"/>
                  </a:lnTo>
                  <a:lnTo>
                    <a:pt x="3148737" y="17018"/>
                  </a:lnTo>
                  <a:lnTo>
                    <a:pt x="3207548" y="18147"/>
                  </a:lnTo>
                  <a:lnTo>
                    <a:pt x="3266033" y="19632"/>
                  </a:lnTo>
                  <a:lnTo>
                    <a:pt x="3322191" y="21025"/>
                  </a:lnTo>
                  <a:lnTo>
                    <a:pt x="3374022" y="21882"/>
                  </a:lnTo>
                  <a:lnTo>
                    <a:pt x="3419524" y="21758"/>
                  </a:lnTo>
                  <a:lnTo>
                    <a:pt x="3456698" y="20207"/>
                  </a:lnTo>
                  <a:lnTo>
                    <a:pt x="3477223" y="19175"/>
                  </a:lnTo>
                  <a:lnTo>
                    <a:pt x="3505876" y="18467"/>
                  </a:lnTo>
                  <a:lnTo>
                    <a:pt x="3541790" y="18046"/>
                  </a:lnTo>
                  <a:lnTo>
                    <a:pt x="3584097" y="17873"/>
                  </a:lnTo>
                  <a:lnTo>
                    <a:pt x="3631931" y="17909"/>
                  </a:lnTo>
                  <a:lnTo>
                    <a:pt x="3684423" y="18118"/>
                  </a:lnTo>
                  <a:lnTo>
                    <a:pt x="3740707" y="18461"/>
                  </a:lnTo>
                  <a:lnTo>
                    <a:pt x="3799914" y="18900"/>
                  </a:lnTo>
                  <a:lnTo>
                    <a:pt x="3861177" y="19397"/>
                  </a:lnTo>
                  <a:lnTo>
                    <a:pt x="3923630" y="19914"/>
                  </a:lnTo>
                  <a:lnTo>
                    <a:pt x="3986403" y="20413"/>
                  </a:lnTo>
                  <a:lnTo>
                    <a:pt x="4048631" y="20856"/>
                  </a:lnTo>
                  <a:lnTo>
                    <a:pt x="4109445" y="21205"/>
                  </a:lnTo>
                  <a:lnTo>
                    <a:pt x="4167979" y="21421"/>
                  </a:lnTo>
                  <a:lnTo>
                    <a:pt x="4223364" y="21468"/>
                  </a:lnTo>
                  <a:lnTo>
                    <a:pt x="4274733" y="21306"/>
                  </a:lnTo>
                  <a:lnTo>
                    <a:pt x="4321219" y="20899"/>
                  </a:lnTo>
                  <a:lnTo>
                    <a:pt x="4361954" y="20207"/>
                  </a:lnTo>
                  <a:lnTo>
                    <a:pt x="4401137" y="19076"/>
                  </a:lnTo>
                  <a:lnTo>
                    <a:pt x="4443330" y="17455"/>
                  </a:lnTo>
                  <a:lnTo>
                    <a:pt x="4488215" y="15462"/>
                  </a:lnTo>
                  <a:lnTo>
                    <a:pt x="4535472" y="13212"/>
                  </a:lnTo>
                  <a:lnTo>
                    <a:pt x="4584781" y="10822"/>
                  </a:lnTo>
                  <a:lnTo>
                    <a:pt x="4635823" y="8410"/>
                  </a:lnTo>
                  <a:lnTo>
                    <a:pt x="4688278" y="6091"/>
                  </a:lnTo>
                  <a:lnTo>
                    <a:pt x="4741827" y="3984"/>
                  </a:lnTo>
                  <a:lnTo>
                    <a:pt x="4796151" y="2204"/>
                  </a:lnTo>
                  <a:lnTo>
                    <a:pt x="4850930" y="869"/>
                  </a:lnTo>
                  <a:lnTo>
                    <a:pt x="4905845" y="95"/>
                  </a:lnTo>
                  <a:lnTo>
                    <a:pt x="4960576" y="0"/>
                  </a:lnTo>
                  <a:lnTo>
                    <a:pt x="5014803" y="699"/>
                  </a:lnTo>
                  <a:lnTo>
                    <a:pt x="5068208" y="2310"/>
                  </a:lnTo>
                  <a:lnTo>
                    <a:pt x="5120471" y="4949"/>
                  </a:lnTo>
                  <a:lnTo>
                    <a:pt x="5171271" y="8734"/>
                  </a:lnTo>
                  <a:lnTo>
                    <a:pt x="5220291" y="13781"/>
                  </a:lnTo>
                  <a:lnTo>
                    <a:pt x="5267210" y="20207"/>
                  </a:lnTo>
                  <a:lnTo>
                    <a:pt x="5313572" y="26558"/>
                  </a:lnTo>
                  <a:lnTo>
                    <a:pt x="5361050" y="31399"/>
                  </a:lnTo>
                  <a:lnTo>
                    <a:pt x="5409523" y="34873"/>
                  </a:lnTo>
                  <a:lnTo>
                    <a:pt x="5458866" y="37123"/>
                  </a:lnTo>
                  <a:lnTo>
                    <a:pt x="5508959" y="38292"/>
                  </a:lnTo>
                  <a:lnTo>
                    <a:pt x="5559677" y="38523"/>
                  </a:lnTo>
                  <a:lnTo>
                    <a:pt x="5610899" y="37959"/>
                  </a:lnTo>
                  <a:lnTo>
                    <a:pt x="5662501" y="36743"/>
                  </a:lnTo>
                  <a:lnTo>
                    <a:pt x="5714361" y="35018"/>
                  </a:lnTo>
                  <a:lnTo>
                    <a:pt x="5766357" y="32928"/>
                  </a:lnTo>
                  <a:lnTo>
                    <a:pt x="5818365" y="30614"/>
                  </a:lnTo>
                  <a:lnTo>
                    <a:pt x="5870263" y="28222"/>
                  </a:lnTo>
                  <a:lnTo>
                    <a:pt x="5921928" y="25893"/>
                  </a:lnTo>
                  <a:lnTo>
                    <a:pt x="5973237" y="23770"/>
                  </a:lnTo>
                  <a:lnTo>
                    <a:pt x="6024068" y="21997"/>
                  </a:lnTo>
                  <a:lnTo>
                    <a:pt x="6074299" y="20717"/>
                  </a:lnTo>
                  <a:lnTo>
                    <a:pt x="6123806" y="20072"/>
                  </a:lnTo>
                  <a:lnTo>
                    <a:pt x="6172466" y="20207"/>
                  </a:lnTo>
                  <a:lnTo>
                    <a:pt x="6266852" y="21467"/>
                  </a:lnTo>
                  <a:lnTo>
                    <a:pt x="6336594" y="22600"/>
                  </a:lnTo>
                  <a:lnTo>
                    <a:pt x="6386899" y="23488"/>
                  </a:lnTo>
                  <a:lnTo>
                    <a:pt x="6422974" y="24017"/>
                  </a:lnTo>
                  <a:lnTo>
                    <a:pt x="6450023" y="24069"/>
                  </a:lnTo>
                  <a:lnTo>
                    <a:pt x="6473254" y="23528"/>
                  </a:lnTo>
                  <a:lnTo>
                    <a:pt x="6497871" y="22280"/>
                  </a:lnTo>
                  <a:lnTo>
                    <a:pt x="6529082" y="20207"/>
                  </a:lnTo>
                  <a:lnTo>
                    <a:pt x="6552704" y="18958"/>
                  </a:lnTo>
                  <a:lnTo>
                    <a:pt x="6581873" y="18067"/>
                  </a:lnTo>
                  <a:lnTo>
                    <a:pt x="6616180" y="17494"/>
                  </a:lnTo>
                  <a:lnTo>
                    <a:pt x="6655212" y="17196"/>
                  </a:lnTo>
                  <a:lnTo>
                    <a:pt x="6698558" y="17133"/>
                  </a:lnTo>
                  <a:lnTo>
                    <a:pt x="6745806" y="17261"/>
                  </a:lnTo>
                  <a:lnTo>
                    <a:pt x="6796544" y="17540"/>
                  </a:lnTo>
                  <a:lnTo>
                    <a:pt x="6850362" y="17927"/>
                  </a:lnTo>
                  <a:lnTo>
                    <a:pt x="6906847" y="18382"/>
                  </a:lnTo>
                  <a:lnTo>
                    <a:pt x="6965588" y="18863"/>
                  </a:lnTo>
                  <a:lnTo>
                    <a:pt x="7026174" y="19327"/>
                  </a:lnTo>
                  <a:lnTo>
                    <a:pt x="7088192" y="19733"/>
                  </a:lnTo>
                  <a:lnTo>
                    <a:pt x="7151232" y="20041"/>
                  </a:lnTo>
                  <a:lnTo>
                    <a:pt x="7214882" y="20207"/>
                  </a:lnTo>
                  <a:lnTo>
                    <a:pt x="7291715" y="20138"/>
                  </a:lnTo>
                  <a:lnTo>
                    <a:pt x="7360477" y="19789"/>
                  </a:lnTo>
                  <a:lnTo>
                    <a:pt x="7422226" y="19259"/>
                  </a:lnTo>
                  <a:lnTo>
                    <a:pt x="7478024" y="18644"/>
                  </a:lnTo>
                  <a:lnTo>
                    <a:pt x="7528928" y="18043"/>
                  </a:lnTo>
                  <a:lnTo>
                    <a:pt x="7576000" y="17553"/>
                  </a:lnTo>
                  <a:lnTo>
                    <a:pt x="7620298" y="17273"/>
                  </a:lnTo>
                  <a:lnTo>
                    <a:pt x="7662883" y="17301"/>
                  </a:lnTo>
                  <a:lnTo>
                    <a:pt x="7704814" y="17733"/>
                  </a:lnTo>
                  <a:lnTo>
                    <a:pt x="7747152" y="18669"/>
                  </a:lnTo>
                  <a:lnTo>
                    <a:pt x="7790954" y="20207"/>
                  </a:lnTo>
                  <a:lnTo>
                    <a:pt x="7857368" y="23172"/>
                  </a:lnTo>
                  <a:lnTo>
                    <a:pt x="7916415" y="25894"/>
                  </a:lnTo>
                  <a:lnTo>
                    <a:pt x="7969422" y="27924"/>
                  </a:lnTo>
                  <a:lnTo>
                    <a:pt x="8017715" y="28817"/>
                  </a:lnTo>
                  <a:lnTo>
                    <a:pt x="8062619" y="28127"/>
                  </a:lnTo>
                  <a:lnTo>
                    <a:pt x="8105462" y="25405"/>
                  </a:lnTo>
                  <a:lnTo>
                    <a:pt x="8147570" y="20207"/>
                  </a:lnTo>
                  <a:lnTo>
                    <a:pt x="8166716" y="17820"/>
                  </a:lnTo>
                  <a:lnTo>
                    <a:pt x="8191141" y="15775"/>
                  </a:lnTo>
                  <a:lnTo>
                    <a:pt x="8254621" y="12663"/>
                  </a:lnTo>
                  <a:lnTo>
                    <a:pt x="8293070" y="11574"/>
                  </a:lnTo>
                  <a:lnTo>
                    <a:pt x="8335587" y="10780"/>
                  </a:lnTo>
                  <a:lnTo>
                    <a:pt x="8381869" y="10272"/>
                  </a:lnTo>
                  <a:lnTo>
                    <a:pt x="8431613" y="10036"/>
                  </a:lnTo>
                  <a:lnTo>
                    <a:pt x="8484517" y="10062"/>
                  </a:lnTo>
                  <a:lnTo>
                    <a:pt x="8540277" y="10339"/>
                  </a:lnTo>
                  <a:lnTo>
                    <a:pt x="8598591" y="10855"/>
                  </a:lnTo>
                  <a:lnTo>
                    <a:pt x="8659154" y="11599"/>
                  </a:lnTo>
                  <a:lnTo>
                    <a:pt x="8721666" y="12559"/>
                  </a:lnTo>
                  <a:lnTo>
                    <a:pt x="8785821" y="13724"/>
                  </a:lnTo>
                  <a:lnTo>
                    <a:pt x="8851318" y="15083"/>
                  </a:lnTo>
                  <a:lnTo>
                    <a:pt x="8917853" y="16623"/>
                  </a:lnTo>
                  <a:lnTo>
                    <a:pt x="8985123" y="18335"/>
                  </a:lnTo>
                  <a:lnTo>
                    <a:pt x="9052826" y="20207"/>
                  </a:lnTo>
                  <a:lnTo>
                    <a:pt x="9137391" y="22641"/>
                  </a:lnTo>
                  <a:lnTo>
                    <a:pt x="9204688" y="24571"/>
                  </a:lnTo>
                  <a:lnTo>
                    <a:pt x="9256831" y="26023"/>
                  </a:lnTo>
                  <a:lnTo>
                    <a:pt x="9295931" y="27024"/>
                  </a:lnTo>
                  <a:lnTo>
                    <a:pt x="9324101" y="27601"/>
                  </a:lnTo>
                  <a:lnTo>
                    <a:pt x="9343453" y="27782"/>
                  </a:lnTo>
                  <a:lnTo>
                    <a:pt x="9356099" y="27592"/>
                  </a:lnTo>
                  <a:lnTo>
                    <a:pt x="9364152" y="27060"/>
                  </a:lnTo>
                  <a:lnTo>
                    <a:pt x="9369724" y="26212"/>
                  </a:lnTo>
                  <a:lnTo>
                    <a:pt x="9374926" y="25076"/>
                  </a:lnTo>
                  <a:lnTo>
                    <a:pt x="9381872" y="23678"/>
                  </a:lnTo>
                  <a:lnTo>
                    <a:pt x="9392673" y="22046"/>
                  </a:lnTo>
                  <a:lnTo>
                    <a:pt x="9409442" y="20207"/>
                  </a:lnTo>
                  <a:lnTo>
                    <a:pt x="9450730" y="18007"/>
                  </a:lnTo>
                  <a:lnTo>
                    <a:pt x="9497648" y="18007"/>
                  </a:lnTo>
                  <a:lnTo>
                    <a:pt x="9548748" y="19327"/>
                  </a:lnTo>
                  <a:lnTo>
                    <a:pt x="9602586" y="21086"/>
                  </a:lnTo>
                  <a:lnTo>
                    <a:pt x="9657714" y="22406"/>
                  </a:lnTo>
                  <a:lnTo>
                    <a:pt x="9712687" y="22406"/>
                  </a:lnTo>
                  <a:lnTo>
                    <a:pt x="9766058" y="20207"/>
                  </a:lnTo>
                  <a:lnTo>
                    <a:pt x="9801537" y="18031"/>
                  </a:lnTo>
                  <a:lnTo>
                    <a:pt x="9841445" y="16116"/>
                  </a:lnTo>
                  <a:lnTo>
                    <a:pt x="9885432" y="14518"/>
                  </a:lnTo>
                  <a:lnTo>
                    <a:pt x="9933147" y="13298"/>
                  </a:lnTo>
                  <a:lnTo>
                    <a:pt x="9984242" y="12512"/>
                  </a:lnTo>
                  <a:lnTo>
                    <a:pt x="10038364" y="12220"/>
                  </a:lnTo>
                  <a:lnTo>
                    <a:pt x="10095163" y="12480"/>
                  </a:lnTo>
                  <a:lnTo>
                    <a:pt x="10154290" y="13350"/>
                  </a:lnTo>
                  <a:lnTo>
                    <a:pt x="10215394" y="14889"/>
                  </a:lnTo>
                  <a:lnTo>
                    <a:pt x="10278124" y="17155"/>
                  </a:lnTo>
                  <a:lnTo>
                    <a:pt x="10342130" y="20207"/>
                  </a:lnTo>
                  <a:lnTo>
                    <a:pt x="10400434" y="22763"/>
                  </a:lnTo>
                  <a:lnTo>
                    <a:pt x="10457155" y="24211"/>
                  </a:lnTo>
                  <a:lnTo>
                    <a:pt x="10512455" y="24743"/>
                  </a:lnTo>
                  <a:lnTo>
                    <a:pt x="10566497" y="24553"/>
                  </a:lnTo>
                  <a:lnTo>
                    <a:pt x="10619443" y="23834"/>
                  </a:lnTo>
                  <a:lnTo>
                    <a:pt x="10671457" y="22778"/>
                  </a:lnTo>
                  <a:lnTo>
                    <a:pt x="10722701" y="21580"/>
                  </a:lnTo>
                  <a:lnTo>
                    <a:pt x="10773338" y="20432"/>
                  </a:lnTo>
                  <a:lnTo>
                    <a:pt x="10823530" y="19528"/>
                  </a:lnTo>
                  <a:lnTo>
                    <a:pt x="10873440" y="19060"/>
                  </a:lnTo>
                  <a:lnTo>
                    <a:pt x="10923231" y="19222"/>
                  </a:lnTo>
                  <a:lnTo>
                    <a:pt x="10973066" y="20207"/>
                  </a:lnTo>
                  <a:lnTo>
                    <a:pt x="10972431" y="28970"/>
                  </a:lnTo>
                  <a:lnTo>
                    <a:pt x="10972558" y="34050"/>
                  </a:lnTo>
                  <a:lnTo>
                    <a:pt x="10973066" y="38495"/>
                  </a:lnTo>
                  <a:lnTo>
                    <a:pt x="10904865" y="40352"/>
                  </a:lnTo>
                  <a:lnTo>
                    <a:pt x="10843637" y="41052"/>
                  </a:lnTo>
                  <a:lnTo>
                    <a:pt x="10788415" y="40791"/>
                  </a:lnTo>
                  <a:lnTo>
                    <a:pt x="10738233" y="39763"/>
                  </a:lnTo>
                  <a:lnTo>
                    <a:pt x="10692126" y="38162"/>
                  </a:lnTo>
                  <a:lnTo>
                    <a:pt x="10649126" y="36184"/>
                  </a:lnTo>
                  <a:lnTo>
                    <a:pt x="10608269" y="34023"/>
                  </a:lnTo>
                  <a:lnTo>
                    <a:pt x="10568587" y="31875"/>
                  </a:lnTo>
                  <a:lnTo>
                    <a:pt x="10529115" y="29933"/>
                  </a:lnTo>
                  <a:lnTo>
                    <a:pt x="10488887" y="28393"/>
                  </a:lnTo>
                  <a:lnTo>
                    <a:pt x="10446937" y="27449"/>
                  </a:lnTo>
                  <a:lnTo>
                    <a:pt x="10402298" y="27297"/>
                  </a:lnTo>
                  <a:lnTo>
                    <a:pt x="10354005" y="28130"/>
                  </a:lnTo>
                  <a:lnTo>
                    <a:pt x="10301092" y="30145"/>
                  </a:lnTo>
                  <a:lnTo>
                    <a:pt x="10242591" y="33534"/>
                  </a:lnTo>
                  <a:lnTo>
                    <a:pt x="10177538" y="38495"/>
                  </a:lnTo>
                  <a:lnTo>
                    <a:pt x="10107193" y="44325"/>
                  </a:lnTo>
                  <a:lnTo>
                    <a:pt x="10051742" y="48638"/>
                  </a:lnTo>
                  <a:lnTo>
                    <a:pt x="10009187" y="51590"/>
                  </a:lnTo>
                  <a:lnTo>
                    <a:pt x="9977532" y="53335"/>
                  </a:lnTo>
                  <a:lnTo>
                    <a:pt x="9954778" y="54028"/>
                  </a:lnTo>
                  <a:lnTo>
                    <a:pt x="9938928" y="53823"/>
                  </a:lnTo>
                  <a:lnTo>
                    <a:pt x="9927983" y="52877"/>
                  </a:lnTo>
                  <a:lnTo>
                    <a:pt x="9919947" y="51344"/>
                  </a:lnTo>
                  <a:lnTo>
                    <a:pt x="9912820" y="49379"/>
                  </a:lnTo>
                  <a:lnTo>
                    <a:pt x="9904607" y="47137"/>
                  </a:lnTo>
                  <a:lnTo>
                    <a:pt x="9853463" y="40296"/>
                  </a:lnTo>
                  <a:lnTo>
                    <a:pt x="9753209" y="36875"/>
                  </a:lnTo>
                  <a:lnTo>
                    <a:pt x="9698205" y="37606"/>
                  </a:lnTo>
                  <a:lnTo>
                    <a:pt x="9651638" y="39601"/>
                  </a:lnTo>
                  <a:lnTo>
                    <a:pt x="9609237" y="41774"/>
                  </a:lnTo>
                  <a:lnTo>
                    <a:pt x="9566730" y="43038"/>
                  </a:lnTo>
                  <a:lnTo>
                    <a:pt x="9519843" y="42307"/>
                  </a:lnTo>
                  <a:lnTo>
                    <a:pt x="9464306" y="38495"/>
                  </a:lnTo>
                  <a:lnTo>
                    <a:pt x="9432661" y="36182"/>
                  </a:lnTo>
                  <a:lnTo>
                    <a:pt x="9398919" y="34856"/>
                  </a:lnTo>
                  <a:lnTo>
                    <a:pt x="9362935" y="34357"/>
                  </a:lnTo>
                  <a:lnTo>
                    <a:pt x="9324569" y="34529"/>
                  </a:lnTo>
                  <a:lnTo>
                    <a:pt x="9283678" y="35214"/>
                  </a:lnTo>
                  <a:lnTo>
                    <a:pt x="9240118" y="36255"/>
                  </a:lnTo>
                  <a:lnTo>
                    <a:pt x="9193749" y="37494"/>
                  </a:lnTo>
                  <a:lnTo>
                    <a:pt x="9144426" y="38775"/>
                  </a:lnTo>
                  <a:lnTo>
                    <a:pt x="9092009" y="39938"/>
                  </a:lnTo>
                  <a:lnTo>
                    <a:pt x="9036353" y="40827"/>
                  </a:lnTo>
                  <a:lnTo>
                    <a:pt x="8977318" y="41285"/>
                  </a:lnTo>
                  <a:lnTo>
                    <a:pt x="8914760" y="41154"/>
                  </a:lnTo>
                  <a:lnTo>
                    <a:pt x="8848537" y="40276"/>
                  </a:lnTo>
                  <a:lnTo>
                    <a:pt x="8778506" y="38495"/>
                  </a:lnTo>
                  <a:lnTo>
                    <a:pt x="8709285" y="36114"/>
                  </a:lnTo>
                  <a:lnTo>
                    <a:pt x="8655178" y="33932"/>
                  </a:lnTo>
                  <a:lnTo>
                    <a:pt x="8613963" y="32002"/>
                  </a:lnTo>
                  <a:lnTo>
                    <a:pt x="8561317" y="29116"/>
                  </a:lnTo>
                  <a:lnTo>
                    <a:pt x="8545441" y="28268"/>
                  </a:lnTo>
                  <a:lnTo>
                    <a:pt x="8533567" y="27890"/>
                  </a:lnTo>
                  <a:lnTo>
                    <a:pt x="8523472" y="28034"/>
                  </a:lnTo>
                  <a:lnTo>
                    <a:pt x="8512933" y="28755"/>
                  </a:lnTo>
                  <a:lnTo>
                    <a:pt x="8499728" y="30108"/>
                  </a:lnTo>
                  <a:lnTo>
                    <a:pt x="8481634" y="32146"/>
                  </a:lnTo>
                  <a:lnTo>
                    <a:pt x="8456429" y="34924"/>
                  </a:lnTo>
                  <a:lnTo>
                    <a:pt x="8382662" y="41960"/>
                  </a:lnTo>
                  <a:lnTo>
                    <a:pt x="8339561" y="44946"/>
                  </a:lnTo>
                  <a:lnTo>
                    <a:pt x="8293179" y="47439"/>
                  </a:lnTo>
                  <a:lnTo>
                    <a:pt x="8244109" y="49425"/>
                  </a:lnTo>
                  <a:lnTo>
                    <a:pt x="8192944" y="50891"/>
                  </a:lnTo>
                  <a:lnTo>
                    <a:pt x="8140279" y="51824"/>
                  </a:lnTo>
                  <a:lnTo>
                    <a:pt x="8086705" y="52211"/>
                  </a:lnTo>
                  <a:lnTo>
                    <a:pt x="8032817" y="52037"/>
                  </a:lnTo>
                  <a:lnTo>
                    <a:pt x="7979207" y="51291"/>
                  </a:lnTo>
                  <a:lnTo>
                    <a:pt x="7926468" y="49958"/>
                  </a:lnTo>
                  <a:lnTo>
                    <a:pt x="7875194" y="48025"/>
                  </a:lnTo>
                  <a:lnTo>
                    <a:pt x="7825977" y="45479"/>
                  </a:lnTo>
                  <a:lnTo>
                    <a:pt x="7779412" y="42307"/>
                  </a:lnTo>
                  <a:lnTo>
                    <a:pt x="7736090" y="38495"/>
                  </a:lnTo>
                  <a:lnTo>
                    <a:pt x="7698669" y="35485"/>
                  </a:lnTo>
                  <a:lnTo>
                    <a:pt x="7659105" y="33593"/>
                  </a:lnTo>
                  <a:lnTo>
                    <a:pt x="7617506" y="32665"/>
                  </a:lnTo>
                  <a:lnTo>
                    <a:pt x="7573981" y="32547"/>
                  </a:lnTo>
                  <a:lnTo>
                    <a:pt x="7528635" y="33087"/>
                  </a:lnTo>
                  <a:lnTo>
                    <a:pt x="7481578" y="34130"/>
                  </a:lnTo>
                  <a:lnTo>
                    <a:pt x="7432918" y="35524"/>
                  </a:lnTo>
                  <a:lnTo>
                    <a:pt x="7382760" y="37113"/>
                  </a:lnTo>
                  <a:lnTo>
                    <a:pt x="7331215" y="38747"/>
                  </a:lnTo>
                  <a:lnTo>
                    <a:pt x="7278388" y="40269"/>
                  </a:lnTo>
                  <a:lnTo>
                    <a:pt x="7224388" y="41528"/>
                  </a:lnTo>
                  <a:lnTo>
                    <a:pt x="7169323" y="42370"/>
                  </a:lnTo>
                  <a:lnTo>
                    <a:pt x="7113300" y="42641"/>
                  </a:lnTo>
                  <a:lnTo>
                    <a:pt x="7056427" y="42188"/>
                  </a:lnTo>
                  <a:lnTo>
                    <a:pt x="6998812" y="40857"/>
                  </a:lnTo>
                  <a:lnTo>
                    <a:pt x="6940562" y="38495"/>
                  </a:lnTo>
                  <a:lnTo>
                    <a:pt x="6876782" y="36036"/>
                  </a:lnTo>
                  <a:lnTo>
                    <a:pt x="6818664" y="35156"/>
                  </a:lnTo>
                  <a:lnTo>
                    <a:pt x="6765362" y="35553"/>
                  </a:lnTo>
                  <a:lnTo>
                    <a:pt x="6716028" y="36928"/>
                  </a:lnTo>
                  <a:lnTo>
                    <a:pt x="6669816" y="38982"/>
                  </a:lnTo>
                  <a:lnTo>
                    <a:pt x="6625881" y="41414"/>
                  </a:lnTo>
                  <a:lnTo>
                    <a:pt x="6583375" y="43924"/>
                  </a:lnTo>
                  <a:lnTo>
                    <a:pt x="6541452" y="46212"/>
                  </a:lnTo>
                  <a:lnTo>
                    <a:pt x="6499266" y="47979"/>
                  </a:lnTo>
                  <a:lnTo>
                    <a:pt x="6455970" y="48925"/>
                  </a:lnTo>
                  <a:lnTo>
                    <a:pt x="6410718" y="48749"/>
                  </a:lnTo>
                  <a:lnTo>
                    <a:pt x="6362664" y="47152"/>
                  </a:lnTo>
                  <a:lnTo>
                    <a:pt x="6310961" y="43834"/>
                  </a:lnTo>
                  <a:lnTo>
                    <a:pt x="6254762" y="38495"/>
                  </a:lnTo>
                  <a:lnTo>
                    <a:pt x="6203266" y="33293"/>
                  </a:lnTo>
                  <a:lnTo>
                    <a:pt x="6151607" y="28952"/>
                  </a:lnTo>
                  <a:lnTo>
                    <a:pt x="6099873" y="25435"/>
                  </a:lnTo>
                  <a:lnTo>
                    <a:pt x="6048147" y="22707"/>
                  </a:lnTo>
                  <a:lnTo>
                    <a:pt x="5996516" y="20732"/>
                  </a:lnTo>
                  <a:lnTo>
                    <a:pt x="5945065" y="19474"/>
                  </a:lnTo>
                  <a:lnTo>
                    <a:pt x="5893879" y="18898"/>
                  </a:lnTo>
                  <a:lnTo>
                    <a:pt x="5843044" y="18968"/>
                  </a:lnTo>
                  <a:lnTo>
                    <a:pt x="5792645" y="19649"/>
                  </a:lnTo>
                  <a:lnTo>
                    <a:pt x="5742767" y="20903"/>
                  </a:lnTo>
                  <a:lnTo>
                    <a:pt x="5693497" y="22697"/>
                  </a:lnTo>
                  <a:lnTo>
                    <a:pt x="5644918" y="24993"/>
                  </a:lnTo>
                  <a:lnTo>
                    <a:pt x="5597117" y="27757"/>
                  </a:lnTo>
                  <a:lnTo>
                    <a:pt x="5550179" y="30952"/>
                  </a:lnTo>
                  <a:lnTo>
                    <a:pt x="5504190" y="34543"/>
                  </a:lnTo>
                  <a:lnTo>
                    <a:pt x="5459234" y="38495"/>
                  </a:lnTo>
                  <a:lnTo>
                    <a:pt x="5415084" y="42124"/>
                  </a:lnTo>
                  <a:lnTo>
                    <a:pt x="5371295" y="44834"/>
                  </a:lnTo>
                  <a:lnTo>
                    <a:pt x="5327631" y="46719"/>
                  </a:lnTo>
                  <a:lnTo>
                    <a:pt x="5283855" y="47871"/>
                  </a:lnTo>
                  <a:lnTo>
                    <a:pt x="5239731" y="48384"/>
                  </a:lnTo>
                  <a:lnTo>
                    <a:pt x="5195023" y="48351"/>
                  </a:lnTo>
                  <a:lnTo>
                    <a:pt x="5149492" y="47865"/>
                  </a:lnTo>
                  <a:lnTo>
                    <a:pt x="5102904" y="47019"/>
                  </a:lnTo>
                  <a:lnTo>
                    <a:pt x="5055021" y="45908"/>
                  </a:lnTo>
                  <a:lnTo>
                    <a:pt x="5005606" y="44623"/>
                  </a:lnTo>
                  <a:lnTo>
                    <a:pt x="4954423" y="43258"/>
                  </a:lnTo>
                  <a:lnTo>
                    <a:pt x="4901236" y="41906"/>
                  </a:lnTo>
                  <a:lnTo>
                    <a:pt x="4845807" y="40660"/>
                  </a:lnTo>
                  <a:lnTo>
                    <a:pt x="4787900" y="39615"/>
                  </a:lnTo>
                  <a:lnTo>
                    <a:pt x="4727279" y="38862"/>
                  </a:lnTo>
                  <a:lnTo>
                    <a:pt x="4663706" y="38495"/>
                  </a:lnTo>
                  <a:lnTo>
                    <a:pt x="4579787" y="37948"/>
                  </a:lnTo>
                  <a:lnTo>
                    <a:pt x="4515432" y="36866"/>
                  </a:lnTo>
                  <a:lnTo>
                    <a:pt x="4467553" y="35465"/>
                  </a:lnTo>
                  <a:lnTo>
                    <a:pt x="4408871" y="32561"/>
                  </a:lnTo>
                  <a:lnTo>
                    <a:pt x="4391892" y="31487"/>
                  </a:lnTo>
                  <a:lnTo>
                    <a:pt x="4379037" y="30952"/>
                  </a:lnTo>
                  <a:lnTo>
                    <a:pt x="4367217" y="31171"/>
                  </a:lnTo>
                  <a:lnTo>
                    <a:pt x="4353344" y="32358"/>
                  </a:lnTo>
                  <a:lnTo>
                    <a:pt x="4334332" y="34728"/>
                  </a:lnTo>
                  <a:lnTo>
                    <a:pt x="4307090" y="38495"/>
                  </a:lnTo>
                  <a:lnTo>
                    <a:pt x="4263151" y="42521"/>
                  </a:lnTo>
                  <a:lnTo>
                    <a:pt x="4211997" y="43960"/>
                  </a:lnTo>
                  <a:lnTo>
                    <a:pt x="4155876" y="43490"/>
                  </a:lnTo>
                  <a:lnTo>
                    <a:pt x="4097035" y="41787"/>
                  </a:lnTo>
                  <a:lnTo>
                    <a:pt x="4037725" y="39529"/>
                  </a:lnTo>
                  <a:lnTo>
                    <a:pt x="3980192" y="37394"/>
                  </a:lnTo>
                  <a:lnTo>
                    <a:pt x="3926686" y="36058"/>
                  </a:lnTo>
                  <a:lnTo>
                    <a:pt x="3879455" y="36199"/>
                  </a:lnTo>
                  <a:lnTo>
                    <a:pt x="3840746" y="38495"/>
                  </a:lnTo>
                  <a:lnTo>
                    <a:pt x="3807652" y="40913"/>
                  </a:lnTo>
                  <a:lnTo>
                    <a:pt x="3764819" y="42385"/>
                  </a:lnTo>
                  <a:lnTo>
                    <a:pt x="3714207" y="43063"/>
                  </a:lnTo>
                  <a:lnTo>
                    <a:pt x="3657779" y="43103"/>
                  </a:lnTo>
                  <a:lnTo>
                    <a:pt x="3597496" y="42660"/>
                  </a:lnTo>
                  <a:lnTo>
                    <a:pt x="3535319" y="41887"/>
                  </a:lnTo>
                  <a:lnTo>
                    <a:pt x="3473209" y="40939"/>
                  </a:lnTo>
                  <a:lnTo>
                    <a:pt x="3413129" y="39972"/>
                  </a:lnTo>
                  <a:lnTo>
                    <a:pt x="3357038" y="39139"/>
                  </a:lnTo>
                  <a:lnTo>
                    <a:pt x="3306900" y="38595"/>
                  </a:lnTo>
                  <a:lnTo>
                    <a:pt x="3264674" y="38495"/>
                  </a:lnTo>
                  <a:lnTo>
                    <a:pt x="3232010" y="38495"/>
                  </a:lnTo>
                  <a:lnTo>
                    <a:pt x="3193655" y="38261"/>
                  </a:lnTo>
                  <a:lnTo>
                    <a:pt x="3150405" y="37853"/>
                  </a:lnTo>
                  <a:lnTo>
                    <a:pt x="3103055" y="37328"/>
                  </a:lnTo>
                  <a:lnTo>
                    <a:pt x="3052399" y="36745"/>
                  </a:lnTo>
                  <a:lnTo>
                    <a:pt x="2999232" y="36162"/>
                  </a:lnTo>
                  <a:lnTo>
                    <a:pt x="2944348" y="35637"/>
                  </a:lnTo>
                  <a:lnTo>
                    <a:pt x="2888544" y="35229"/>
                  </a:lnTo>
                  <a:lnTo>
                    <a:pt x="2832613" y="34996"/>
                  </a:lnTo>
                  <a:lnTo>
                    <a:pt x="2777350" y="34996"/>
                  </a:lnTo>
                  <a:lnTo>
                    <a:pt x="2723550" y="35287"/>
                  </a:lnTo>
                  <a:lnTo>
                    <a:pt x="2672007" y="35929"/>
                  </a:lnTo>
                  <a:lnTo>
                    <a:pt x="2623517" y="36978"/>
                  </a:lnTo>
                  <a:lnTo>
                    <a:pt x="2578874" y="38495"/>
                  </a:lnTo>
                  <a:lnTo>
                    <a:pt x="2543414" y="39787"/>
                  </a:lnTo>
                  <a:lnTo>
                    <a:pt x="2503423" y="40915"/>
                  </a:lnTo>
                  <a:lnTo>
                    <a:pt x="2459422" y="41881"/>
                  </a:lnTo>
                  <a:lnTo>
                    <a:pt x="2411935" y="42687"/>
                  </a:lnTo>
                  <a:lnTo>
                    <a:pt x="2361483" y="43336"/>
                  </a:lnTo>
                  <a:lnTo>
                    <a:pt x="2308590" y="43829"/>
                  </a:lnTo>
                  <a:lnTo>
                    <a:pt x="2253778" y="44169"/>
                  </a:lnTo>
                  <a:lnTo>
                    <a:pt x="2197569" y="44359"/>
                  </a:lnTo>
                  <a:lnTo>
                    <a:pt x="2140486" y="44400"/>
                  </a:lnTo>
                  <a:lnTo>
                    <a:pt x="2083052" y="44296"/>
                  </a:lnTo>
                  <a:lnTo>
                    <a:pt x="2025788" y="44048"/>
                  </a:lnTo>
                  <a:lnTo>
                    <a:pt x="1969218" y="43659"/>
                  </a:lnTo>
                  <a:lnTo>
                    <a:pt x="1913863" y="43132"/>
                  </a:lnTo>
                  <a:lnTo>
                    <a:pt x="1860248" y="42468"/>
                  </a:lnTo>
                  <a:lnTo>
                    <a:pt x="1808893" y="41670"/>
                  </a:lnTo>
                  <a:lnTo>
                    <a:pt x="1760321" y="40740"/>
                  </a:lnTo>
                  <a:lnTo>
                    <a:pt x="1715055" y="39681"/>
                  </a:lnTo>
                  <a:lnTo>
                    <a:pt x="1673618" y="38495"/>
                  </a:lnTo>
                  <a:lnTo>
                    <a:pt x="1628561" y="37607"/>
                  </a:lnTo>
                  <a:lnTo>
                    <a:pt x="1582043" y="37640"/>
                  </a:lnTo>
                  <a:lnTo>
                    <a:pt x="1534244" y="38422"/>
                  </a:lnTo>
                  <a:lnTo>
                    <a:pt x="1485345" y="39780"/>
                  </a:lnTo>
                  <a:lnTo>
                    <a:pt x="1435524" y="41544"/>
                  </a:lnTo>
                  <a:lnTo>
                    <a:pt x="1384962" y="43540"/>
                  </a:lnTo>
                  <a:lnTo>
                    <a:pt x="1333837" y="45597"/>
                  </a:lnTo>
                  <a:lnTo>
                    <a:pt x="1282331" y="47543"/>
                  </a:lnTo>
                  <a:lnTo>
                    <a:pt x="1230623" y="49207"/>
                  </a:lnTo>
                  <a:lnTo>
                    <a:pt x="1178891" y="50416"/>
                  </a:lnTo>
                  <a:lnTo>
                    <a:pt x="1127317" y="50998"/>
                  </a:lnTo>
                  <a:lnTo>
                    <a:pt x="1076079" y="50782"/>
                  </a:lnTo>
                  <a:lnTo>
                    <a:pt x="1025358" y="49595"/>
                  </a:lnTo>
                  <a:lnTo>
                    <a:pt x="975333" y="47267"/>
                  </a:lnTo>
                  <a:lnTo>
                    <a:pt x="926184" y="43624"/>
                  </a:lnTo>
                  <a:lnTo>
                    <a:pt x="878090" y="38495"/>
                  </a:lnTo>
                  <a:lnTo>
                    <a:pt x="831751" y="33394"/>
                  </a:lnTo>
                  <a:lnTo>
                    <a:pt x="782458" y="29214"/>
                  </a:lnTo>
                  <a:lnTo>
                    <a:pt x="730669" y="25900"/>
                  </a:lnTo>
                  <a:lnTo>
                    <a:pt x="676843" y="23393"/>
                  </a:lnTo>
                  <a:lnTo>
                    <a:pt x="621438" y="21637"/>
                  </a:lnTo>
                  <a:lnTo>
                    <a:pt x="564913" y="20576"/>
                  </a:lnTo>
                  <a:lnTo>
                    <a:pt x="507725" y="20152"/>
                  </a:lnTo>
                  <a:lnTo>
                    <a:pt x="450334" y="20309"/>
                  </a:lnTo>
                  <a:lnTo>
                    <a:pt x="393197" y="20990"/>
                  </a:lnTo>
                  <a:lnTo>
                    <a:pt x="336772" y="22139"/>
                  </a:lnTo>
                  <a:lnTo>
                    <a:pt x="281519" y="23698"/>
                  </a:lnTo>
                  <a:lnTo>
                    <a:pt x="227896" y="25611"/>
                  </a:lnTo>
                  <a:lnTo>
                    <a:pt x="176361" y="27820"/>
                  </a:lnTo>
                  <a:lnTo>
                    <a:pt x="127372" y="30271"/>
                  </a:lnTo>
                  <a:lnTo>
                    <a:pt x="81387" y="32904"/>
                  </a:lnTo>
                  <a:lnTo>
                    <a:pt x="38866" y="35664"/>
                  </a:lnTo>
                  <a:lnTo>
                    <a:pt x="266" y="38495"/>
                  </a:lnTo>
                  <a:lnTo>
                    <a:pt x="584" y="30875"/>
                  </a:lnTo>
                  <a:lnTo>
                    <a:pt x="0" y="24271"/>
                  </a:lnTo>
                  <a:lnTo>
                    <a:pt x="266" y="20207"/>
                  </a:lnTo>
                  <a:close/>
                </a:path>
              </a:pathLst>
            </a:custGeom>
            <a:ln w="45720">
              <a:solidFill>
                <a:srgbClr val="EC7C30"/>
              </a:solidFill>
            </a:ln>
          </p:spPr>
          <p:txBody>
            <a:bodyPr wrap="square" lIns="0" tIns="0" rIns="0" bIns="0" rtlCol="0"/>
            <a:lstStyle/>
            <a:p>
              <a:endParaRPr/>
            </a:p>
          </p:txBody>
        </p:sp>
      </p:grpSp>
      <p:sp>
        <p:nvSpPr>
          <p:cNvPr id="6" name="object 6"/>
          <p:cNvSpPr txBox="1"/>
          <p:nvPr/>
        </p:nvSpPr>
        <p:spPr>
          <a:xfrm>
            <a:off x="651459" y="2059381"/>
            <a:ext cx="6523355" cy="3857625"/>
          </a:xfrm>
          <a:prstGeom prst="rect">
            <a:avLst/>
          </a:prstGeom>
        </p:spPr>
        <p:txBody>
          <a:bodyPr vert="horz" wrap="square" lIns="0" tIns="46355" rIns="0" bIns="0" rtlCol="0">
            <a:spAutoFit/>
          </a:bodyPr>
          <a:lstStyle/>
          <a:p>
            <a:pPr marL="241300" marR="229235" indent="-228600">
              <a:lnSpc>
                <a:spcPts val="2160"/>
              </a:lnSpc>
              <a:spcBef>
                <a:spcPts val="365"/>
              </a:spcBef>
              <a:buFont typeface="Arial MT"/>
              <a:buChar char="•"/>
              <a:tabLst>
                <a:tab pos="240665" algn="l"/>
                <a:tab pos="241300" algn="l"/>
              </a:tabLst>
            </a:pPr>
            <a:r>
              <a:rPr sz="2000" spc="-10" dirty="0">
                <a:latin typeface="Calibri"/>
                <a:cs typeface="Calibri"/>
              </a:rPr>
              <a:t>Smart</a:t>
            </a:r>
            <a:r>
              <a:rPr sz="2000" spc="35" dirty="0">
                <a:latin typeface="Calibri"/>
                <a:cs typeface="Calibri"/>
              </a:rPr>
              <a:t> </a:t>
            </a:r>
            <a:r>
              <a:rPr sz="2000" spc="-5" dirty="0">
                <a:latin typeface="Calibri"/>
                <a:cs typeface="Calibri"/>
              </a:rPr>
              <a:t>home</a:t>
            </a:r>
            <a:r>
              <a:rPr sz="2000" spc="15" dirty="0">
                <a:latin typeface="Calibri"/>
                <a:cs typeface="Calibri"/>
              </a:rPr>
              <a:t> </a:t>
            </a:r>
            <a:r>
              <a:rPr sz="2000" spc="-30" dirty="0">
                <a:latin typeface="Calibri"/>
                <a:cs typeface="Calibri"/>
              </a:rPr>
              <a:t>systems</a:t>
            </a:r>
            <a:r>
              <a:rPr sz="2000" spc="90" dirty="0">
                <a:latin typeface="Calibri"/>
                <a:cs typeface="Calibri"/>
              </a:rPr>
              <a:t> </a:t>
            </a:r>
            <a:r>
              <a:rPr sz="2000" spc="-10" dirty="0">
                <a:latin typeface="Calibri"/>
                <a:cs typeface="Calibri"/>
              </a:rPr>
              <a:t>use</a:t>
            </a:r>
            <a:r>
              <a:rPr sz="2000" spc="20" dirty="0">
                <a:latin typeface="Calibri"/>
                <a:cs typeface="Calibri"/>
              </a:rPr>
              <a:t> </a:t>
            </a:r>
            <a:r>
              <a:rPr sz="2000" spc="-5" dirty="0">
                <a:latin typeface="Calibri"/>
                <a:cs typeface="Calibri"/>
              </a:rPr>
              <a:t>IoT</a:t>
            </a:r>
            <a:r>
              <a:rPr sz="2000" spc="-10" dirty="0">
                <a:latin typeface="Calibri"/>
                <a:cs typeface="Calibri"/>
              </a:rPr>
              <a:t> </a:t>
            </a:r>
            <a:r>
              <a:rPr sz="2000" spc="-15" dirty="0">
                <a:latin typeface="Calibri"/>
                <a:cs typeface="Calibri"/>
              </a:rPr>
              <a:t>sensors</a:t>
            </a:r>
            <a:r>
              <a:rPr sz="2000" spc="40" dirty="0">
                <a:latin typeface="Calibri"/>
                <a:cs typeface="Calibri"/>
              </a:rPr>
              <a:t> </a:t>
            </a:r>
            <a:r>
              <a:rPr sz="2000" dirty="0">
                <a:latin typeface="Calibri"/>
                <a:cs typeface="Calibri"/>
              </a:rPr>
              <a:t>and</a:t>
            </a:r>
            <a:r>
              <a:rPr sz="2000" spc="-10" dirty="0">
                <a:latin typeface="Calibri"/>
                <a:cs typeface="Calibri"/>
              </a:rPr>
              <a:t> devices</a:t>
            </a:r>
            <a:r>
              <a:rPr sz="2000" spc="65" dirty="0">
                <a:latin typeface="Calibri"/>
                <a:cs typeface="Calibri"/>
              </a:rPr>
              <a:t> </a:t>
            </a:r>
            <a:r>
              <a:rPr sz="2000" spc="-15" dirty="0">
                <a:latin typeface="Calibri"/>
                <a:cs typeface="Calibri"/>
              </a:rPr>
              <a:t>to</a:t>
            </a:r>
            <a:r>
              <a:rPr sz="2000" spc="10" dirty="0">
                <a:latin typeface="Calibri"/>
                <a:cs typeface="Calibri"/>
              </a:rPr>
              <a:t> </a:t>
            </a:r>
            <a:r>
              <a:rPr sz="2000" spc="-15" dirty="0">
                <a:latin typeface="Calibri"/>
                <a:cs typeface="Calibri"/>
              </a:rPr>
              <a:t>collect </a:t>
            </a:r>
            <a:r>
              <a:rPr sz="2000" spc="-440" dirty="0">
                <a:latin typeface="Calibri"/>
                <a:cs typeface="Calibri"/>
              </a:rPr>
              <a:t> </a:t>
            </a:r>
            <a:r>
              <a:rPr sz="2000" spc="-15" dirty="0">
                <a:latin typeface="Calibri"/>
                <a:cs typeface="Calibri"/>
              </a:rPr>
              <a:t>data</a:t>
            </a:r>
            <a:r>
              <a:rPr sz="2000" spc="5" dirty="0">
                <a:latin typeface="Calibri"/>
                <a:cs typeface="Calibri"/>
              </a:rPr>
              <a:t> </a:t>
            </a:r>
            <a:r>
              <a:rPr sz="2000" spc="-5" dirty="0">
                <a:latin typeface="Calibri"/>
                <a:cs typeface="Calibri"/>
              </a:rPr>
              <a:t>on</a:t>
            </a:r>
            <a:r>
              <a:rPr sz="2000" spc="-15" dirty="0">
                <a:latin typeface="Calibri"/>
                <a:cs typeface="Calibri"/>
              </a:rPr>
              <a:t> </a:t>
            </a:r>
            <a:r>
              <a:rPr sz="2000" spc="-5" dirty="0">
                <a:latin typeface="Calibri"/>
                <a:cs typeface="Calibri"/>
              </a:rPr>
              <a:t>the</a:t>
            </a:r>
            <a:r>
              <a:rPr sz="2000" spc="20" dirty="0">
                <a:latin typeface="Calibri"/>
                <a:cs typeface="Calibri"/>
              </a:rPr>
              <a:t> </a:t>
            </a:r>
            <a:r>
              <a:rPr sz="2000" spc="-10" dirty="0">
                <a:latin typeface="Calibri"/>
                <a:cs typeface="Calibri"/>
              </a:rPr>
              <a:t>home's</a:t>
            </a:r>
            <a:r>
              <a:rPr sz="2000" spc="15" dirty="0">
                <a:latin typeface="Calibri"/>
                <a:cs typeface="Calibri"/>
              </a:rPr>
              <a:t> </a:t>
            </a:r>
            <a:r>
              <a:rPr sz="2000" spc="-15" dirty="0">
                <a:latin typeface="Calibri"/>
                <a:cs typeface="Calibri"/>
              </a:rPr>
              <a:t>environment</a:t>
            </a:r>
            <a:r>
              <a:rPr sz="2000" spc="55" dirty="0">
                <a:latin typeface="Calibri"/>
                <a:cs typeface="Calibri"/>
              </a:rPr>
              <a:t> </a:t>
            </a:r>
            <a:r>
              <a:rPr sz="2000" spc="-5" dirty="0">
                <a:latin typeface="Calibri"/>
                <a:cs typeface="Calibri"/>
              </a:rPr>
              <a:t>and</a:t>
            </a:r>
            <a:r>
              <a:rPr sz="2000" spc="-15" dirty="0">
                <a:latin typeface="Calibri"/>
                <a:cs typeface="Calibri"/>
              </a:rPr>
              <a:t> </a:t>
            </a:r>
            <a:r>
              <a:rPr sz="2000" spc="-5" dirty="0">
                <a:latin typeface="Calibri"/>
                <a:cs typeface="Calibri"/>
              </a:rPr>
              <a:t>the</a:t>
            </a:r>
            <a:r>
              <a:rPr sz="2000" spc="-10" dirty="0">
                <a:latin typeface="Calibri"/>
                <a:cs typeface="Calibri"/>
              </a:rPr>
              <a:t> behavior</a:t>
            </a:r>
            <a:r>
              <a:rPr sz="2000" spc="35" dirty="0">
                <a:latin typeface="Calibri"/>
                <a:cs typeface="Calibri"/>
              </a:rPr>
              <a:t> </a:t>
            </a:r>
            <a:r>
              <a:rPr sz="2000" spc="-5" dirty="0">
                <a:latin typeface="Calibri"/>
                <a:cs typeface="Calibri"/>
              </a:rPr>
              <a:t>of</a:t>
            </a:r>
            <a:r>
              <a:rPr sz="2000" spc="-15" dirty="0">
                <a:latin typeface="Calibri"/>
                <a:cs typeface="Calibri"/>
              </a:rPr>
              <a:t> </a:t>
            </a:r>
            <a:r>
              <a:rPr sz="2000" spc="-5" dirty="0">
                <a:latin typeface="Calibri"/>
                <a:cs typeface="Calibri"/>
              </a:rPr>
              <a:t>its </a:t>
            </a:r>
            <a:r>
              <a:rPr sz="2000" dirty="0">
                <a:latin typeface="Calibri"/>
                <a:cs typeface="Calibri"/>
              </a:rPr>
              <a:t> </a:t>
            </a:r>
            <a:r>
              <a:rPr sz="2000" spc="-5" dirty="0">
                <a:latin typeface="Calibri"/>
                <a:cs typeface="Calibri"/>
              </a:rPr>
              <a:t>occupants.</a:t>
            </a:r>
            <a:endParaRPr sz="2000">
              <a:latin typeface="Calibri"/>
              <a:cs typeface="Calibri"/>
            </a:endParaRPr>
          </a:p>
          <a:p>
            <a:pPr>
              <a:lnSpc>
                <a:spcPct val="100000"/>
              </a:lnSpc>
              <a:buFont typeface="Arial MT"/>
              <a:buChar char="•"/>
            </a:pPr>
            <a:endParaRPr sz="2000">
              <a:latin typeface="Calibri"/>
              <a:cs typeface="Calibri"/>
            </a:endParaRPr>
          </a:p>
          <a:p>
            <a:pPr marL="241300" marR="71755" indent="-228600">
              <a:lnSpc>
                <a:spcPct val="90100"/>
              </a:lnSpc>
              <a:spcBef>
                <a:spcPts val="1680"/>
              </a:spcBef>
              <a:buFont typeface="Arial MT"/>
              <a:buChar char="•"/>
              <a:tabLst>
                <a:tab pos="240665" algn="l"/>
                <a:tab pos="241300" algn="l"/>
              </a:tabLst>
            </a:pPr>
            <a:r>
              <a:rPr sz="2000" spc="-5" dirty="0">
                <a:latin typeface="Calibri"/>
                <a:cs typeface="Calibri"/>
              </a:rPr>
              <a:t>This</a:t>
            </a:r>
            <a:r>
              <a:rPr sz="2000" spc="5" dirty="0">
                <a:latin typeface="Calibri"/>
                <a:cs typeface="Calibri"/>
              </a:rPr>
              <a:t> </a:t>
            </a:r>
            <a:r>
              <a:rPr sz="2000" spc="-15" dirty="0">
                <a:latin typeface="Calibri"/>
                <a:cs typeface="Calibri"/>
              </a:rPr>
              <a:t>data</a:t>
            </a:r>
            <a:r>
              <a:rPr sz="2000" spc="5" dirty="0">
                <a:latin typeface="Calibri"/>
                <a:cs typeface="Calibri"/>
              </a:rPr>
              <a:t> </a:t>
            </a:r>
            <a:r>
              <a:rPr sz="2000" spc="-5" dirty="0">
                <a:latin typeface="Calibri"/>
                <a:cs typeface="Calibri"/>
              </a:rPr>
              <a:t>is</a:t>
            </a:r>
            <a:r>
              <a:rPr sz="2000" spc="10" dirty="0">
                <a:latin typeface="Calibri"/>
                <a:cs typeface="Calibri"/>
              </a:rPr>
              <a:t> </a:t>
            </a:r>
            <a:r>
              <a:rPr sz="2000" spc="-15" dirty="0">
                <a:latin typeface="Calibri"/>
                <a:cs typeface="Calibri"/>
              </a:rPr>
              <a:t>processed</a:t>
            </a:r>
            <a:r>
              <a:rPr sz="2000" spc="55" dirty="0">
                <a:latin typeface="Calibri"/>
                <a:cs typeface="Calibri"/>
              </a:rPr>
              <a:t> </a:t>
            </a:r>
            <a:r>
              <a:rPr sz="2000" dirty="0">
                <a:latin typeface="Calibri"/>
                <a:cs typeface="Calibri"/>
              </a:rPr>
              <a:t>and </a:t>
            </a:r>
            <a:r>
              <a:rPr sz="2000" spc="-10" dirty="0">
                <a:latin typeface="Calibri"/>
                <a:cs typeface="Calibri"/>
              </a:rPr>
              <a:t>analyzed</a:t>
            </a:r>
            <a:r>
              <a:rPr sz="2000" dirty="0">
                <a:latin typeface="Calibri"/>
                <a:cs typeface="Calibri"/>
              </a:rPr>
              <a:t> by</a:t>
            </a:r>
            <a:r>
              <a:rPr sz="2000" spc="-40" dirty="0">
                <a:latin typeface="Calibri"/>
                <a:cs typeface="Calibri"/>
              </a:rPr>
              <a:t> </a:t>
            </a:r>
            <a:r>
              <a:rPr sz="2000" dirty="0">
                <a:latin typeface="Calibri"/>
                <a:cs typeface="Calibri"/>
              </a:rPr>
              <a:t>the</a:t>
            </a:r>
            <a:r>
              <a:rPr sz="2000" spc="15" dirty="0">
                <a:latin typeface="Calibri"/>
                <a:cs typeface="Calibri"/>
              </a:rPr>
              <a:t> </a:t>
            </a:r>
            <a:r>
              <a:rPr sz="2000" spc="-10" dirty="0">
                <a:latin typeface="Calibri"/>
                <a:cs typeface="Calibri"/>
              </a:rPr>
              <a:t>smart</a:t>
            </a:r>
            <a:r>
              <a:rPr sz="2000" spc="30" dirty="0">
                <a:latin typeface="Calibri"/>
                <a:cs typeface="Calibri"/>
              </a:rPr>
              <a:t> </a:t>
            </a:r>
            <a:r>
              <a:rPr sz="2000" spc="-10" dirty="0">
                <a:latin typeface="Calibri"/>
                <a:cs typeface="Calibri"/>
              </a:rPr>
              <a:t>home </a:t>
            </a:r>
            <a:r>
              <a:rPr sz="2000" spc="-5" dirty="0">
                <a:latin typeface="Calibri"/>
                <a:cs typeface="Calibri"/>
              </a:rPr>
              <a:t> </a:t>
            </a:r>
            <a:r>
              <a:rPr sz="2000" spc="-30" dirty="0">
                <a:latin typeface="Calibri"/>
                <a:cs typeface="Calibri"/>
              </a:rPr>
              <a:t>system</a:t>
            </a:r>
            <a:r>
              <a:rPr sz="2000" spc="65" dirty="0">
                <a:latin typeface="Calibri"/>
                <a:cs typeface="Calibri"/>
              </a:rPr>
              <a:t> </a:t>
            </a:r>
            <a:r>
              <a:rPr sz="2000" spc="-15" dirty="0">
                <a:latin typeface="Calibri"/>
                <a:cs typeface="Calibri"/>
              </a:rPr>
              <a:t>to</a:t>
            </a:r>
            <a:r>
              <a:rPr sz="2000" dirty="0">
                <a:latin typeface="Calibri"/>
                <a:cs typeface="Calibri"/>
              </a:rPr>
              <a:t> </a:t>
            </a:r>
            <a:r>
              <a:rPr sz="2000" spc="-5" dirty="0">
                <a:latin typeface="Calibri"/>
                <a:cs typeface="Calibri"/>
              </a:rPr>
              <a:t>identify</a:t>
            </a:r>
            <a:r>
              <a:rPr sz="2000" spc="30" dirty="0">
                <a:latin typeface="Calibri"/>
                <a:cs typeface="Calibri"/>
              </a:rPr>
              <a:t> </a:t>
            </a:r>
            <a:r>
              <a:rPr sz="2000" spc="-15" dirty="0">
                <a:latin typeface="Calibri"/>
                <a:cs typeface="Calibri"/>
              </a:rPr>
              <a:t>patterns</a:t>
            </a:r>
            <a:r>
              <a:rPr sz="2000" spc="35" dirty="0">
                <a:latin typeface="Calibri"/>
                <a:cs typeface="Calibri"/>
              </a:rPr>
              <a:t> </a:t>
            </a:r>
            <a:r>
              <a:rPr sz="2000" spc="-5" dirty="0">
                <a:latin typeface="Calibri"/>
                <a:cs typeface="Calibri"/>
              </a:rPr>
              <a:t>and</a:t>
            </a:r>
            <a:r>
              <a:rPr sz="2000" spc="-10" dirty="0">
                <a:latin typeface="Calibri"/>
                <a:cs typeface="Calibri"/>
              </a:rPr>
              <a:t> </a:t>
            </a:r>
            <a:r>
              <a:rPr sz="2000" spc="-25" dirty="0">
                <a:latin typeface="Calibri"/>
                <a:cs typeface="Calibri"/>
              </a:rPr>
              <a:t>make</a:t>
            </a:r>
            <a:r>
              <a:rPr sz="2000" spc="40" dirty="0">
                <a:latin typeface="Calibri"/>
                <a:cs typeface="Calibri"/>
              </a:rPr>
              <a:t> </a:t>
            </a:r>
            <a:r>
              <a:rPr sz="2000" spc="-5" dirty="0">
                <a:latin typeface="Calibri"/>
                <a:cs typeface="Calibri"/>
              </a:rPr>
              <a:t>predictions</a:t>
            </a:r>
            <a:r>
              <a:rPr sz="2000" spc="15" dirty="0">
                <a:latin typeface="Calibri"/>
                <a:cs typeface="Calibri"/>
              </a:rPr>
              <a:t> </a:t>
            </a:r>
            <a:r>
              <a:rPr sz="2000" spc="-5" dirty="0">
                <a:latin typeface="Calibri"/>
                <a:cs typeface="Calibri"/>
              </a:rPr>
              <a:t>about</a:t>
            </a:r>
            <a:r>
              <a:rPr sz="2000" spc="-20" dirty="0">
                <a:latin typeface="Calibri"/>
                <a:cs typeface="Calibri"/>
              </a:rPr>
              <a:t> </a:t>
            </a:r>
            <a:r>
              <a:rPr sz="2000" spc="-10" dirty="0">
                <a:latin typeface="Calibri"/>
                <a:cs typeface="Calibri"/>
              </a:rPr>
              <a:t>user </a:t>
            </a:r>
            <a:r>
              <a:rPr sz="2000" spc="-434" dirty="0">
                <a:latin typeface="Calibri"/>
                <a:cs typeface="Calibri"/>
              </a:rPr>
              <a:t> </a:t>
            </a:r>
            <a:r>
              <a:rPr sz="2000" spc="-20" dirty="0">
                <a:latin typeface="Calibri"/>
                <a:cs typeface="Calibri"/>
              </a:rPr>
              <a:t>preferences</a:t>
            </a:r>
            <a:r>
              <a:rPr sz="2000" spc="80" dirty="0">
                <a:latin typeface="Calibri"/>
                <a:cs typeface="Calibri"/>
              </a:rPr>
              <a:t> </a:t>
            </a:r>
            <a:r>
              <a:rPr sz="2000" spc="-5" dirty="0">
                <a:latin typeface="Calibri"/>
                <a:cs typeface="Calibri"/>
              </a:rPr>
              <a:t>and</a:t>
            </a:r>
            <a:r>
              <a:rPr sz="2000" spc="-15" dirty="0">
                <a:latin typeface="Calibri"/>
                <a:cs typeface="Calibri"/>
              </a:rPr>
              <a:t> </a:t>
            </a:r>
            <a:r>
              <a:rPr sz="2000" spc="-30" dirty="0">
                <a:latin typeface="Calibri"/>
                <a:cs typeface="Calibri"/>
              </a:rPr>
              <a:t>behavior.</a:t>
            </a:r>
            <a:endParaRPr sz="2000">
              <a:latin typeface="Calibri"/>
              <a:cs typeface="Calibri"/>
            </a:endParaRPr>
          </a:p>
          <a:p>
            <a:pPr>
              <a:lnSpc>
                <a:spcPct val="100000"/>
              </a:lnSpc>
              <a:buFont typeface="Arial MT"/>
              <a:buChar char="•"/>
            </a:pPr>
            <a:endParaRPr sz="2000">
              <a:latin typeface="Calibri"/>
              <a:cs typeface="Calibri"/>
            </a:endParaRPr>
          </a:p>
          <a:p>
            <a:pPr marL="241300" marR="5080" indent="-228600">
              <a:lnSpc>
                <a:spcPct val="90000"/>
              </a:lnSpc>
              <a:spcBef>
                <a:spcPts val="1735"/>
              </a:spcBef>
              <a:buFont typeface="Arial MT"/>
              <a:buChar char="•"/>
              <a:tabLst>
                <a:tab pos="240665" algn="l"/>
                <a:tab pos="241300" algn="l"/>
              </a:tabLst>
            </a:pPr>
            <a:r>
              <a:rPr sz="2000" spc="-10" dirty="0">
                <a:latin typeface="Calibri"/>
                <a:cs typeface="Calibri"/>
              </a:rPr>
              <a:t>Based</a:t>
            </a:r>
            <a:r>
              <a:rPr sz="2000" spc="30" dirty="0">
                <a:latin typeface="Calibri"/>
                <a:cs typeface="Calibri"/>
              </a:rPr>
              <a:t> </a:t>
            </a:r>
            <a:r>
              <a:rPr sz="2000" spc="-10" dirty="0">
                <a:latin typeface="Calibri"/>
                <a:cs typeface="Calibri"/>
              </a:rPr>
              <a:t>on</a:t>
            </a:r>
            <a:r>
              <a:rPr sz="2000" spc="10" dirty="0">
                <a:latin typeface="Calibri"/>
                <a:cs typeface="Calibri"/>
              </a:rPr>
              <a:t> </a:t>
            </a:r>
            <a:r>
              <a:rPr sz="2000" dirty="0">
                <a:latin typeface="Calibri"/>
                <a:cs typeface="Calibri"/>
              </a:rPr>
              <a:t>this</a:t>
            </a:r>
            <a:r>
              <a:rPr sz="2000" spc="-10" dirty="0">
                <a:latin typeface="Calibri"/>
                <a:cs typeface="Calibri"/>
              </a:rPr>
              <a:t> analysis,</a:t>
            </a:r>
            <a:r>
              <a:rPr sz="2000" spc="60" dirty="0">
                <a:latin typeface="Calibri"/>
                <a:cs typeface="Calibri"/>
              </a:rPr>
              <a:t> </a:t>
            </a:r>
            <a:r>
              <a:rPr sz="2000" dirty="0">
                <a:latin typeface="Calibri"/>
                <a:cs typeface="Calibri"/>
              </a:rPr>
              <a:t>the</a:t>
            </a:r>
            <a:r>
              <a:rPr sz="2000" spc="-10" dirty="0">
                <a:latin typeface="Calibri"/>
                <a:cs typeface="Calibri"/>
              </a:rPr>
              <a:t> smart</a:t>
            </a:r>
            <a:r>
              <a:rPr sz="2000" spc="55" dirty="0">
                <a:latin typeface="Calibri"/>
                <a:cs typeface="Calibri"/>
              </a:rPr>
              <a:t> </a:t>
            </a:r>
            <a:r>
              <a:rPr sz="2000" spc="-5" dirty="0">
                <a:latin typeface="Calibri"/>
                <a:cs typeface="Calibri"/>
              </a:rPr>
              <a:t>home</a:t>
            </a:r>
            <a:r>
              <a:rPr sz="2000" spc="-15" dirty="0">
                <a:latin typeface="Calibri"/>
                <a:cs typeface="Calibri"/>
              </a:rPr>
              <a:t> </a:t>
            </a:r>
            <a:r>
              <a:rPr sz="2000" spc="-30" dirty="0">
                <a:latin typeface="Calibri"/>
                <a:cs typeface="Calibri"/>
              </a:rPr>
              <a:t>system</a:t>
            </a:r>
            <a:r>
              <a:rPr sz="2000" spc="90" dirty="0">
                <a:latin typeface="Calibri"/>
                <a:cs typeface="Calibri"/>
              </a:rPr>
              <a:t> </a:t>
            </a:r>
            <a:r>
              <a:rPr sz="2000" spc="-15" dirty="0">
                <a:latin typeface="Calibri"/>
                <a:cs typeface="Calibri"/>
              </a:rPr>
              <a:t>can</a:t>
            </a:r>
            <a:r>
              <a:rPr sz="2000" spc="15" dirty="0">
                <a:latin typeface="Calibri"/>
                <a:cs typeface="Calibri"/>
              </a:rPr>
              <a:t> </a:t>
            </a:r>
            <a:r>
              <a:rPr sz="2000" spc="-15" dirty="0">
                <a:latin typeface="Calibri"/>
                <a:cs typeface="Calibri"/>
              </a:rPr>
              <a:t>automate </a:t>
            </a:r>
            <a:r>
              <a:rPr sz="2000" spc="-440" dirty="0">
                <a:latin typeface="Calibri"/>
                <a:cs typeface="Calibri"/>
              </a:rPr>
              <a:t> </a:t>
            </a:r>
            <a:r>
              <a:rPr sz="2000" spc="-10" dirty="0">
                <a:latin typeface="Calibri"/>
                <a:cs typeface="Calibri"/>
              </a:rPr>
              <a:t>various</a:t>
            </a:r>
            <a:r>
              <a:rPr sz="2000" spc="10" dirty="0">
                <a:latin typeface="Calibri"/>
                <a:cs typeface="Calibri"/>
              </a:rPr>
              <a:t> </a:t>
            </a:r>
            <a:r>
              <a:rPr sz="2000" spc="-5" dirty="0">
                <a:latin typeface="Calibri"/>
                <a:cs typeface="Calibri"/>
              </a:rPr>
              <a:t>functions</a:t>
            </a:r>
            <a:r>
              <a:rPr sz="2000" spc="10" dirty="0">
                <a:latin typeface="Calibri"/>
                <a:cs typeface="Calibri"/>
              </a:rPr>
              <a:t> </a:t>
            </a:r>
            <a:r>
              <a:rPr sz="2000" spc="-10" dirty="0">
                <a:latin typeface="Calibri"/>
                <a:cs typeface="Calibri"/>
              </a:rPr>
              <a:t>such</a:t>
            </a:r>
            <a:r>
              <a:rPr sz="2000" spc="-5" dirty="0">
                <a:latin typeface="Calibri"/>
                <a:cs typeface="Calibri"/>
              </a:rPr>
              <a:t> </a:t>
            </a:r>
            <a:r>
              <a:rPr sz="2000" dirty="0">
                <a:latin typeface="Calibri"/>
                <a:cs typeface="Calibri"/>
              </a:rPr>
              <a:t>as</a:t>
            </a:r>
            <a:r>
              <a:rPr sz="2000" spc="15" dirty="0">
                <a:latin typeface="Calibri"/>
                <a:cs typeface="Calibri"/>
              </a:rPr>
              <a:t> </a:t>
            </a:r>
            <a:r>
              <a:rPr sz="2000" spc="-5" dirty="0">
                <a:latin typeface="Calibri"/>
                <a:cs typeface="Calibri"/>
              </a:rPr>
              <a:t>adjusting</a:t>
            </a:r>
            <a:r>
              <a:rPr sz="2000" spc="-10" dirty="0">
                <a:latin typeface="Calibri"/>
                <a:cs typeface="Calibri"/>
              </a:rPr>
              <a:t> </a:t>
            </a:r>
            <a:r>
              <a:rPr sz="2000" spc="-5" dirty="0">
                <a:latin typeface="Calibri"/>
                <a:cs typeface="Calibri"/>
              </a:rPr>
              <a:t>the</a:t>
            </a:r>
            <a:r>
              <a:rPr sz="2000" spc="-15" dirty="0">
                <a:latin typeface="Calibri"/>
                <a:cs typeface="Calibri"/>
              </a:rPr>
              <a:t> temperature,</a:t>
            </a:r>
            <a:r>
              <a:rPr sz="2000" spc="75" dirty="0">
                <a:latin typeface="Calibri"/>
                <a:cs typeface="Calibri"/>
              </a:rPr>
              <a:t> </a:t>
            </a:r>
            <a:r>
              <a:rPr sz="2000" dirty="0">
                <a:latin typeface="Calibri"/>
                <a:cs typeface="Calibri"/>
              </a:rPr>
              <a:t>turning </a:t>
            </a:r>
            <a:r>
              <a:rPr sz="2000" spc="5" dirty="0">
                <a:latin typeface="Calibri"/>
                <a:cs typeface="Calibri"/>
              </a:rPr>
              <a:t> </a:t>
            </a:r>
            <a:r>
              <a:rPr sz="2000" spc="-15" dirty="0">
                <a:latin typeface="Calibri"/>
                <a:cs typeface="Calibri"/>
              </a:rPr>
              <a:t>on/off </a:t>
            </a:r>
            <a:r>
              <a:rPr sz="2000" spc="-10" dirty="0">
                <a:latin typeface="Calibri"/>
                <a:cs typeface="Calibri"/>
              </a:rPr>
              <a:t>lights,</a:t>
            </a:r>
            <a:r>
              <a:rPr sz="2000" spc="35" dirty="0">
                <a:latin typeface="Calibri"/>
                <a:cs typeface="Calibri"/>
              </a:rPr>
              <a:t> </a:t>
            </a:r>
            <a:r>
              <a:rPr sz="2000" spc="-5" dirty="0">
                <a:latin typeface="Calibri"/>
                <a:cs typeface="Calibri"/>
              </a:rPr>
              <a:t>and</a:t>
            </a:r>
            <a:r>
              <a:rPr sz="2000" spc="10" dirty="0">
                <a:latin typeface="Calibri"/>
                <a:cs typeface="Calibri"/>
              </a:rPr>
              <a:t> </a:t>
            </a:r>
            <a:r>
              <a:rPr sz="2000" spc="-20" dirty="0">
                <a:latin typeface="Calibri"/>
                <a:cs typeface="Calibri"/>
              </a:rPr>
              <a:t>even</a:t>
            </a:r>
            <a:r>
              <a:rPr sz="2000" spc="35" dirty="0">
                <a:latin typeface="Calibri"/>
                <a:cs typeface="Calibri"/>
              </a:rPr>
              <a:t> </a:t>
            </a:r>
            <a:r>
              <a:rPr sz="2000" spc="-5" dirty="0">
                <a:latin typeface="Calibri"/>
                <a:cs typeface="Calibri"/>
              </a:rPr>
              <a:t>making</a:t>
            </a:r>
            <a:r>
              <a:rPr sz="2000" dirty="0">
                <a:latin typeface="Calibri"/>
                <a:cs typeface="Calibri"/>
              </a:rPr>
              <a:t> </a:t>
            </a:r>
            <a:r>
              <a:rPr sz="2000" spc="-5" dirty="0">
                <a:latin typeface="Calibri"/>
                <a:cs typeface="Calibri"/>
              </a:rPr>
              <a:t>decisions</a:t>
            </a:r>
            <a:r>
              <a:rPr sz="2000" spc="65" dirty="0">
                <a:latin typeface="Calibri"/>
                <a:cs typeface="Calibri"/>
              </a:rPr>
              <a:t> </a:t>
            </a:r>
            <a:r>
              <a:rPr sz="2000" spc="-5" dirty="0">
                <a:latin typeface="Calibri"/>
                <a:cs typeface="Calibri"/>
              </a:rPr>
              <a:t>about</a:t>
            </a:r>
            <a:r>
              <a:rPr sz="2000" spc="-15" dirty="0">
                <a:latin typeface="Calibri"/>
                <a:cs typeface="Calibri"/>
              </a:rPr>
              <a:t> </a:t>
            </a:r>
            <a:r>
              <a:rPr sz="2000" spc="-10" dirty="0">
                <a:latin typeface="Calibri"/>
                <a:cs typeface="Calibri"/>
              </a:rPr>
              <a:t>security</a:t>
            </a:r>
            <a:r>
              <a:rPr sz="2000" spc="35" dirty="0">
                <a:latin typeface="Calibri"/>
                <a:cs typeface="Calibri"/>
              </a:rPr>
              <a:t> </a:t>
            </a:r>
            <a:r>
              <a:rPr sz="2000" spc="-5" dirty="0">
                <a:latin typeface="Calibri"/>
                <a:cs typeface="Calibri"/>
              </a:rPr>
              <a:t>and </a:t>
            </a:r>
            <a:r>
              <a:rPr sz="2000" dirty="0">
                <a:latin typeface="Calibri"/>
                <a:cs typeface="Calibri"/>
              </a:rPr>
              <a:t> </a:t>
            </a:r>
            <a:r>
              <a:rPr sz="2000" spc="-10" dirty="0">
                <a:latin typeface="Calibri"/>
                <a:cs typeface="Calibri"/>
              </a:rPr>
              <a:t>energy</a:t>
            </a:r>
            <a:r>
              <a:rPr sz="2000" dirty="0">
                <a:latin typeface="Calibri"/>
                <a:cs typeface="Calibri"/>
              </a:rPr>
              <a:t> </a:t>
            </a:r>
            <a:r>
              <a:rPr sz="2000" spc="-10" dirty="0">
                <a:latin typeface="Calibri"/>
                <a:cs typeface="Calibri"/>
              </a:rPr>
              <a:t>consumption.</a:t>
            </a:r>
            <a:endParaRPr sz="2000">
              <a:latin typeface="Calibri"/>
              <a:cs typeface="Calibri"/>
            </a:endParaRPr>
          </a:p>
        </p:txBody>
      </p:sp>
      <p:pic>
        <p:nvPicPr>
          <p:cNvPr id="7" name="object 7"/>
          <p:cNvPicPr/>
          <p:nvPr/>
        </p:nvPicPr>
        <p:blipFill>
          <a:blip r:embed="rId2" cstate="print"/>
          <a:stretch>
            <a:fillRect/>
          </a:stretch>
        </p:blipFill>
        <p:spPr>
          <a:xfrm>
            <a:off x="7674864" y="2093976"/>
            <a:ext cx="3941064" cy="409651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05CC76A-236C-0BE5-A0AE-981D2912A92B}"/>
              </a:ext>
            </a:extLst>
          </p:cNvPr>
          <p:cNvSpPr txBox="1"/>
          <p:nvPr/>
        </p:nvSpPr>
        <p:spPr>
          <a:xfrm>
            <a:off x="304801" y="609600"/>
            <a:ext cx="7848600" cy="5909310"/>
          </a:xfrm>
          <a:prstGeom prst="rect">
            <a:avLst/>
          </a:prstGeom>
          <a:noFill/>
        </p:spPr>
        <p:txBody>
          <a:bodyPr wrap="square">
            <a:spAutoFit/>
          </a:bodyPr>
          <a:lstStyle/>
          <a:p>
            <a:pPr algn="l"/>
            <a:r>
              <a:rPr lang="en-US" sz="5400" b="1" i="0" dirty="0">
                <a:solidFill>
                  <a:srgbClr val="374151"/>
                </a:solidFill>
                <a:effectLst/>
                <a:latin typeface="Söhne"/>
              </a:rPr>
              <a:t>  ARDUINO IDE:</a:t>
            </a:r>
          </a:p>
          <a:p>
            <a:pPr algn="l"/>
            <a:endParaRPr lang="en-US" sz="5400" b="1" dirty="0">
              <a:solidFill>
                <a:srgbClr val="374151"/>
              </a:solidFill>
              <a:latin typeface="Söhne"/>
            </a:endParaRPr>
          </a:p>
          <a:p>
            <a:pPr algn="l"/>
            <a:r>
              <a:rPr lang="en-US" b="0" i="0" dirty="0">
                <a:solidFill>
                  <a:srgbClr val="374151"/>
                </a:solidFill>
                <a:effectLst/>
                <a:latin typeface="Söhne"/>
              </a:rPr>
              <a:t>Arduino is an open-source electronics platform based on easy-to-use hardware and software. It consists of a microcontroller board, a software development environment, and a community of users and developers. Arduino boards are designed to be easy to use for both beginners and experts in electronics and programming.</a:t>
            </a:r>
          </a:p>
          <a:p>
            <a:pPr algn="l"/>
            <a:r>
              <a:rPr lang="en-US" b="0" i="0" dirty="0">
                <a:solidFill>
                  <a:srgbClr val="374151"/>
                </a:solidFill>
                <a:effectLst/>
                <a:latin typeface="Söhne"/>
              </a:rPr>
              <a:t>To install the Arduino IDE, follow these steps:</a:t>
            </a:r>
          </a:p>
          <a:p>
            <a:pPr marL="285750" indent="-285750" algn="l">
              <a:buFont typeface="Wingdings" panose="05000000000000000000" pitchFamily="2" charset="2"/>
              <a:buChar char="Ø"/>
            </a:pPr>
            <a:r>
              <a:rPr lang="en-US" b="0" i="0" dirty="0">
                <a:solidFill>
                  <a:srgbClr val="374151"/>
                </a:solidFill>
                <a:effectLst/>
                <a:latin typeface="Söhne"/>
              </a:rPr>
              <a:t>Go to the Arduino website at </a:t>
            </a:r>
            <a:r>
              <a:rPr lang="en-US" b="0" i="0" u="sng" dirty="0">
                <a:solidFill>
                  <a:srgbClr val="374151"/>
                </a:solidFill>
                <a:effectLst/>
                <a:latin typeface="Söhne"/>
                <a:hlinkClick r:id="rId2"/>
              </a:rPr>
              <a:t>https://www.arduino.cc/</a:t>
            </a:r>
            <a:r>
              <a:rPr lang="en-US" b="0" i="0" dirty="0">
                <a:solidFill>
                  <a:srgbClr val="374151"/>
                </a:solidFill>
                <a:effectLst/>
                <a:latin typeface="Söhne"/>
              </a:rPr>
              <a:t> and click on the "Software" tab.</a:t>
            </a:r>
          </a:p>
          <a:p>
            <a:pPr marL="285750" indent="-285750" algn="l">
              <a:buFont typeface="Wingdings" panose="05000000000000000000" pitchFamily="2" charset="2"/>
              <a:buChar char="Ø"/>
            </a:pPr>
            <a:r>
              <a:rPr lang="en-US" b="0" i="0" dirty="0">
                <a:solidFill>
                  <a:srgbClr val="374151"/>
                </a:solidFill>
                <a:effectLst/>
                <a:latin typeface="Söhne"/>
              </a:rPr>
              <a:t>Choose your operating system from the list of options.</a:t>
            </a:r>
          </a:p>
          <a:p>
            <a:pPr marL="285750" indent="-285750" algn="l">
              <a:buFont typeface="Wingdings" panose="05000000000000000000" pitchFamily="2" charset="2"/>
              <a:buChar char="Ø"/>
            </a:pPr>
            <a:r>
              <a:rPr lang="en-US" b="0" i="0" dirty="0">
                <a:solidFill>
                  <a:srgbClr val="374151"/>
                </a:solidFill>
                <a:effectLst/>
                <a:latin typeface="Söhne"/>
              </a:rPr>
              <a:t>Click on the "Download" button to download the installer file.</a:t>
            </a:r>
          </a:p>
          <a:p>
            <a:pPr marL="285750" indent="-285750" algn="l">
              <a:buFont typeface="Wingdings" panose="05000000000000000000" pitchFamily="2" charset="2"/>
              <a:buChar char="Ø"/>
            </a:pPr>
            <a:r>
              <a:rPr lang="en-US" b="0" i="0" dirty="0">
                <a:solidFill>
                  <a:srgbClr val="374151"/>
                </a:solidFill>
                <a:effectLst/>
                <a:latin typeface="Söhne"/>
              </a:rPr>
              <a:t>Once the download is complete, double-click on the installer file to begin the installation process.</a:t>
            </a:r>
          </a:p>
          <a:p>
            <a:pPr marL="285750" indent="-285750" algn="l">
              <a:buFont typeface="Wingdings" panose="05000000000000000000" pitchFamily="2" charset="2"/>
              <a:buChar char="Ø"/>
            </a:pPr>
            <a:r>
              <a:rPr lang="en-US" b="0" i="0" dirty="0">
                <a:solidFill>
                  <a:srgbClr val="374151"/>
                </a:solidFill>
                <a:effectLst/>
                <a:latin typeface="Söhne"/>
              </a:rPr>
              <a:t>Follow the on-screen instructions to install the Arduino IDE on your computer.</a:t>
            </a:r>
          </a:p>
          <a:p>
            <a:pPr marL="285750" indent="-285750" algn="l">
              <a:buFont typeface="Wingdings" panose="05000000000000000000" pitchFamily="2" charset="2"/>
              <a:buChar char="Ø"/>
            </a:pPr>
            <a:r>
              <a:rPr lang="en-US" b="0" i="0" dirty="0">
                <a:solidFill>
                  <a:srgbClr val="374151"/>
                </a:solidFill>
                <a:effectLst/>
                <a:latin typeface="Söhne"/>
              </a:rPr>
              <a:t>Once the installation is complete, you can launch the Arduino IDE and begin programming your Arduino board.</a:t>
            </a:r>
          </a:p>
        </p:txBody>
      </p:sp>
      <p:pic>
        <p:nvPicPr>
          <p:cNvPr id="1026" name="Picture 2" descr="How To Install the Arduino IDE — Nonscio">
            <a:extLst>
              <a:ext uri="{FF2B5EF4-FFF2-40B4-BE49-F238E27FC236}">
                <a16:creationId xmlns:a16="http://schemas.microsoft.com/office/drawing/2014/main" id="{B82D0087-359F-4214-796C-1B72D31A7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0" y="2133600"/>
            <a:ext cx="3200400" cy="3581400"/>
          </a:xfrm>
          <a:prstGeom prst="rect">
            <a:avLst/>
          </a:prstGeom>
          <a:noFill/>
          <a:extLst>
            <a:ext uri="{909E8E84-426E-40DD-AFC4-6F175D3DCCD1}">
              <a14:hiddenFill xmlns:a14="http://schemas.microsoft.com/office/drawing/2010/main">
                <a:solidFill>
                  <a:srgbClr val="FFFFFF"/>
                </a:solidFill>
              </a14:hiddenFill>
            </a:ext>
          </a:extLst>
        </p:spPr>
      </p:pic>
      <p:grpSp>
        <p:nvGrpSpPr>
          <p:cNvPr id="2" name="object 3">
            <a:extLst>
              <a:ext uri="{FF2B5EF4-FFF2-40B4-BE49-F238E27FC236}">
                <a16:creationId xmlns:a16="http://schemas.microsoft.com/office/drawing/2014/main" id="{FEFA36E5-27F5-DE49-8D64-5F31934E26E6}"/>
              </a:ext>
            </a:extLst>
          </p:cNvPr>
          <p:cNvGrpSpPr/>
          <p:nvPr/>
        </p:nvGrpSpPr>
        <p:grpSpPr>
          <a:xfrm>
            <a:off x="551421" y="1640952"/>
            <a:ext cx="11019155" cy="100330"/>
            <a:chOff x="551421" y="1640952"/>
            <a:chExt cx="11019155" cy="100330"/>
          </a:xfrm>
        </p:grpSpPr>
        <p:sp>
          <p:nvSpPr>
            <p:cNvPr id="3" name="object 4">
              <a:extLst>
                <a:ext uri="{FF2B5EF4-FFF2-40B4-BE49-F238E27FC236}">
                  <a16:creationId xmlns:a16="http://schemas.microsoft.com/office/drawing/2014/main" id="{483E2506-1043-280B-EBF0-CB584814E145}"/>
                </a:ext>
              </a:extLst>
            </p:cNvPr>
            <p:cNvSpPr/>
            <p:nvPr/>
          </p:nvSpPr>
          <p:spPr>
            <a:xfrm>
              <a:off x="573743" y="1658360"/>
              <a:ext cx="10974070" cy="59690"/>
            </a:xfrm>
            <a:custGeom>
              <a:avLst/>
              <a:gdLst/>
              <a:ahLst/>
              <a:cxnLst/>
              <a:rect l="l" t="t" r="r" b="b"/>
              <a:pathLst>
                <a:path w="10974070" h="59689">
                  <a:moveTo>
                    <a:pt x="3802765" y="36830"/>
                  </a:moveTo>
                  <a:lnTo>
                    <a:pt x="3275259" y="36830"/>
                  </a:lnTo>
                  <a:lnTo>
                    <a:pt x="3323011" y="38481"/>
                  </a:lnTo>
                  <a:lnTo>
                    <a:pt x="3374940" y="44069"/>
                  </a:lnTo>
                  <a:lnTo>
                    <a:pt x="3412978" y="48640"/>
                  </a:lnTo>
                  <a:lnTo>
                    <a:pt x="3456283" y="52450"/>
                  </a:lnTo>
                  <a:lnTo>
                    <a:pt x="3503958" y="55372"/>
                  </a:lnTo>
                  <a:lnTo>
                    <a:pt x="3555109" y="57403"/>
                  </a:lnTo>
                  <a:lnTo>
                    <a:pt x="3608840" y="58800"/>
                  </a:lnTo>
                  <a:lnTo>
                    <a:pt x="3664255" y="59436"/>
                  </a:lnTo>
                  <a:lnTo>
                    <a:pt x="3720459" y="59436"/>
                  </a:lnTo>
                  <a:lnTo>
                    <a:pt x="3831650" y="57658"/>
                  </a:lnTo>
                  <a:lnTo>
                    <a:pt x="3884846" y="55880"/>
                  </a:lnTo>
                  <a:lnTo>
                    <a:pt x="3935249" y="53594"/>
                  </a:lnTo>
                  <a:lnTo>
                    <a:pt x="3981963" y="50800"/>
                  </a:lnTo>
                  <a:lnTo>
                    <a:pt x="4024091" y="47625"/>
                  </a:lnTo>
                  <a:lnTo>
                    <a:pt x="4038489" y="46227"/>
                  </a:lnTo>
                  <a:lnTo>
                    <a:pt x="4035057" y="46227"/>
                  </a:lnTo>
                  <a:lnTo>
                    <a:pt x="3983444" y="45593"/>
                  </a:lnTo>
                  <a:lnTo>
                    <a:pt x="3929100" y="43941"/>
                  </a:lnTo>
                  <a:lnTo>
                    <a:pt x="3871638" y="41275"/>
                  </a:lnTo>
                  <a:lnTo>
                    <a:pt x="3810674" y="37464"/>
                  </a:lnTo>
                  <a:lnTo>
                    <a:pt x="3802765" y="36830"/>
                  </a:lnTo>
                  <a:close/>
                </a:path>
                <a:path w="10974070" h="59689">
                  <a:moveTo>
                    <a:pt x="9086336" y="38226"/>
                  </a:moveTo>
                  <a:lnTo>
                    <a:pt x="7951029" y="38226"/>
                  </a:lnTo>
                  <a:lnTo>
                    <a:pt x="8012063" y="39624"/>
                  </a:lnTo>
                  <a:lnTo>
                    <a:pt x="8181895" y="48895"/>
                  </a:lnTo>
                  <a:lnTo>
                    <a:pt x="8280700" y="52577"/>
                  </a:lnTo>
                  <a:lnTo>
                    <a:pt x="8386585" y="54863"/>
                  </a:lnTo>
                  <a:lnTo>
                    <a:pt x="8551968" y="56134"/>
                  </a:lnTo>
                  <a:lnTo>
                    <a:pt x="8715995" y="54610"/>
                  </a:lnTo>
                  <a:lnTo>
                    <a:pt x="8819472" y="52197"/>
                  </a:lnTo>
                  <a:lnTo>
                    <a:pt x="8914665" y="48640"/>
                  </a:lnTo>
                  <a:lnTo>
                    <a:pt x="8958194" y="46482"/>
                  </a:lnTo>
                  <a:lnTo>
                    <a:pt x="9086336" y="38226"/>
                  </a:lnTo>
                  <a:close/>
                </a:path>
                <a:path w="10974070" h="59689">
                  <a:moveTo>
                    <a:pt x="7129114" y="39750"/>
                  </a:moveTo>
                  <a:lnTo>
                    <a:pt x="6568679" y="39750"/>
                  </a:lnTo>
                  <a:lnTo>
                    <a:pt x="6616628" y="40132"/>
                  </a:lnTo>
                  <a:lnTo>
                    <a:pt x="6658869" y="41401"/>
                  </a:lnTo>
                  <a:lnTo>
                    <a:pt x="6694212" y="44069"/>
                  </a:lnTo>
                  <a:lnTo>
                    <a:pt x="6713174" y="46227"/>
                  </a:lnTo>
                  <a:lnTo>
                    <a:pt x="6751326" y="50673"/>
                  </a:lnTo>
                  <a:lnTo>
                    <a:pt x="6776441" y="53086"/>
                  </a:lnTo>
                  <a:lnTo>
                    <a:pt x="6805368" y="54356"/>
                  </a:lnTo>
                  <a:lnTo>
                    <a:pt x="6842690" y="54483"/>
                  </a:lnTo>
                  <a:lnTo>
                    <a:pt x="6892986" y="52959"/>
                  </a:lnTo>
                  <a:lnTo>
                    <a:pt x="6960839" y="49530"/>
                  </a:lnTo>
                  <a:lnTo>
                    <a:pt x="7109551" y="40639"/>
                  </a:lnTo>
                  <a:lnTo>
                    <a:pt x="7129114" y="39750"/>
                  </a:lnTo>
                  <a:close/>
                </a:path>
                <a:path w="10974070" h="59689">
                  <a:moveTo>
                    <a:pt x="1388572" y="33400"/>
                  </a:moveTo>
                  <a:lnTo>
                    <a:pt x="396863" y="33400"/>
                  </a:lnTo>
                  <a:lnTo>
                    <a:pt x="503413" y="34036"/>
                  </a:lnTo>
                  <a:lnTo>
                    <a:pt x="552960" y="35051"/>
                  </a:lnTo>
                  <a:lnTo>
                    <a:pt x="599321" y="36575"/>
                  </a:lnTo>
                  <a:lnTo>
                    <a:pt x="641971" y="38481"/>
                  </a:lnTo>
                  <a:lnTo>
                    <a:pt x="680384" y="41021"/>
                  </a:lnTo>
                  <a:lnTo>
                    <a:pt x="737444" y="46227"/>
                  </a:lnTo>
                  <a:lnTo>
                    <a:pt x="773245" y="49530"/>
                  </a:lnTo>
                  <a:lnTo>
                    <a:pt x="827378" y="52832"/>
                  </a:lnTo>
                  <a:lnTo>
                    <a:pt x="877828" y="54228"/>
                  </a:lnTo>
                  <a:lnTo>
                    <a:pt x="925987" y="53848"/>
                  </a:lnTo>
                  <a:lnTo>
                    <a:pt x="973249" y="51815"/>
                  </a:lnTo>
                  <a:lnTo>
                    <a:pt x="1021006" y="48513"/>
                  </a:lnTo>
                  <a:lnTo>
                    <a:pt x="1070652" y="44069"/>
                  </a:lnTo>
                  <a:lnTo>
                    <a:pt x="1111158" y="41783"/>
                  </a:lnTo>
                  <a:lnTo>
                    <a:pt x="1556152" y="41783"/>
                  </a:lnTo>
                  <a:lnTo>
                    <a:pt x="1561567" y="41136"/>
                  </a:lnTo>
                  <a:lnTo>
                    <a:pt x="1548512" y="40894"/>
                  </a:lnTo>
                  <a:lnTo>
                    <a:pt x="1502177" y="39497"/>
                  </a:lnTo>
                  <a:lnTo>
                    <a:pt x="1457225" y="37464"/>
                  </a:lnTo>
                  <a:lnTo>
                    <a:pt x="1413600" y="35051"/>
                  </a:lnTo>
                  <a:lnTo>
                    <a:pt x="1388572" y="33400"/>
                  </a:lnTo>
                  <a:close/>
                </a:path>
                <a:path w="10974070" h="59689">
                  <a:moveTo>
                    <a:pt x="5000821" y="19431"/>
                  </a:moveTo>
                  <a:lnTo>
                    <a:pt x="4955680" y="19558"/>
                  </a:lnTo>
                  <a:lnTo>
                    <a:pt x="4532989" y="26670"/>
                  </a:lnTo>
                  <a:lnTo>
                    <a:pt x="4485933" y="28194"/>
                  </a:lnTo>
                  <a:lnTo>
                    <a:pt x="4207525" y="42525"/>
                  </a:lnTo>
                  <a:lnTo>
                    <a:pt x="4255915" y="46227"/>
                  </a:lnTo>
                  <a:lnTo>
                    <a:pt x="4300472" y="49784"/>
                  </a:lnTo>
                  <a:lnTo>
                    <a:pt x="4350554" y="52577"/>
                  </a:lnTo>
                  <a:lnTo>
                    <a:pt x="4404201" y="53212"/>
                  </a:lnTo>
                  <a:lnTo>
                    <a:pt x="4462637" y="50800"/>
                  </a:lnTo>
                  <a:lnTo>
                    <a:pt x="4506499" y="46218"/>
                  </a:lnTo>
                  <a:lnTo>
                    <a:pt x="4553549" y="41136"/>
                  </a:lnTo>
                  <a:lnTo>
                    <a:pt x="4563765" y="40005"/>
                  </a:lnTo>
                  <a:lnTo>
                    <a:pt x="4605554" y="37211"/>
                  </a:lnTo>
                  <a:lnTo>
                    <a:pt x="4651792" y="35560"/>
                  </a:lnTo>
                  <a:lnTo>
                    <a:pt x="4701823" y="34671"/>
                  </a:lnTo>
                  <a:lnTo>
                    <a:pt x="6848916" y="34671"/>
                  </a:lnTo>
                  <a:lnTo>
                    <a:pt x="6771952" y="31496"/>
                  </a:lnTo>
                  <a:lnTo>
                    <a:pt x="6142279" y="31496"/>
                  </a:lnTo>
                  <a:lnTo>
                    <a:pt x="6086562" y="30607"/>
                  </a:lnTo>
                  <a:lnTo>
                    <a:pt x="6024040" y="28828"/>
                  </a:lnTo>
                  <a:lnTo>
                    <a:pt x="6021094" y="28701"/>
                  </a:lnTo>
                  <a:lnTo>
                    <a:pt x="5251815" y="28701"/>
                  </a:lnTo>
                  <a:lnTo>
                    <a:pt x="5216778" y="28448"/>
                  </a:lnTo>
                  <a:lnTo>
                    <a:pt x="5185447" y="27559"/>
                  </a:lnTo>
                  <a:lnTo>
                    <a:pt x="5158020" y="25781"/>
                  </a:lnTo>
                  <a:lnTo>
                    <a:pt x="5120826" y="22987"/>
                  </a:lnTo>
                  <a:lnTo>
                    <a:pt x="5082695" y="21082"/>
                  </a:lnTo>
                  <a:lnTo>
                    <a:pt x="5042926" y="19938"/>
                  </a:lnTo>
                  <a:lnTo>
                    <a:pt x="5000821" y="19431"/>
                  </a:lnTo>
                  <a:close/>
                </a:path>
                <a:path w="10974070" h="59689">
                  <a:moveTo>
                    <a:pt x="1556152" y="41783"/>
                  </a:moveTo>
                  <a:lnTo>
                    <a:pt x="1111158" y="41783"/>
                  </a:lnTo>
                  <a:lnTo>
                    <a:pt x="1153533" y="42163"/>
                  </a:lnTo>
                  <a:lnTo>
                    <a:pt x="1198188" y="44450"/>
                  </a:lnTo>
                  <a:lnTo>
                    <a:pt x="1295980" y="50673"/>
                  </a:lnTo>
                  <a:lnTo>
                    <a:pt x="1349939" y="52705"/>
                  </a:lnTo>
                  <a:lnTo>
                    <a:pt x="1407820" y="52959"/>
                  </a:lnTo>
                  <a:lnTo>
                    <a:pt x="1470036" y="50291"/>
                  </a:lnTo>
                  <a:lnTo>
                    <a:pt x="1536996" y="44069"/>
                  </a:lnTo>
                  <a:lnTo>
                    <a:pt x="1556152" y="41783"/>
                  </a:lnTo>
                  <a:close/>
                </a:path>
                <a:path w="10974070" h="59689">
                  <a:moveTo>
                    <a:pt x="3252582" y="37464"/>
                  </a:moveTo>
                  <a:lnTo>
                    <a:pt x="2745057" y="37464"/>
                  </a:lnTo>
                  <a:lnTo>
                    <a:pt x="2786239" y="37591"/>
                  </a:lnTo>
                  <a:lnTo>
                    <a:pt x="2827027" y="38735"/>
                  </a:lnTo>
                  <a:lnTo>
                    <a:pt x="2867714" y="40766"/>
                  </a:lnTo>
                  <a:lnTo>
                    <a:pt x="2908596" y="44069"/>
                  </a:lnTo>
                  <a:lnTo>
                    <a:pt x="2976893" y="48768"/>
                  </a:lnTo>
                  <a:lnTo>
                    <a:pt x="3036922" y="49657"/>
                  </a:lnTo>
                  <a:lnTo>
                    <a:pt x="3090460" y="48006"/>
                  </a:lnTo>
                  <a:lnTo>
                    <a:pt x="3229906" y="38100"/>
                  </a:lnTo>
                  <a:lnTo>
                    <a:pt x="3252582" y="37464"/>
                  </a:lnTo>
                  <a:close/>
                </a:path>
                <a:path w="10974070" h="59689">
                  <a:moveTo>
                    <a:pt x="9224768" y="34162"/>
                  </a:moveTo>
                  <a:lnTo>
                    <a:pt x="9204621" y="34162"/>
                  </a:lnTo>
                  <a:lnTo>
                    <a:pt x="9230621" y="34798"/>
                  </a:lnTo>
                  <a:lnTo>
                    <a:pt x="9464844" y="44069"/>
                  </a:lnTo>
                  <a:lnTo>
                    <a:pt x="9590727" y="47244"/>
                  </a:lnTo>
                  <a:lnTo>
                    <a:pt x="9707950" y="48260"/>
                  </a:lnTo>
                  <a:lnTo>
                    <a:pt x="9763194" y="48260"/>
                  </a:lnTo>
                  <a:lnTo>
                    <a:pt x="10117928" y="43814"/>
                  </a:lnTo>
                  <a:lnTo>
                    <a:pt x="10514663" y="43814"/>
                  </a:lnTo>
                  <a:lnTo>
                    <a:pt x="10547979" y="42672"/>
                  </a:lnTo>
                  <a:lnTo>
                    <a:pt x="10638775" y="40766"/>
                  </a:lnTo>
                  <a:lnTo>
                    <a:pt x="10973686" y="40259"/>
                  </a:lnTo>
                  <a:lnTo>
                    <a:pt x="10973572" y="36830"/>
                  </a:lnTo>
                  <a:lnTo>
                    <a:pt x="10973501" y="36195"/>
                  </a:lnTo>
                  <a:lnTo>
                    <a:pt x="9376972" y="36195"/>
                  </a:lnTo>
                  <a:lnTo>
                    <a:pt x="9284535" y="35560"/>
                  </a:lnTo>
                  <a:lnTo>
                    <a:pt x="9224768" y="34162"/>
                  </a:lnTo>
                  <a:close/>
                </a:path>
                <a:path w="10974070" h="59689">
                  <a:moveTo>
                    <a:pt x="2172057" y="17907"/>
                  </a:moveTo>
                  <a:lnTo>
                    <a:pt x="2125319" y="18034"/>
                  </a:lnTo>
                  <a:lnTo>
                    <a:pt x="2077302" y="19176"/>
                  </a:lnTo>
                  <a:lnTo>
                    <a:pt x="2027625" y="21716"/>
                  </a:lnTo>
                  <a:lnTo>
                    <a:pt x="1916433" y="30734"/>
                  </a:lnTo>
                  <a:lnTo>
                    <a:pt x="1881334" y="33209"/>
                  </a:lnTo>
                  <a:lnTo>
                    <a:pt x="2113068" y="44069"/>
                  </a:lnTo>
                  <a:lnTo>
                    <a:pt x="2181921" y="46355"/>
                  </a:lnTo>
                  <a:lnTo>
                    <a:pt x="2246851" y="47751"/>
                  </a:lnTo>
                  <a:lnTo>
                    <a:pt x="2308152" y="48133"/>
                  </a:lnTo>
                  <a:lnTo>
                    <a:pt x="2421041" y="46862"/>
                  </a:lnTo>
                  <a:lnTo>
                    <a:pt x="2703187" y="37973"/>
                  </a:lnTo>
                  <a:lnTo>
                    <a:pt x="2745057" y="37464"/>
                  </a:lnTo>
                  <a:lnTo>
                    <a:pt x="3252582" y="37464"/>
                  </a:lnTo>
                  <a:lnTo>
                    <a:pt x="3275259" y="36830"/>
                  </a:lnTo>
                  <a:lnTo>
                    <a:pt x="3802765" y="36830"/>
                  </a:lnTo>
                  <a:lnTo>
                    <a:pt x="3745820" y="32258"/>
                  </a:lnTo>
                  <a:lnTo>
                    <a:pt x="3743109" y="32003"/>
                  </a:lnTo>
                  <a:lnTo>
                    <a:pt x="2597820" y="32003"/>
                  </a:lnTo>
                  <a:lnTo>
                    <a:pt x="2545497" y="31750"/>
                  </a:lnTo>
                  <a:lnTo>
                    <a:pt x="2495314" y="30734"/>
                  </a:lnTo>
                  <a:lnTo>
                    <a:pt x="2399852" y="26924"/>
                  </a:lnTo>
                  <a:lnTo>
                    <a:pt x="2263214" y="20320"/>
                  </a:lnTo>
                  <a:lnTo>
                    <a:pt x="2217895" y="18796"/>
                  </a:lnTo>
                  <a:lnTo>
                    <a:pt x="2172057" y="17907"/>
                  </a:lnTo>
                  <a:close/>
                </a:path>
                <a:path w="10974070" h="59689">
                  <a:moveTo>
                    <a:pt x="6848916" y="34671"/>
                  </a:moveTo>
                  <a:lnTo>
                    <a:pt x="4754989" y="34671"/>
                  </a:lnTo>
                  <a:lnTo>
                    <a:pt x="4810632" y="35433"/>
                  </a:lnTo>
                  <a:lnTo>
                    <a:pt x="5266095" y="47751"/>
                  </a:lnTo>
                  <a:lnTo>
                    <a:pt x="5314457" y="48006"/>
                  </a:lnTo>
                  <a:lnTo>
                    <a:pt x="5358723" y="47625"/>
                  </a:lnTo>
                  <a:lnTo>
                    <a:pt x="5398237" y="46355"/>
                  </a:lnTo>
                  <a:lnTo>
                    <a:pt x="5470255" y="41148"/>
                  </a:lnTo>
                  <a:lnTo>
                    <a:pt x="5513336" y="38988"/>
                  </a:lnTo>
                  <a:lnTo>
                    <a:pt x="5560812" y="37591"/>
                  </a:lnTo>
                  <a:lnTo>
                    <a:pt x="5665876" y="36195"/>
                  </a:lnTo>
                  <a:lnTo>
                    <a:pt x="6890913" y="36195"/>
                  </a:lnTo>
                  <a:lnTo>
                    <a:pt x="6848916" y="34671"/>
                  </a:lnTo>
                  <a:close/>
                </a:path>
                <a:path w="10974070" h="59689">
                  <a:moveTo>
                    <a:pt x="10514663" y="43814"/>
                  </a:moveTo>
                  <a:lnTo>
                    <a:pt x="10117928" y="43814"/>
                  </a:lnTo>
                  <a:lnTo>
                    <a:pt x="10363755" y="46355"/>
                  </a:lnTo>
                  <a:lnTo>
                    <a:pt x="10410890" y="46227"/>
                  </a:lnTo>
                  <a:lnTo>
                    <a:pt x="10458274" y="45465"/>
                  </a:lnTo>
                  <a:lnTo>
                    <a:pt x="10514663" y="43814"/>
                  </a:lnTo>
                  <a:close/>
                </a:path>
                <a:path w="10974070" h="59689">
                  <a:moveTo>
                    <a:pt x="4159389" y="40132"/>
                  </a:moveTo>
                  <a:lnTo>
                    <a:pt x="4111339" y="40259"/>
                  </a:lnTo>
                  <a:lnTo>
                    <a:pt x="4060740" y="44069"/>
                  </a:lnTo>
                  <a:lnTo>
                    <a:pt x="4038582" y="46218"/>
                  </a:lnTo>
                  <a:lnTo>
                    <a:pt x="4084326" y="46100"/>
                  </a:lnTo>
                  <a:lnTo>
                    <a:pt x="4131636" y="45212"/>
                  </a:lnTo>
                  <a:lnTo>
                    <a:pt x="4177373" y="43814"/>
                  </a:lnTo>
                  <a:lnTo>
                    <a:pt x="4207525" y="42525"/>
                  </a:lnTo>
                  <a:lnTo>
                    <a:pt x="4206112" y="42418"/>
                  </a:lnTo>
                  <a:lnTo>
                    <a:pt x="4159389" y="40132"/>
                  </a:lnTo>
                  <a:close/>
                </a:path>
                <a:path w="10974070" h="59689">
                  <a:moveTo>
                    <a:pt x="9206287" y="33655"/>
                  </a:moveTo>
                  <a:lnTo>
                    <a:pt x="7395327" y="33655"/>
                  </a:lnTo>
                  <a:lnTo>
                    <a:pt x="7448353" y="33909"/>
                  </a:lnTo>
                  <a:lnTo>
                    <a:pt x="7547352" y="35560"/>
                  </a:lnTo>
                  <a:lnTo>
                    <a:pt x="7634505" y="38481"/>
                  </a:lnTo>
                  <a:lnTo>
                    <a:pt x="7706889" y="42037"/>
                  </a:lnTo>
                  <a:lnTo>
                    <a:pt x="7736628" y="44069"/>
                  </a:lnTo>
                  <a:lnTo>
                    <a:pt x="7778512" y="45974"/>
                  </a:lnTo>
                  <a:lnTo>
                    <a:pt x="7811476" y="45465"/>
                  </a:lnTo>
                  <a:lnTo>
                    <a:pt x="7840366" y="43687"/>
                  </a:lnTo>
                  <a:lnTo>
                    <a:pt x="7870025" y="41148"/>
                  </a:lnTo>
                  <a:lnTo>
                    <a:pt x="7905298" y="39115"/>
                  </a:lnTo>
                  <a:lnTo>
                    <a:pt x="7951029" y="38226"/>
                  </a:lnTo>
                  <a:lnTo>
                    <a:pt x="9086336" y="38226"/>
                  </a:lnTo>
                  <a:lnTo>
                    <a:pt x="9126301" y="35940"/>
                  </a:lnTo>
                  <a:lnTo>
                    <a:pt x="9154794" y="34671"/>
                  </a:lnTo>
                  <a:lnTo>
                    <a:pt x="9180123" y="34162"/>
                  </a:lnTo>
                  <a:lnTo>
                    <a:pt x="9224768" y="34162"/>
                  </a:lnTo>
                  <a:lnTo>
                    <a:pt x="9206287" y="33655"/>
                  </a:lnTo>
                  <a:close/>
                </a:path>
                <a:path w="10974070" h="59689">
                  <a:moveTo>
                    <a:pt x="107723" y="19685"/>
                  </a:moveTo>
                  <a:lnTo>
                    <a:pt x="54829" y="21336"/>
                  </a:lnTo>
                  <a:lnTo>
                    <a:pt x="804" y="25781"/>
                  </a:lnTo>
                  <a:lnTo>
                    <a:pt x="71" y="33209"/>
                  </a:lnTo>
                  <a:lnTo>
                    <a:pt x="0" y="35051"/>
                  </a:lnTo>
                  <a:lnTo>
                    <a:pt x="1061" y="38226"/>
                  </a:lnTo>
                  <a:lnTo>
                    <a:pt x="1170" y="40005"/>
                  </a:lnTo>
                  <a:lnTo>
                    <a:pt x="804" y="44069"/>
                  </a:lnTo>
                  <a:lnTo>
                    <a:pt x="111506" y="39115"/>
                  </a:lnTo>
                  <a:lnTo>
                    <a:pt x="226276" y="35687"/>
                  </a:lnTo>
                  <a:lnTo>
                    <a:pt x="396863" y="33400"/>
                  </a:lnTo>
                  <a:lnTo>
                    <a:pt x="1388572" y="33400"/>
                  </a:lnTo>
                  <a:lnTo>
                    <a:pt x="1371244" y="32258"/>
                  </a:lnTo>
                  <a:lnTo>
                    <a:pt x="1338328" y="29718"/>
                  </a:lnTo>
                  <a:lnTo>
                    <a:pt x="927432" y="29718"/>
                  </a:lnTo>
                  <a:lnTo>
                    <a:pt x="876813" y="28956"/>
                  </a:lnTo>
                  <a:lnTo>
                    <a:pt x="857715" y="27812"/>
                  </a:lnTo>
                  <a:lnTo>
                    <a:pt x="415226" y="27812"/>
                  </a:lnTo>
                  <a:lnTo>
                    <a:pt x="363909" y="27686"/>
                  </a:lnTo>
                  <a:lnTo>
                    <a:pt x="312950" y="26162"/>
                  </a:lnTo>
                  <a:lnTo>
                    <a:pt x="211110" y="21716"/>
                  </a:lnTo>
                  <a:lnTo>
                    <a:pt x="159734" y="20065"/>
                  </a:lnTo>
                  <a:lnTo>
                    <a:pt x="107723" y="19685"/>
                  </a:lnTo>
                  <a:close/>
                </a:path>
                <a:path w="10974070" h="59689">
                  <a:moveTo>
                    <a:pt x="6890913" y="36195"/>
                  </a:moveTo>
                  <a:lnTo>
                    <a:pt x="5721923" y="36195"/>
                  </a:lnTo>
                  <a:lnTo>
                    <a:pt x="5779287" y="36575"/>
                  </a:lnTo>
                  <a:lnTo>
                    <a:pt x="6227868" y="44069"/>
                  </a:lnTo>
                  <a:lnTo>
                    <a:pt x="6285035" y="43941"/>
                  </a:lnTo>
                  <a:lnTo>
                    <a:pt x="6568679" y="39750"/>
                  </a:lnTo>
                  <a:lnTo>
                    <a:pt x="7129114" y="39750"/>
                  </a:lnTo>
                  <a:lnTo>
                    <a:pt x="7157061" y="38481"/>
                  </a:lnTo>
                  <a:lnTo>
                    <a:pt x="6997691" y="38481"/>
                  </a:lnTo>
                  <a:lnTo>
                    <a:pt x="6949555" y="37846"/>
                  </a:lnTo>
                  <a:lnTo>
                    <a:pt x="6890913" y="36195"/>
                  </a:lnTo>
                  <a:close/>
                </a:path>
                <a:path w="10974070" h="59689">
                  <a:moveTo>
                    <a:pt x="10973686" y="40259"/>
                  </a:moveTo>
                  <a:lnTo>
                    <a:pt x="10740898" y="40259"/>
                  </a:lnTo>
                  <a:lnTo>
                    <a:pt x="10852967" y="41148"/>
                  </a:lnTo>
                  <a:lnTo>
                    <a:pt x="10973604" y="44069"/>
                  </a:lnTo>
                  <a:lnTo>
                    <a:pt x="10973686" y="40259"/>
                  </a:lnTo>
                  <a:close/>
                </a:path>
                <a:path w="10974070" h="59689">
                  <a:moveTo>
                    <a:pt x="1727428" y="28321"/>
                  </a:moveTo>
                  <a:lnTo>
                    <a:pt x="1661743" y="30987"/>
                  </a:lnTo>
                  <a:lnTo>
                    <a:pt x="1584888" y="38353"/>
                  </a:lnTo>
                  <a:lnTo>
                    <a:pt x="1561567" y="41136"/>
                  </a:lnTo>
                  <a:lnTo>
                    <a:pt x="1596289" y="41783"/>
                  </a:lnTo>
                  <a:lnTo>
                    <a:pt x="1645564" y="41910"/>
                  </a:lnTo>
                  <a:lnTo>
                    <a:pt x="1696395" y="41401"/>
                  </a:lnTo>
                  <a:lnTo>
                    <a:pt x="1748840" y="40005"/>
                  </a:lnTo>
                  <a:lnTo>
                    <a:pt x="1802957" y="37846"/>
                  </a:lnTo>
                  <a:lnTo>
                    <a:pt x="1858802" y="34798"/>
                  </a:lnTo>
                  <a:lnTo>
                    <a:pt x="1881334" y="33209"/>
                  </a:lnTo>
                  <a:lnTo>
                    <a:pt x="1798823" y="29463"/>
                  </a:lnTo>
                  <a:lnTo>
                    <a:pt x="1761357" y="28448"/>
                  </a:lnTo>
                  <a:lnTo>
                    <a:pt x="1727428" y="28321"/>
                  </a:lnTo>
                  <a:close/>
                </a:path>
                <a:path w="10974070" h="59689">
                  <a:moveTo>
                    <a:pt x="7436657" y="16890"/>
                  </a:moveTo>
                  <a:lnTo>
                    <a:pt x="7383494" y="17145"/>
                  </a:lnTo>
                  <a:lnTo>
                    <a:pt x="7333923" y="18034"/>
                  </a:lnTo>
                  <a:lnTo>
                    <a:pt x="7288810" y="19685"/>
                  </a:lnTo>
                  <a:lnTo>
                    <a:pt x="7249021" y="22225"/>
                  </a:lnTo>
                  <a:lnTo>
                    <a:pt x="7172112" y="30861"/>
                  </a:lnTo>
                  <a:lnTo>
                    <a:pt x="7129532" y="34544"/>
                  </a:lnTo>
                  <a:lnTo>
                    <a:pt x="7086833" y="36957"/>
                  </a:lnTo>
                  <a:lnTo>
                    <a:pt x="7043169" y="38226"/>
                  </a:lnTo>
                  <a:lnTo>
                    <a:pt x="6997691" y="38481"/>
                  </a:lnTo>
                  <a:lnTo>
                    <a:pt x="7157061" y="38481"/>
                  </a:lnTo>
                  <a:lnTo>
                    <a:pt x="7168240" y="37973"/>
                  </a:lnTo>
                  <a:lnTo>
                    <a:pt x="7226528" y="35940"/>
                  </a:lnTo>
                  <a:lnTo>
                    <a:pt x="7340437" y="33909"/>
                  </a:lnTo>
                  <a:lnTo>
                    <a:pt x="9206287" y="33655"/>
                  </a:lnTo>
                  <a:lnTo>
                    <a:pt x="9153357" y="32003"/>
                  </a:lnTo>
                  <a:lnTo>
                    <a:pt x="8264618" y="32003"/>
                  </a:lnTo>
                  <a:lnTo>
                    <a:pt x="8221553" y="31241"/>
                  </a:lnTo>
                  <a:lnTo>
                    <a:pt x="8132010" y="26797"/>
                  </a:lnTo>
                  <a:lnTo>
                    <a:pt x="8109273" y="26162"/>
                  </a:lnTo>
                  <a:lnTo>
                    <a:pt x="7975404" y="26162"/>
                  </a:lnTo>
                  <a:lnTo>
                    <a:pt x="7836658" y="24384"/>
                  </a:lnTo>
                  <a:lnTo>
                    <a:pt x="7492546" y="17272"/>
                  </a:lnTo>
                  <a:lnTo>
                    <a:pt x="7436657" y="16890"/>
                  </a:lnTo>
                  <a:close/>
                </a:path>
                <a:path w="10974070" h="59689">
                  <a:moveTo>
                    <a:pt x="10244608" y="10287"/>
                  </a:moveTo>
                  <a:lnTo>
                    <a:pt x="10074198" y="11175"/>
                  </a:lnTo>
                  <a:lnTo>
                    <a:pt x="9820468" y="16128"/>
                  </a:lnTo>
                  <a:lnTo>
                    <a:pt x="9696490" y="21336"/>
                  </a:lnTo>
                  <a:lnTo>
                    <a:pt x="9574981" y="29590"/>
                  </a:lnTo>
                  <a:lnTo>
                    <a:pt x="9522887" y="32512"/>
                  </a:lnTo>
                  <a:lnTo>
                    <a:pt x="9472774" y="34416"/>
                  </a:lnTo>
                  <a:lnTo>
                    <a:pt x="9424262" y="35687"/>
                  </a:lnTo>
                  <a:lnTo>
                    <a:pt x="9376972" y="36195"/>
                  </a:lnTo>
                  <a:lnTo>
                    <a:pt x="10973501" y="36195"/>
                  </a:lnTo>
                  <a:lnTo>
                    <a:pt x="10973069" y="32385"/>
                  </a:lnTo>
                  <a:lnTo>
                    <a:pt x="10973194" y="29463"/>
                  </a:lnTo>
                  <a:lnTo>
                    <a:pt x="10973604" y="25781"/>
                  </a:lnTo>
                  <a:lnTo>
                    <a:pt x="10767442" y="17652"/>
                  </a:lnTo>
                  <a:lnTo>
                    <a:pt x="10480180" y="11684"/>
                  </a:lnTo>
                  <a:lnTo>
                    <a:pt x="10244608" y="10287"/>
                  </a:lnTo>
                  <a:close/>
                </a:path>
                <a:path w="10974070" h="59689">
                  <a:moveTo>
                    <a:pt x="3233162" y="0"/>
                  </a:moveTo>
                  <a:lnTo>
                    <a:pt x="3189012" y="508"/>
                  </a:lnTo>
                  <a:lnTo>
                    <a:pt x="3145727" y="1650"/>
                  </a:lnTo>
                  <a:lnTo>
                    <a:pt x="3102815" y="3428"/>
                  </a:lnTo>
                  <a:lnTo>
                    <a:pt x="3016135" y="8255"/>
                  </a:lnTo>
                  <a:lnTo>
                    <a:pt x="2771436" y="25781"/>
                  </a:lnTo>
                  <a:lnTo>
                    <a:pt x="2710409" y="29210"/>
                  </a:lnTo>
                  <a:lnTo>
                    <a:pt x="2652664" y="31241"/>
                  </a:lnTo>
                  <a:lnTo>
                    <a:pt x="2597820" y="32003"/>
                  </a:lnTo>
                  <a:lnTo>
                    <a:pt x="3743109" y="32003"/>
                  </a:lnTo>
                  <a:lnTo>
                    <a:pt x="3543851" y="13335"/>
                  </a:lnTo>
                  <a:lnTo>
                    <a:pt x="3484153" y="8762"/>
                  </a:lnTo>
                  <a:lnTo>
                    <a:pt x="3428279" y="5334"/>
                  </a:lnTo>
                  <a:lnTo>
                    <a:pt x="3375736" y="2666"/>
                  </a:lnTo>
                  <a:lnTo>
                    <a:pt x="3326030" y="1015"/>
                  </a:lnTo>
                  <a:lnTo>
                    <a:pt x="3278670" y="126"/>
                  </a:lnTo>
                  <a:lnTo>
                    <a:pt x="3233162" y="0"/>
                  </a:lnTo>
                  <a:close/>
                </a:path>
                <a:path w="10974070" h="59689">
                  <a:moveTo>
                    <a:pt x="8588117" y="17272"/>
                  </a:moveTo>
                  <a:lnTo>
                    <a:pt x="8539350" y="17272"/>
                  </a:lnTo>
                  <a:lnTo>
                    <a:pt x="8493093" y="17907"/>
                  </a:lnTo>
                  <a:lnTo>
                    <a:pt x="8449164" y="19431"/>
                  </a:lnTo>
                  <a:lnTo>
                    <a:pt x="8407382" y="21971"/>
                  </a:lnTo>
                  <a:lnTo>
                    <a:pt x="8311940" y="30607"/>
                  </a:lnTo>
                  <a:lnTo>
                    <a:pt x="8264618" y="32003"/>
                  </a:lnTo>
                  <a:lnTo>
                    <a:pt x="9153357" y="32003"/>
                  </a:lnTo>
                  <a:lnTo>
                    <a:pt x="8639577" y="18034"/>
                  </a:lnTo>
                  <a:lnTo>
                    <a:pt x="8588117" y="17272"/>
                  </a:lnTo>
                  <a:close/>
                </a:path>
                <a:path w="10974070" h="59689">
                  <a:moveTo>
                    <a:pt x="6529800" y="22860"/>
                  </a:moveTo>
                  <a:lnTo>
                    <a:pt x="6482883" y="22860"/>
                  </a:lnTo>
                  <a:lnTo>
                    <a:pt x="6439650" y="23622"/>
                  </a:lnTo>
                  <a:lnTo>
                    <a:pt x="6237958" y="30607"/>
                  </a:lnTo>
                  <a:lnTo>
                    <a:pt x="6192356" y="31369"/>
                  </a:lnTo>
                  <a:lnTo>
                    <a:pt x="6142279" y="31496"/>
                  </a:lnTo>
                  <a:lnTo>
                    <a:pt x="6771952" y="31496"/>
                  </a:lnTo>
                  <a:lnTo>
                    <a:pt x="6581566" y="23749"/>
                  </a:lnTo>
                  <a:lnTo>
                    <a:pt x="6529800" y="22860"/>
                  </a:lnTo>
                  <a:close/>
                </a:path>
                <a:path w="10974070" h="59689">
                  <a:moveTo>
                    <a:pt x="1175903" y="20700"/>
                  </a:moveTo>
                  <a:lnTo>
                    <a:pt x="1123794" y="21589"/>
                  </a:lnTo>
                  <a:lnTo>
                    <a:pt x="976530" y="28448"/>
                  </a:lnTo>
                  <a:lnTo>
                    <a:pt x="927432" y="29718"/>
                  </a:lnTo>
                  <a:lnTo>
                    <a:pt x="1338328" y="29718"/>
                  </a:lnTo>
                  <a:lnTo>
                    <a:pt x="1290108" y="25781"/>
                  </a:lnTo>
                  <a:lnTo>
                    <a:pt x="1231037" y="21844"/>
                  </a:lnTo>
                  <a:lnTo>
                    <a:pt x="1175903" y="20700"/>
                  </a:lnTo>
                  <a:close/>
                </a:path>
                <a:path w="10974070" h="59689">
                  <a:moveTo>
                    <a:pt x="5700909" y="19938"/>
                  </a:moveTo>
                  <a:lnTo>
                    <a:pt x="5584033" y="21082"/>
                  </a:lnTo>
                  <a:lnTo>
                    <a:pt x="5290358" y="28321"/>
                  </a:lnTo>
                  <a:lnTo>
                    <a:pt x="5251815" y="28701"/>
                  </a:lnTo>
                  <a:lnTo>
                    <a:pt x="6021094" y="28701"/>
                  </a:lnTo>
                  <a:lnTo>
                    <a:pt x="5888527" y="22987"/>
                  </a:lnTo>
                  <a:lnTo>
                    <a:pt x="5824613" y="21082"/>
                  </a:lnTo>
                  <a:lnTo>
                    <a:pt x="5762007" y="20193"/>
                  </a:lnTo>
                  <a:lnTo>
                    <a:pt x="5700909" y="19938"/>
                  </a:lnTo>
                  <a:close/>
                </a:path>
                <a:path w="10974070" h="59689">
                  <a:moveTo>
                    <a:pt x="664103" y="16510"/>
                  </a:moveTo>
                  <a:lnTo>
                    <a:pt x="621853" y="17018"/>
                  </a:lnTo>
                  <a:lnTo>
                    <a:pt x="577842" y="18796"/>
                  </a:lnTo>
                  <a:lnTo>
                    <a:pt x="467148" y="25781"/>
                  </a:lnTo>
                  <a:lnTo>
                    <a:pt x="415226" y="27812"/>
                  </a:lnTo>
                  <a:lnTo>
                    <a:pt x="857715" y="27812"/>
                  </a:lnTo>
                  <a:lnTo>
                    <a:pt x="823764" y="25781"/>
                  </a:lnTo>
                  <a:lnTo>
                    <a:pt x="760711" y="20700"/>
                  </a:lnTo>
                  <a:lnTo>
                    <a:pt x="708940" y="17652"/>
                  </a:lnTo>
                  <a:lnTo>
                    <a:pt x="664103" y="16510"/>
                  </a:lnTo>
                  <a:close/>
                </a:path>
                <a:path w="10974070" h="59689">
                  <a:moveTo>
                    <a:pt x="8077442" y="25273"/>
                  </a:moveTo>
                  <a:lnTo>
                    <a:pt x="7975404" y="26162"/>
                  </a:lnTo>
                  <a:lnTo>
                    <a:pt x="8109273" y="26162"/>
                  </a:lnTo>
                  <a:lnTo>
                    <a:pt x="8077442" y="25273"/>
                  </a:lnTo>
                  <a:close/>
                </a:path>
              </a:pathLst>
            </a:custGeom>
            <a:solidFill>
              <a:srgbClr val="EC7C30">
                <a:alpha val="74900"/>
              </a:srgbClr>
            </a:solidFill>
          </p:spPr>
          <p:txBody>
            <a:bodyPr wrap="square" lIns="0" tIns="0" rIns="0" bIns="0" rtlCol="0"/>
            <a:lstStyle/>
            <a:p>
              <a:endParaRPr/>
            </a:p>
          </p:txBody>
        </p:sp>
        <p:sp>
          <p:nvSpPr>
            <p:cNvPr id="4" name="object 5">
              <a:extLst>
                <a:ext uri="{FF2B5EF4-FFF2-40B4-BE49-F238E27FC236}">
                  <a16:creationId xmlns:a16="http://schemas.microsoft.com/office/drawing/2014/main" id="{97879694-C94F-AB2E-49D4-01AE8947C88C}"/>
                </a:ext>
              </a:extLst>
            </p:cNvPr>
            <p:cNvSpPr/>
            <p:nvPr/>
          </p:nvSpPr>
          <p:spPr>
            <a:xfrm>
              <a:off x="574281" y="1663812"/>
              <a:ext cx="10973435" cy="54610"/>
            </a:xfrm>
            <a:custGeom>
              <a:avLst/>
              <a:gdLst/>
              <a:ahLst/>
              <a:cxnLst/>
              <a:rect l="l" t="t" r="r" b="b"/>
              <a:pathLst>
                <a:path w="10973435" h="54610">
                  <a:moveTo>
                    <a:pt x="266" y="20207"/>
                  </a:moveTo>
                  <a:lnTo>
                    <a:pt x="63450" y="20327"/>
                  </a:lnTo>
                  <a:lnTo>
                    <a:pt x="114153" y="21773"/>
                  </a:lnTo>
                  <a:lnTo>
                    <a:pt x="157415" y="23726"/>
                  </a:lnTo>
                  <a:lnTo>
                    <a:pt x="198278" y="25365"/>
                  </a:lnTo>
                  <a:lnTo>
                    <a:pt x="241782" y="25872"/>
                  </a:lnTo>
                  <a:lnTo>
                    <a:pt x="292970" y="24425"/>
                  </a:lnTo>
                  <a:lnTo>
                    <a:pt x="356882" y="20207"/>
                  </a:lnTo>
                  <a:lnTo>
                    <a:pt x="393529" y="17799"/>
                  </a:lnTo>
                  <a:lnTo>
                    <a:pt x="431594" y="16354"/>
                  </a:lnTo>
                  <a:lnTo>
                    <a:pt x="471197" y="15725"/>
                  </a:lnTo>
                  <a:lnTo>
                    <a:pt x="512459" y="15763"/>
                  </a:lnTo>
                  <a:lnTo>
                    <a:pt x="555499" y="16320"/>
                  </a:lnTo>
                  <a:lnTo>
                    <a:pt x="600438" y="17247"/>
                  </a:lnTo>
                  <a:lnTo>
                    <a:pt x="647395" y="18397"/>
                  </a:lnTo>
                  <a:lnTo>
                    <a:pt x="696490" y="19620"/>
                  </a:lnTo>
                  <a:lnTo>
                    <a:pt x="747843" y="20769"/>
                  </a:lnTo>
                  <a:lnTo>
                    <a:pt x="801575" y="21695"/>
                  </a:lnTo>
                  <a:lnTo>
                    <a:pt x="857804" y="22250"/>
                  </a:lnTo>
                  <a:lnTo>
                    <a:pt x="916652" y="22286"/>
                  </a:lnTo>
                  <a:lnTo>
                    <a:pt x="978238" y="21654"/>
                  </a:lnTo>
                  <a:lnTo>
                    <a:pt x="1042682" y="20207"/>
                  </a:lnTo>
                  <a:lnTo>
                    <a:pt x="1093406" y="18655"/>
                  </a:lnTo>
                  <a:lnTo>
                    <a:pt x="1143162" y="17000"/>
                  </a:lnTo>
                  <a:lnTo>
                    <a:pt x="1192121" y="15294"/>
                  </a:lnTo>
                  <a:lnTo>
                    <a:pt x="1240455" y="13592"/>
                  </a:lnTo>
                  <a:lnTo>
                    <a:pt x="1288337" y="11947"/>
                  </a:lnTo>
                  <a:lnTo>
                    <a:pt x="1335939" y="10414"/>
                  </a:lnTo>
                  <a:lnTo>
                    <a:pt x="1383433" y="9044"/>
                  </a:lnTo>
                  <a:lnTo>
                    <a:pt x="1430991" y="7893"/>
                  </a:lnTo>
                  <a:lnTo>
                    <a:pt x="1478784" y="7014"/>
                  </a:lnTo>
                  <a:lnTo>
                    <a:pt x="1526986" y="6461"/>
                  </a:lnTo>
                  <a:lnTo>
                    <a:pt x="1575768" y="6288"/>
                  </a:lnTo>
                  <a:lnTo>
                    <a:pt x="1625302" y="6547"/>
                  </a:lnTo>
                  <a:lnTo>
                    <a:pt x="1675760" y="7293"/>
                  </a:lnTo>
                  <a:lnTo>
                    <a:pt x="1727315" y="8580"/>
                  </a:lnTo>
                  <a:lnTo>
                    <a:pt x="1780138" y="10461"/>
                  </a:lnTo>
                  <a:lnTo>
                    <a:pt x="1834401" y="12990"/>
                  </a:lnTo>
                  <a:lnTo>
                    <a:pt x="1890277" y="16221"/>
                  </a:lnTo>
                  <a:lnTo>
                    <a:pt x="1947938" y="20207"/>
                  </a:lnTo>
                  <a:lnTo>
                    <a:pt x="2013703" y="24543"/>
                  </a:lnTo>
                  <a:lnTo>
                    <a:pt x="2071168" y="27201"/>
                  </a:lnTo>
                  <a:lnTo>
                    <a:pt x="2121589" y="28424"/>
                  </a:lnTo>
                  <a:lnTo>
                    <a:pt x="2166219" y="28457"/>
                  </a:lnTo>
                  <a:lnTo>
                    <a:pt x="2206313" y="27544"/>
                  </a:lnTo>
                  <a:lnTo>
                    <a:pt x="2243125" y="25931"/>
                  </a:lnTo>
                  <a:lnTo>
                    <a:pt x="2277910" y="23861"/>
                  </a:lnTo>
                  <a:lnTo>
                    <a:pt x="2311922" y="21578"/>
                  </a:lnTo>
                  <a:lnTo>
                    <a:pt x="2346415" y="19329"/>
                  </a:lnTo>
                  <a:lnTo>
                    <a:pt x="2382645" y="17356"/>
                  </a:lnTo>
                  <a:lnTo>
                    <a:pt x="2421865" y="15905"/>
                  </a:lnTo>
                  <a:lnTo>
                    <a:pt x="2465330" y="15220"/>
                  </a:lnTo>
                  <a:lnTo>
                    <a:pt x="2514294" y="15546"/>
                  </a:lnTo>
                  <a:lnTo>
                    <a:pt x="2570012" y="17126"/>
                  </a:lnTo>
                  <a:lnTo>
                    <a:pt x="2633738" y="20207"/>
                  </a:lnTo>
                  <a:lnTo>
                    <a:pt x="2709797" y="24521"/>
                  </a:lnTo>
                  <a:lnTo>
                    <a:pt x="2769242" y="27747"/>
                  </a:lnTo>
                  <a:lnTo>
                    <a:pt x="2814529" y="29976"/>
                  </a:lnTo>
                  <a:lnTo>
                    <a:pt x="2848114" y="31298"/>
                  </a:lnTo>
                  <a:lnTo>
                    <a:pt x="2872455" y="31805"/>
                  </a:lnTo>
                  <a:lnTo>
                    <a:pt x="2890008" y="31589"/>
                  </a:lnTo>
                  <a:lnTo>
                    <a:pt x="2903230" y="30740"/>
                  </a:lnTo>
                  <a:lnTo>
                    <a:pt x="2914578" y="29351"/>
                  </a:lnTo>
                  <a:lnTo>
                    <a:pt x="2926507" y="27511"/>
                  </a:lnTo>
                  <a:lnTo>
                    <a:pt x="2941475" y="25313"/>
                  </a:lnTo>
                  <a:lnTo>
                    <a:pt x="2961939" y="22848"/>
                  </a:lnTo>
                  <a:lnTo>
                    <a:pt x="2990354" y="20207"/>
                  </a:lnTo>
                  <a:lnTo>
                    <a:pt x="3038140" y="17602"/>
                  </a:lnTo>
                  <a:lnTo>
                    <a:pt x="3091601" y="16687"/>
                  </a:lnTo>
                  <a:lnTo>
                    <a:pt x="3148737" y="17018"/>
                  </a:lnTo>
                  <a:lnTo>
                    <a:pt x="3207548" y="18147"/>
                  </a:lnTo>
                  <a:lnTo>
                    <a:pt x="3266033" y="19632"/>
                  </a:lnTo>
                  <a:lnTo>
                    <a:pt x="3322191" y="21025"/>
                  </a:lnTo>
                  <a:lnTo>
                    <a:pt x="3374022" y="21882"/>
                  </a:lnTo>
                  <a:lnTo>
                    <a:pt x="3419524" y="21758"/>
                  </a:lnTo>
                  <a:lnTo>
                    <a:pt x="3456698" y="20207"/>
                  </a:lnTo>
                  <a:lnTo>
                    <a:pt x="3477223" y="19175"/>
                  </a:lnTo>
                  <a:lnTo>
                    <a:pt x="3505876" y="18467"/>
                  </a:lnTo>
                  <a:lnTo>
                    <a:pt x="3541790" y="18046"/>
                  </a:lnTo>
                  <a:lnTo>
                    <a:pt x="3584097" y="17873"/>
                  </a:lnTo>
                  <a:lnTo>
                    <a:pt x="3631931" y="17909"/>
                  </a:lnTo>
                  <a:lnTo>
                    <a:pt x="3684423" y="18118"/>
                  </a:lnTo>
                  <a:lnTo>
                    <a:pt x="3740707" y="18461"/>
                  </a:lnTo>
                  <a:lnTo>
                    <a:pt x="3799914" y="18900"/>
                  </a:lnTo>
                  <a:lnTo>
                    <a:pt x="3861177" y="19397"/>
                  </a:lnTo>
                  <a:lnTo>
                    <a:pt x="3923630" y="19914"/>
                  </a:lnTo>
                  <a:lnTo>
                    <a:pt x="3986403" y="20413"/>
                  </a:lnTo>
                  <a:lnTo>
                    <a:pt x="4048631" y="20856"/>
                  </a:lnTo>
                  <a:lnTo>
                    <a:pt x="4109445" y="21205"/>
                  </a:lnTo>
                  <a:lnTo>
                    <a:pt x="4167979" y="21421"/>
                  </a:lnTo>
                  <a:lnTo>
                    <a:pt x="4223364" y="21468"/>
                  </a:lnTo>
                  <a:lnTo>
                    <a:pt x="4274733" y="21306"/>
                  </a:lnTo>
                  <a:lnTo>
                    <a:pt x="4321219" y="20899"/>
                  </a:lnTo>
                  <a:lnTo>
                    <a:pt x="4361954" y="20207"/>
                  </a:lnTo>
                  <a:lnTo>
                    <a:pt x="4401137" y="19076"/>
                  </a:lnTo>
                  <a:lnTo>
                    <a:pt x="4443330" y="17455"/>
                  </a:lnTo>
                  <a:lnTo>
                    <a:pt x="4488215" y="15462"/>
                  </a:lnTo>
                  <a:lnTo>
                    <a:pt x="4535472" y="13212"/>
                  </a:lnTo>
                  <a:lnTo>
                    <a:pt x="4584781" y="10822"/>
                  </a:lnTo>
                  <a:lnTo>
                    <a:pt x="4635823" y="8410"/>
                  </a:lnTo>
                  <a:lnTo>
                    <a:pt x="4688278" y="6091"/>
                  </a:lnTo>
                  <a:lnTo>
                    <a:pt x="4741827" y="3984"/>
                  </a:lnTo>
                  <a:lnTo>
                    <a:pt x="4796151" y="2204"/>
                  </a:lnTo>
                  <a:lnTo>
                    <a:pt x="4850930" y="869"/>
                  </a:lnTo>
                  <a:lnTo>
                    <a:pt x="4905845" y="95"/>
                  </a:lnTo>
                  <a:lnTo>
                    <a:pt x="4960576" y="0"/>
                  </a:lnTo>
                  <a:lnTo>
                    <a:pt x="5014803" y="699"/>
                  </a:lnTo>
                  <a:lnTo>
                    <a:pt x="5068208" y="2310"/>
                  </a:lnTo>
                  <a:lnTo>
                    <a:pt x="5120471" y="4949"/>
                  </a:lnTo>
                  <a:lnTo>
                    <a:pt x="5171271" y="8734"/>
                  </a:lnTo>
                  <a:lnTo>
                    <a:pt x="5220291" y="13781"/>
                  </a:lnTo>
                  <a:lnTo>
                    <a:pt x="5267210" y="20207"/>
                  </a:lnTo>
                  <a:lnTo>
                    <a:pt x="5313572" y="26558"/>
                  </a:lnTo>
                  <a:lnTo>
                    <a:pt x="5361050" y="31399"/>
                  </a:lnTo>
                  <a:lnTo>
                    <a:pt x="5409523" y="34873"/>
                  </a:lnTo>
                  <a:lnTo>
                    <a:pt x="5458866" y="37123"/>
                  </a:lnTo>
                  <a:lnTo>
                    <a:pt x="5508959" y="38292"/>
                  </a:lnTo>
                  <a:lnTo>
                    <a:pt x="5559677" y="38523"/>
                  </a:lnTo>
                  <a:lnTo>
                    <a:pt x="5610899" y="37959"/>
                  </a:lnTo>
                  <a:lnTo>
                    <a:pt x="5662501" y="36743"/>
                  </a:lnTo>
                  <a:lnTo>
                    <a:pt x="5714361" y="35018"/>
                  </a:lnTo>
                  <a:lnTo>
                    <a:pt x="5766357" y="32928"/>
                  </a:lnTo>
                  <a:lnTo>
                    <a:pt x="5818365" y="30614"/>
                  </a:lnTo>
                  <a:lnTo>
                    <a:pt x="5870263" y="28222"/>
                  </a:lnTo>
                  <a:lnTo>
                    <a:pt x="5921928" y="25893"/>
                  </a:lnTo>
                  <a:lnTo>
                    <a:pt x="5973237" y="23770"/>
                  </a:lnTo>
                  <a:lnTo>
                    <a:pt x="6024068" y="21997"/>
                  </a:lnTo>
                  <a:lnTo>
                    <a:pt x="6074299" y="20717"/>
                  </a:lnTo>
                  <a:lnTo>
                    <a:pt x="6123806" y="20072"/>
                  </a:lnTo>
                  <a:lnTo>
                    <a:pt x="6172466" y="20207"/>
                  </a:lnTo>
                  <a:lnTo>
                    <a:pt x="6266852" y="21467"/>
                  </a:lnTo>
                  <a:lnTo>
                    <a:pt x="6336594" y="22600"/>
                  </a:lnTo>
                  <a:lnTo>
                    <a:pt x="6386899" y="23488"/>
                  </a:lnTo>
                  <a:lnTo>
                    <a:pt x="6422974" y="24017"/>
                  </a:lnTo>
                  <a:lnTo>
                    <a:pt x="6450023" y="24069"/>
                  </a:lnTo>
                  <a:lnTo>
                    <a:pt x="6473254" y="23528"/>
                  </a:lnTo>
                  <a:lnTo>
                    <a:pt x="6497871" y="22280"/>
                  </a:lnTo>
                  <a:lnTo>
                    <a:pt x="6529082" y="20207"/>
                  </a:lnTo>
                  <a:lnTo>
                    <a:pt x="6552704" y="18958"/>
                  </a:lnTo>
                  <a:lnTo>
                    <a:pt x="6581873" y="18067"/>
                  </a:lnTo>
                  <a:lnTo>
                    <a:pt x="6616180" y="17494"/>
                  </a:lnTo>
                  <a:lnTo>
                    <a:pt x="6655212" y="17196"/>
                  </a:lnTo>
                  <a:lnTo>
                    <a:pt x="6698558" y="17133"/>
                  </a:lnTo>
                  <a:lnTo>
                    <a:pt x="6745806" y="17261"/>
                  </a:lnTo>
                  <a:lnTo>
                    <a:pt x="6796544" y="17540"/>
                  </a:lnTo>
                  <a:lnTo>
                    <a:pt x="6850362" y="17927"/>
                  </a:lnTo>
                  <a:lnTo>
                    <a:pt x="6906847" y="18382"/>
                  </a:lnTo>
                  <a:lnTo>
                    <a:pt x="6965588" y="18863"/>
                  </a:lnTo>
                  <a:lnTo>
                    <a:pt x="7026174" y="19327"/>
                  </a:lnTo>
                  <a:lnTo>
                    <a:pt x="7088192" y="19733"/>
                  </a:lnTo>
                  <a:lnTo>
                    <a:pt x="7151232" y="20041"/>
                  </a:lnTo>
                  <a:lnTo>
                    <a:pt x="7214882" y="20207"/>
                  </a:lnTo>
                  <a:lnTo>
                    <a:pt x="7291715" y="20138"/>
                  </a:lnTo>
                  <a:lnTo>
                    <a:pt x="7360477" y="19789"/>
                  </a:lnTo>
                  <a:lnTo>
                    <a:pt x="7422226" y="19259"/>
                  </a:lnTo>
                  <a:lnTo>
                    <a:pt x="7478024" y="18644"/>
                  </a:lnTo>
                  <a:lnTo>
                    <a:pt x="7528928" y="18043"/>
                  </a:lnTo>
                  <a:lnTo>
                    <a:pt x="7576000" y="17553"/>
                  </a:lnTo>
                  <a:lnTo>
                    <a:pt x="7620298" y="17273"/>
                  </a:lnTo>
                  <a:lnTo>
                    <a:pt x="7662883" y="17301"/>
                  </a:lnTo>
                  <a:lnTo>
                    <a:pt x="7704814" y="17733"/>
                  </a:lnTo>
                  <a:lnTo>
                    <a:pt x="7747152" y="18669"/>
                  </a:lnTo>
                  <a:lnTo>
                    <a:pt x="7790954" y="20207"/>
                  </a:lnTo>
                  <a:lnTo>
                    <a:pt x="7857368" y="23172"/>
                  </a:lnTo>
                  <a:lnTo>
                    <a:pt x="7916415" y="25894"/>
                  </a:lnTo>
                  <a:lnTo>
                    <a:pt x="7969422" y="27924"/>
                  </a:lnTo>
                  <a:lnTo>
                    <a:pt x="8017715" y="28817"/>
                  </a:lnTo>
                  <a:lnTo>
                    <a:pt x="8062619" y="28127"/>
                  </a:lnTo>
                  <a:lnTo>
                    <a:pt x="8105462" y="25405"/>
                  </a:lnTo>
                  <a:lnTo>
                    <a:pt x="8147570" y="20207"/>
                  </a:lnTo>
                  <a:lnTo>
                    <a:pt x="8166716" y="17820"/>
                  </a:lnTo>
                  <a:lnTo>
                    <a:pt x="8191141" y="15775"/>
                  </a:lnTo>
                  <a:lnTo>
                    <a:pt x="8254621" y="12663"/>
                  </a:lnTo>
                  <a:lnTo>
                    <a:pt x="8293070" y="11574"/>
                  </a:lnTo>
                  <a:lnTo>
                    <a:pt x="8335587" y="10780"/>
                  </a:lnTo>
                  <a:lnTo>
                    <a:pt x="8381869" y="10272"/>
                  </a:lnTo>
                  <a:lnTo>
                    <a:pt x="8431613" y="10036"/>
                  </a:lnTo>
                  <a:lnTo>
                    <a:pt x="8484517" y="10062"/>
                  </a:lnTo>
                  <a:lnTo>
                    <a:pt x="8540277" y="10339"/>
                  </a:lnTo>
                  <a:lnTo>
                    <a:pt x="8598591" y="10855"/>
                  </a:lnTo>
                  <a:lnTo>
                    <a:pt x="8659154" y="11599"/>
                  </a:lnTo>
                  <a:lnTo>
                    <a:pt x="8721666" y="12559"/>
                  </a:lnTo>
                  <a:lnTo>
                    <a:pt x="8785821" y="13724"/>
                  </a:lnTo>
                  <a:lnTo>
                    <a:pt x="8851318" y="15083"/>
                  </a:lnTo>
                  <a:lnTo>
                    <a:pt x="8917853" y="16623"/>
                  </a:lnTo>
                  <a:lnTo>
                    <a:pt x="8985123" y="18335"/>
                  </a:lnTo>
                  <a:lnTo>
                    <a:pt x="9052826" y="20207"/>
                  </a:lnTo>
                  <a:lnTo>
                    <a:pt x="9137391" y="22641"/>
                  </a:lnTo>
                  <a:lnTo>
                    <a:pt x="9204688" y="24571"/>
                  </a:lnTo>
                  <a:lnTo>
                    <a:pt x="9256831" y="26023"/>
                  </a:lnTo>
                  <a:lnTo>
                    <a:pt x="9295931" y="27024"/>
                  </a:lnTo>
                  <a:lnTo>
                    <a:pt x="9324101" y="27601"/>
                  </a:lnTo>
                  <a:lnTo>
                    <a:pt x="9343453" y="27782"/>
                  </a:lnTo>
                  <a:lnTo>
                    <a:pt x="9356099" y="27592"/>
                  </a:lnTo>
                  <a:lnTo>
                    <a:pt x="9364152" y="27060"/>
                  </a:lnTo>
                  <a:lnTo>
                    <a:pt x="9369724" y="26212"/>
                  </a:lnTo>
                  <a:lnTo>
                    <a:pt x="9374926" y="25076"/>
                  </a:lnTo>
                  <a:lnTo>
                    <a:pt x="9381872" y="23678"/>
                  </a:lnTo>
                  <a:lnTo>
                    <a:pt x="9392673" y="22046"/>
                  </a:lnTo>
                  <a:lnTo>
                    <a:pt x="9409442" y="20207"/>
                  </a:lnTo>
                  <a:lnTo>
                    <a:pt x="9450730" y="18007"/>
                  </a:lnTo>
                  <a:lnTo>
                    <a:pt x="9497648" y="18007"/>
                  </a:lnTo>
                  <a:lnTo>
                    <a:pt x="9548748" y="19327"/>
                  </a:lnTo>
                  <a:lnTo>
                    <a:pt x="9602586" y="21086"/>
                  </a:lnTo>
                  <a:lnTo>
                    <a:pt x="9657714" y="22406"/>
                  </a:lnTo>
                  <a:lnTo>
                    <a:pt x="9712687" y="22406"/>
                  </a:lnTo>
                  <a:lnTo>
                    <a:pt x="9766058" y="20207"/>
                  </a:lnTo>
                  <a:lnTo>
                    <a:pt x="9801537" y="18031"/>
                  </a:lnTo>
                  <a:lnTo>
                    <a:pt x="9841445" y="16116"/>
                  </a:lnTo>
                  <a:lnTo>
                    <a:pt x="9885432" y="14518"/>
                  </a:lnTo>
                  <a:lnTo>
                    <a:pt x="9933147" y="13298"/>
                  </a:lnTo>
                  <a:lnTo>
                    <a:pt x="9984242" y="12512"/>
                  </a:lnTo>
                  <a:lnTo>
                    <a:pt x="10038364" y="12220"/>
                  </a:lnTo>
                  <a:lnTo>
                    <a:pt x="10095163" y="12480"/>
                  </a:lnTo>
                  <a:lnTo>
                    <a:pt x="10154290" y="13350"/>
                  </a:lnTo>
                  <a:lnTo>
                    <a:pt x="10215394" y="14889"/>
                  </a:lnTo>
                  <a:lnTo>
                    <a:pt x="10278124" y="17155"/>
                  </a:lnTo>
                  <a:lnTo>
                    <a:pt x="10342130" y="20207"/>
                  </a:lnTo>
                  <a:lnTo>
                    <a:pt x="10400434" y="22763"/>
                  </a:lnTo>
                  <a:lnTo>
                    <a:pt x="10457155" y="24211"/>
                  </a:lnTo>
                  <a:lnTo>
                    <a:pt x="10512455" y="24743"/>
                  </a:lnTo>
                  <a:lnTo>
                    <a:pt x="10566497" y="24553"/>
                  </a:lnTo>
                  <a:lnTo>
                    <a:pt x="10619443" y="23834"/>
                  </a:lnTo>
                  <a:lnTo>
                    <a:pt x="10671457" y="22778"/>
                  </a:lnTo>
                  <a:lnTo>
                    <a:pt x="10722701" y="21580"/>
                  </a:lnTo>
                  <a:lnTo>
                    <a:pt x="10773338" y="20432"/>
                  </a:lnTo>
                  <a:lnTo>
                    <a:pt x="10823530" y="19528"/>
                  </a:lnTo>
                  <a:lnTo>
                    <a:pt x="10873440" y="19060"/>
                  </a:lnTo>
                  <a:lnTo>
                    <a:pt x="10923231" y="19222"/>
                  </a:lnTo>
                  <a:lnTo>
                    <a:pt x="10973066" y="20207"/>
                  </a:lnTo>
                  <a:lnTo>
                    <a:pt x="10972431" y="28970"/>
                  </a:lnTo>
                  <a:lnTo>
                    <a:pt x="10972558" y="34050"/>
                  </a:lnTo>
                  <a:lnTo>
                    <a:pt x="10973066" y="38495"/>
                  </a:lnTo>
                  <a:lnTo>
                    <a:pt x="10904865" y="40352"/>
                  </a:lnTo>
                  <a:lnTo>
                    <a:pt x="10843637" y="41052"/>
                  </a:lnTo>
                  <a:lnTo>
                    <a:pt x="10788415" y="40791"/>
                  </a:lnTo>
                  <a:lnTo>
                    <a:pt x="10738233" y="39763"/>
                  </a:lnTo>
                  <a:lnTo>
                    <a:pt x="10692126" y="38162"/>
                  </a:lnTo>
                  <a:lnTo>
                    <a:pt x="10649126" y="36184"/>
                  </a:lnTo>
                  <a:lnTo>
                    <a:pt x="10608269" y="34023"/>
                  </a:lnTo>
                  <a:lnTo>
                    <a:pt x="10568587" y="31875"/>
                  </a:lnTo>
                  <a:lnTo>
                    <a:pt x="10529115" y="29933"/>
                  </a:lnTo>
                  <a:lnTo>
                    <a:pt x="10488887" y="28393"/>
                  </a:lnTo>
                  <a:lnTo>
                    <a:pt x="10446937" y="27449"/>
                  </a:lnTo>
                  <a:lnTo>
                    <a:pt x="10402298" y="27297"/>
                  </a:lnTo>
                  <a:lnTo>
                    <a:pt x="10354005" y="28130"/>
                  </a:lnTo>
                  <a:lnTo>
                    <a:pt x="10301092" y="30145"/>
                  </a:lnTo>
                  <a:lnTo>
                    <a:pt x="10242591" y="33534"/>
                  </a:lnTo>
                  <a:lnTo>
                    <a:pt x="10177538" y="38495"/>
                  </a:lnTo>
                  <a:lnTo>
                    <a:pt x="10107193" y="44325"/>
                  </a:lnTo>
                  <a:lnTo>
                    <a:pt x="10051742" y="48638"/>
                  </a:lnTo>
                  <a:lnTo>
                    <a:pt x="10009187" y="51590"/>
                  </a:lnTo>
                  <a:lnTo>
                    <a:pt x="9977532" y="53335"/>
                  </a:lnTo>
                  <a:lnTo>
                    <a:pt x="9954778" y="54028"/>
                  </a:lnTo>
                  <a:lnTo>
                    <a:pt x="9938928" y="53823"/>
                  </a:lnTo>
                  <a:lnTo>
                    <a:pt x="9927983" y="52877"/>
                  </a:lnTo>
                  <a:lnTo>
                    <a:pt x="9919947" y="51344"/>
                  </a:lnTo>
                  <a:lnTo>
                    <a:pt x="9912820" y="49379"/>
                  </a:lnTo>
                  <a:lnTo>
                    <a:pt x="9904607" y="47137"/>
                  </a:lnTo>
                  <a:lnTo>
                    <a:pt x="9853463" y="40296"/>
                  </a:lnTo>
                  <a:lnTo>
                    <a:pt x="9753209" y="36875"/>
                  </a:lnTo>
                  <a:lnTo>
                    <a:pt x="9698205" y="37606"/>
                  </a:lnTo>
                  <a:lnTo>
                    <a:pt x="9651638" y="39601"/>
                  </a:lnTo>
                  <a:lnTo>
                    <a:pt x="9609237" y="41774"/>
                  </a:lnTo>
                  <a:lnTo>
                    <a:pt x="9566730" y="43038"/>
                  </a:lnTo>
                  <a:lnTo>
                    <a:pt x="9519843" y="42307"/>
                  </a:lnTo>
                  <a:lnTo>
                    <a:pt x="9464306" y="38495"/>
                  </a:lnTo>
                  <a:lnTo>
                    <a:pt x="9432661" y="36182"/>
                  </a:lnTo>
                  <a:lnTo>
                    <a:pt x="9398919" y="34856"/>
                  </a:lnTo>
                  <a:lnTo>
                    <a:pt x="9362935" y="34357"/>
                  </a:lnTo>
                  <a:lnTo>
                    <a:pt x="9324569" y="34529"/>
                  </a:lnTo>
                  <a:lnTo>
                    <a:pt x="9283678" y="35214"/>
                  </a:lnTo>
                  <a:lnTo>
                    <a:pt x="9240118" y="36255"/>
                  </a:lnTo>
                  <a:lnTo>
                    <a:pt x="9193749" y="37494"/>
                  </a:lnTo>
                  <a:lnTo>
                    <a:pt x="9144426" y="38775"/>
                  </a:lnTo>
                  <a:lnTo>
                    <a:pt x="9092009" y="39938"/>
                  </a:lnTo>
                  <a:lnTo>
                    <a:pt x="9036353" y="40827"/>
                  </a:lnTo>
                  <a:lnTo>
                    <a:pt x="8977318" y="41285"/>
                  </a:lnTo>
                  <a:lnTo>
                    <a:pt x="8914760" y="41154"/>
                  </a:lnTo>
                  <a:lnTo>
                    <a:pt x="8848537" y="40276"/>
                  </a:lnTo>
                  <a:lnTo>
                    <a:pt x="8778506" y="38495"/>
                  </a:lnTo>
                  <a:lnTo>
                    <a:pt x="8709285" y="36114"/>
                  </a:lnTo>
                  <a:lnTo>
                    <a:pt x="8655178" y="33932"/>
                  </a:lnTo>
                  <a:lnTo>
                    <a:pt x="8613963" y="32002"/>
                  </a:lnTo>
                  <a:lnTo>
                    <a:pt x="8561317" y="29116"/>
                  </a:lnTo>
                  <a:lnTo>
                    <a:pt x="8545441" y="28268"/>
                  </a:lnTo>
                  <a:lnTo>
                    <a:pt x="8533567" y="27890"/>
                  </a:lnTo>
                  <a:lnTo>
                    <a:pt x="8523472" y="28034"/>
                  </a:lnTo>
                  <a:lnTo>
                    <a:pt x="8512933" y="28755"/>
                  </a:lnTo>
                  <a:lnTo>
                    <a:pt x="8499728" y="30108"/>
                  </a:lnTo>
                  <a:lnTo>
                    <a:pt x="8481634" y="32146"/>
                  </a:lnTo>
                  <a:lnTo>
                    <a:pt x="8456429" y="34924"/>
                  </a:lnTo>
                  <a:lnTo>
                    <a:pt x="8382662" y="41960"/>
                  </a:lnTo>
                  <a:lnTo>
                    <a:pt x="8339561" y="44946"/>
                  </a:lnTo>
                  <a:lnTo>
                    <a:pt x="8293179" y="47439"/>
                  </a:lnTo>
                  <a:lnTo>
                    <a:pt x="8244109" y="49425"/>
                  </a:lnTo>
                  <a:lnTo>
                    <a:pt x="8192944" y="50891"/>
                  </a:lnTo>
                  <a:lnTo>
                    <a:pt x="8140279" y="51824"/>
                  </a:lnTo>
                  <a:lnTo>
                    <a:pt x="8086705" y="52211"/>
                  </a:lnTo>
                  <a:lnTo>
                    <a:pt x="8032817" y="52037"/>
                  </a:lnTo>
                  <a:lnTo>
                    <a:pt x="7979207" y="51291"/>
                  </a:lnTo>
                  <a:lnTo>
                    <a:pt x="7926468" y="49958"/>
                  </a:lnTo>
                  <a:lnTo>
                    <a:pt x="7875194" y="48025"/>
                  </a:lnTo>
                  <a:lnTo>
                    <a:pt x="7825977" y="45479"/>
                  </a:lnTo>
                  <a:lnTo>
                    <a:pt x="7779412" y="42307"/>
                  </a:lnTo>
                  <a:lnTo>
                    <a:pt x="7736090" y="38495"/>
                  </a:lnTo>
                  <a:lnTo>
                    <a:pt x="7698669" y="35485"/>
                  </a:lnTo>
                  <a:lnTo>
                    <a:pt x="7659105" y="33593"/>
                  </a:lnTo>
                  <a:lnTo>
                    <a:pt x="7617506" y="32665"/>
                  </a:lnTo>
                  <a:lnTo>
                    <a:pt x="7573981" y="32547"/>
                  </a:lnTo>
                  <a:lnTo>
                    <a:pt x="7528635" y="33087"/>
                  </a:lnTo>
                  <a:lnTo>
                    <a:pt x="7481578" y="34130"/>
                  </a:lnTo>
                  <a:lnTo>
                    <a:pt x="7432918" y="35524"/>
                  </a:lnTo>
                  <a:lnTo>
                    <a:pt x="7382760" y="37113"/>
                  </a:lnTo>
                  <a:lnTo>
                    <a:pt x="7331215" y="38747"/>
                  </a:lnTo>
                  <a:lnTo>
                    <a:pt x="7278388" y="40269"/>
                  </a:lnTo>
                  <a:lnTo>
                    <a:pt x="7224388" y="41528"/>
                  </a:lnTo>
                  <a:lnTo>
                    <a:pt x="7169323" y="42370"/>
                  </a:lnTo>
                  <a:lnTo>
                    <a:pt x="7113300" y="42641"/>
                  </a:lnTo>
                  <a:lnTo>
                    <a:pt x="7056427" y="42188"/>
                  </a:lnTo>
                  <a:lnTo>
                    <a:pt x="6998812" y="40857"/>
                  </a:lnTo>
                  <a:lnTo>
                    <a:pt x="6940562" y="38495"/>
                  </a:lnTo>
                  <a:lnTo>
                    <a:pt x="6876782" y="36036"/>
                  </a:lnTo>
                  <a:lnTo>
                    <a:pt x="6818664" y="35156"/>
                  </a:lnTo>
                  <a:lnTo>
                    <a:pt x="6765362" y="35553"/>
                  </a:lnTo>
                  <a:lnTo>
                    <a:pt x="6716028" y="36928"/>
                  </a:lnTo>
                  <a:lnTo>
                    <a:pt x="6669816" y="38982"/>
                  </a:lnTo>
                  <a:lnTo>
                    <a:pt x="6625881" y="41414"/>
                  </a:lnTo>
                  <a:lnTo>
                    <a:pt x="6583375" y="43924"/>
                  </a:lnTo>
                  <a:lnTo>
                    <a:pt x="6541452" y="46212"/>
                  </a:lnTo>
                  <a:lnTo>
                    <a:pt x="6499266" y="47979"/>
                  </a:lnTo>
                  <a:lnTo>
                    <a:pt x="6455970" y="48925"/>
                  </a:lnTo>
                  <a:lnTo>
                    <a:pt x="6410718" y="48749"/>
                  </a:lnTo>
                  <a:lnTo>
                    <a:pt x="6362664" y="47152"/>
                  </a:lnTo>
                  <a:lnTo>
                    <a:pt x="6310961" y="43834"/>
                  </a:lnTo>
                  <a:lnTo>
                    <a:pt x="6254762" y="38495"/>
                  </a:lnTo>
                  <a:lnTo>
                    <a:pt x="6203266" y="33293"/>
                  </a:lnTo>
                  <a:lnTo>
                    <a:pt x="6151607" y="28952"/>
                  </a:lnTo>
                  <a:lnTo>
                    <a:pt x="6099873" y="25435"/>
                  </a:lnTo>
                  <a:lnTo>
                    <a:pt x="6048147" y="22707"/>
                  </a:lnTo>
                  <a:lnTo>
                    <a:pt x="5996516" y="20732"/>
                  </a:lnTo>
                  <a:lnTo>
                    <a:pt x="5945065" y="19474"/>
                  </a:lnTo>
                  <a:lnTo>
                    <a:pt x="5893879" y="18898"/>
                  </a:lnTo>
                  <a:lnTo>
                    <a:pt x="5843044" y="18968"/>
                  </a:lnTo>
                  <a:lnTo>
                    <a:pt x="5792645" y="19649"/>
                  </a:lnTo>
                  <a:lnTo>
                    <a:pt x="5742767" y="20903"/>
                  </a:lnTo>
                  <a:lnTo>
                    <a:pt x="5693497" y="22697"/>
                  </a:lnTo>
                  <a:lnTo>
                    <a:pt x="5644918" y="24993"/>
                  </a:lnTo>
                  <a:lnTo>
                    <a:pt x="5597117" y="27757"/>
                  </a:lnTo>
                  <a:lnTo>
                    <a:pt x="5550179" y="30952"/>
                  </a:lnTo>
                  <a:lnTo>
                    <a:pt x="5504190" y="34543"/>
                  </a:lnTo>
                  <a:lnTo>
                    <a:pt x="5459234" y="38495"/>
                  </a:lnTo>
                  <a:lnTo>
                    <a:pt x="5415084" y="42124"/>
                  </a:lnTo>
                  <a:lnTo>
                    <a:pt x="5371295" y="44834"/>
                  </a:lnTo>
                  <a:lnTo>
                    <a:pt x="5327631" y="46719"/>
                  </a:lnTo>
                  <a:lnTo>
                    <a:pt x="5283855" y="47871"/>
                  </a:lnTo>
                  <a:lnTo>
                    <a:pt x="5239731" y="48384"/>
                  </a:lnTo>
                  <a:lnTo>
                    <a:pt x="5195023" y="48351"/>
                  </a:lnTo>
                  <a:lnTo>
                    <a:pt x="5149492" y="47865"/>
                  </a:lnTo>
                  <a:lnTo>
                    <a:pt x="5102904" y="47019"/>
                  </a:lnTo>
                  <a:lnTo>
                    <a:pt x="5055021" y="45908"/>
                  </a:lnTo>
                  <a:lnTo>
                    <a:pt x="5005606" y="44623"/>
                  </a:lnTo>
                  <a:lnTo>
                    <a:pt x="4954423" y="43258"/>
                  </a:lnTo>
                  <a:lnTo>
                    <a:pt x="4901236" y="41906"/>
                  </a:lnTo>
                  <a:lnTo>
                    <a:pt x="4845807" y="40660"/>
                  </a:lnTo>
                  <a:lnTo>
                    <a:pt x="4787900" y="39615"/>
                  </a:lnTo>
                  <a:lnTo>
                    <a:pt x="4727279" y="38862"/>
                  </a:lnTo>
                  <a:lnTo>
                    <a:pt x="4663706" y="38495"/>
                  </a:lnTo>
                  <a:lnTo>
                    <a:pt x="4579787" y="37948"/>
                  </a:lnTo>
                  <a:lnTo>
                    <a:pt x="4515432" y="36866"/>
                  </a:lnTo>
                  <a:lnTo>
                    <a:pt x="4467553" y="35465"/>
                  </a:lnTo>
                  <a:lnTo>
                    <a:pt x="4408871" y="32561"/>
                  </a:lnTo>
                  <a:lnTo>
                    <a:pt x="4391892" y="31487"/>
                  </a:lnTo>
                  <a:lnTo>
                    <a:pt x="4379037" y="30952"/>
                  </a:lnTo>
                  <a:lnTo>
                    <a:pt x="4367217" y="31171"/>
                  </a:lnTo>
                  <a:lnTo>
                    <a:pt x="4353344" y="32358"/>
                  </a:lnTo>
                  <a:lnTo>
                    <a:pt x="4334332" y="34728"/>
                  </a:lnTo>
                  <a:lnTo>
                    <a:pt x="4307090" y="38495"/>
                  </a:lnTo>
                  <a:lnTo>
                    <a:pt x="4263151" y="42521"/>
                  </a:lnTo>
                  <a:lnTo>
                    <a:pt x="4211997" y="43960"/>
                  </a:lnTo>
                  <a:lnTo>
                    <a:pt x="4155876" y="43490"/>
                  </a:lnTo>
                  <a:lnTo>
                    <a:pt x="4097035" y="41787"/>
                  </a:lnTo>
                  <a:lnTo>
                    <a:pt x="4037725" y="39529"/>
                  </a:lnTo>
                  <a:lnTo>
                    <a:pt x="3980192" y="37394"/>
                  </a:lnTo>
                  <a:lnTo>
                    <a:pt x="3926686" y="36058"/>
                  </a:lnTo>
                  <a:lnTo>
                    <a:pt x="3879455" y="36199"/>
                  </a:lnTo>
                  <a:lnTo>
                    <a:pt x="3840746" y="38495"/>
                  </a:lnTo>
                  <a:lnTo>
                    <a:pt x="3807652" y="40913"/>
                  </a:lnTo>
                  <a:lnTo>
                    <a:pt x="3764819" y="42385"/>
                  </a:lnTo>
                  <a:lnTo>
                    <a:pt x="3714207" y="43063"/>
                  </a:lnTo>
                  <a:lnTo>
                    <a:pt x="3657779" y="43103"/>
                  </a:lnTo>
                  <a:lnTo>
                    <a:pt x="3597496" y="42660"/>
                  </a:lnTo>
                  <a:lnTo>
                    <a:pt x="3535319" y="41887"/>
                  </a:lnTo>
                  <a:lnTo>
                    <a:pt x="3473209" y="40939"/>
                  </a:lnTo>
                  <a:lnTo>
                    <a:pt x="3413129" y="39972"/>
                  </a:lnTo>
                  <a:lnTo>
                    <a:pt x="3357038" y="39139"/>
                  </a:lnTo>
                  <a:lnTo>
                    <a:pt x="3306900" y="38595"/>
                  </a:lnTo>
                  <a:lnTo>
                    <a:pt x="3264674" y="38495"/>
                  </a:lnTo>
                  <a:lnTo>
                    <a:pt x="3232010" y="38495"/>
                  </a:lnTo>
                  <a:lnTo>
                    <a:pt x="3193655" y="38261"/>
                  </a:lnTo>
                  <a:lnTo>
                    <a:pt x="3150405" y="37853"/>
                  </a:lnTo>
                  <a:lnTo>
                    <a:pt x="3103055" y="37328"/>
                  </a:lnTo>
                  <a:lnTo>
                    <a:pt x="3052399" y="36745"/>
                  </a:lnTo>
                  <a:lnTo>
                    <a:pt x="2999232" y="36162"/>
                  </a:lnTo>
                  <a:lnTo>
                    <a:pt x="2944348" y="35637"/>
                  </a:lnTo>
                  <a:lnTo>
                    <a:pt x="2888544" y="35229"/>
                  </a:lnTo>
                  <a:lnTo>
                    <a:pt x="2832613" y="34996"/>
                  </a:lnTo>
                  <a:lnTo>
                    <a:pt x="2777350" y="34996"/>
                  </a:lnTo>
                  <a:lnTo>
                    <a:pt x="2723550" y="35287"/>
                  </a:lnTo>
                  <a:lnTo>
                    <a:pt x="2672007" y="35929"/>
                  </a:lnTo>
                  <a:lnTo>
                    <a:pt x="2623517" y="36978"/>
                  </a:lnTo>
                  <a:lnTo>
                    <a:pt x="2578874" y="38495"/>
                  </a:lnTo>
                  <a:lnTo>
                    <a:pt x="2543414" y="39787"/>
                  </a:lnTo>
                  <a:lnTo>
                    <a:pt x="2503423" y="40915"/>
                  </a:lnTo>
                  <a:lnTo>
                    <a:pt x="2459422" y="41881"/>
                  </a:lnTo>
                  <a:lnTo>
                    <a:pt x="2411935" y="42687"/>
                  </a:lnTo>
                  <a:lnTo>
                    <a:pt x="2361483" y="43336"/>
                  </a:lnTo>
                  <a:lnTo>
                    <a:pt x="2308590" y="43829"/>
                  </a:lnTo>
                  <a:lnTo>
                    <a:pt x="2253778" y="44169"/>
                  </a:lnTo>
                  <a:lnTo>
                    <a:pt x="2197569" y="44359"/>
                  </a:lnTo>
                  <a:lnTo>
                    <a:pt x="2140486" y="44400"/>
                  </a:lnTo>
                  <a:lnTo>
                    <a:pt x="2083052" y="44296"/>
                  </a:lnTo>
                  <a:lnTo>
                    <a:pt x="2025788" y="44048"/>
                  </a:lnTo>
                  <a:lnTo>
                    <a:pt x="1969218" y="43659"/>
                  </a:lnTo>
                  <a:lnTo>
                    <a:pt x="1913863" y="43132"/>
                  </a:lnTo>
                  <a:lnTo>
                    <a:pt x="1860248" y="42468"/>
                  </a:lnTo>
                  <a:lnTo>
                    <a:pt x="1808893" y="41670"/>
                  </a:lnTo>
                  <a:lnTo>
                    <a:pt x="1760321" y="40740"/>
                  </a:lnTo>
                  <a:lnTo>
                    <a:pt x="1715055" y="39681"/>
                  </a:lnTo>
                  <a:lnTo>
                    <a:pt x="1673618" y="38495"/>
                  </a:lnTo>
                  <a:lnTo>
                    <a:pt x="1628561" y="37607"/>
                  </a:lnTo>
                  <a:lnTo>
                    <a:pt x="1582043" y="37640"/>
                  </a:lnTo>
                  <a:lnTo>
                    <a:pt x="1534244" y="38422"/>
                  </a:lnTo>
                  <a:lnTo>
                    <a:pt x="1485345" y="39780"/>
                  </a:lnTo>
                  <a:lnTo>
                    <a:pt x="1435524" y="41544"/>
                  </a:lnTo>
                  <a:lnTo>
                    <a:pt x="1384962" y="43540"/>
                  </a:lnTo>
                  <a:lnTo>
                    <a:pt x="1333837" y="45597"/>
                  </a:lnTo>
                  <a:lnTo>
                    <a:pt x="1282331" y="47543"/>
                  </a:lnTo>
                  <a:lnTo>
                    <a:pt x="1230623" y="49207"/>
                  </a:lnTo>
                  <a:lnTo>
                    <a:pt x="1178891" y="50416"/>
                  </a:lnTo>
                  <a:lnTo>
                    <a:pt x="1127317" y="50998"/>
                  </a:lnTo>
                  <a:lnTo>
                    <a:pt x="1076079" y="50782"/>
                  </a:lnTo>
                  <a:lnTo>
                    <a:pt x="1025358" y="49595"/>
                  </a:lnTo>
                  <a:lnTo>
                    <a:pt x="975333" y="47267"/>
                  </a:lnTo>
                  <a:lnTo>
                    <a:pt x="926184" y="43624"/>
                  </a:lnTo>
                  <a:lnTo>
                    <a:pt x="878090" y="38495"/>
                  </a:lnTo>
                  <a:lnTo>
                    <a:pt x="831751" y="33394"/>
                  </a:lnTo>
                  <a:lnTo>
                    <a:pt x="782458" y="29214"/>
                  </a:lnTo>
                  <a:lnTo>
                    <a:pt x="730669" y="25900"/>
                  </a:lnTo>
                  <a:lnTo>
                    <a:pt x="676843" y="23393"/>
                  </a:lnTo>
                  <a:lnTo>
                    <a:pt x="621438" y="21637"/>
                  </a:lnTo>
                  <a:lnTo>
                    <a:pt x="564913" y="20576"/>
                  </a:lnTo>
                  <a:lnTo>
                    <a:pt x="507725" y="20152"/>
                  </a:lnTo>
                  <a:lnTo>
                    <a:pt x="450334" y="20309"/>
                  </a:lnTo>
                  <a:lnTo>
                    <a:pt x="393197" y="20990"/>
                  </a:lnTo>
                  <a:lnTo>
                    <a:pt x="336772" y="22139"/>
                  </a:lnTo>
                  <a:lnTo>
                    <a:pt x="281519" y="23698"/>
                  </a:lnTo>
                  <a:lnTo>
                    <a:pt x="227896" y="25611"/>
                  </a:lnTo>
                  <a:lnTo>
                    <a:pt x="176361" y="27820"/>
                  </a:lnTo>
                  <a:lnTo>
                    <a:pt x="127372" y="30271"/>
                  </a:lnTo>
                  <a:lnTo>
                    <a:pt x="81387" y="32904"/>
                  </a:lnTo>
                  <a:lnTo>
                    <a:pt x="38866" y="35664"/>
                  </a:lnTo>
                  <a:lnTo>
                    <a:pt x="266" y="38495"/>
                  </a:lnTo>
                  <a:lnTo>
                    <a:pt x="584" y="30875"/>
                  </a:lnTo>
                  <a:lnTo>
                    <a:pt x="0" y="24271"/>
                  </a:lnTo>
                  <a:lnTo>
                    <a:pt x="266" y="20207"/>
                  </a:lnTo>
                  <a:close/>
                </a:path>
              </a:pathLst>
            </a:custGeom>
            <a:ln w="45720">
              <a:solidFill>
                <a:srgbClr val="EC7C30"/>
              </a:solidFill>
            </a:ln>
          </p:spPr>
          <p:txBody>
            <a:bodyPr wrap="square" lIns="0" tIns="0" rIns="0" bIns="0" rtlCol="0"/>
            <a:lstStyle/>
            <a:p>
              <a:endParaRPr/>
            </a:p>
          </p:txBody>
        </p:sp>
      </p:grpSp>
    </p:spTree>
    <p:extLst>
      <p:ext uri="{BB962C8B-B14F-4D97-AF65-F5344CB8AC3E}">
        <p14:creationId xmlns:p14="http://schemas.microsoft.com/office/powerpoint/2010/main" val="3466654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720" y="1417066"/>
            <a:ext cx="5756910" cy="314960"/>
          </a:xfrm>
          <a:prstGeom prst="rect">
            <a:avLst/>
          </a:prstGeom>
        </p:spPr>
        <p:txBody>
          <a:bodyPr vert="horz" wrap="square" lIns="0" tIns="12065" rIns="0" bIns="0" rtlCol="0">
            <a:spAutoFit/>
          </a:bodyPr>
          <a:lstStyle/>
          <a:p>
            <a:pPr marL="12700">
              <a:lnSpc>
                <a:spcPct val="100000"/>
              </a:lnSpc>
              <a:spcBef>
                <a:spcPts val="95"/>
              </a:spcBef>
            </a:pPr>
            <a:r>
              <a:rPr sz="1900" spc="-25" dirty="0"/>
              <a:t>IOT</a:t>
            </a:r>
            <a:r>
              <a:rPr sz="1900" spc="20" dirty="0"/>
              <a:t> </a:t>
            </a:r>
            <a:r>
              <a:rPr sz="1900" spc="-15" dirty="0"/>
              <a:t>SENSORS</a:t>
            </a:r>
            <a:r>
              <a:rPr sz="1900" spc="60" dirty="0"/>
              <a:t> </a:t>
            </a:r>
            <a:r>
              <a:rPr sz="1900" spc="-5" dirty="0"/>
              <a:t>&amp;</a:t>
            </a:r>
            <a:r>
              <a:rPr sz="1900" spc="-20" dirty="0"/>
              <a:t> </a:t>
            </a:r>
            <a:r>
              <a:rPr sz="1900" spc="-5" dirty="0"/>
              <a:t>DEVICES</a:t>
            </a:r>
            <a:r>
              <a:rPr sz="1900" spc="-35" dirty="0"/>
              <a:t> </a:t>
            </a:r>
            <a:r>
              <a:rPr sz="1900" spc="-5" dirty="0"/>
              <a:t>USED</a:t>
            </a:r>
            <a:r>
              <a:rPr sz="1900" spc="25" dirty="0"/>
              <a:t> </a:t>
            </a:r>
            <a:r>
              <a:rPr sz="1900" spc="-5" dirty="0"/>
              <a:t>IN</a:t>
            </a:r>
            <a:r>
              <a:rPr sz="1900" dirty="0"/>
              <a:t> </a:t>
            </a:r>
            <a:r>
              <a:rPr sz="1900" spc="-15" dirty="0"/>
              <a:t>SMART</a:t>
            </a:r>
            <a:r>
              <a:rPr sz="1900" spc="25" dirty="0"/>
              <a:t> </a:t>
            </a:r>
            <a:r>
              <a:rPr sz="1900" spc="-10" dirty="0"/>
              <a:t>HOME</a:t>
            </a:r>
            <a:r>
              <a:rPr sz="1900" spc="30" dirty="0"/>
              <a:t> </a:t>
            </a:r>
            <a:r>
              <a:rPr sz="1900" spc="-20" dirty="0"/>
              <a:t>SYSTEMS</a:t>
            </a:r>
            <a:endParaRPr sz="1900"/>
          </a:p>
        </p:txBody>
      </p:sp>
      <p:pic>
        <p:nvPicPr>
          <p:cNvPr id="3" name="object 3"/>
          <p:cNvPicPr/>
          <p:nvPr/>
        </p:nvPicPr>
        <p:blipFill>
          <a:blip r:embed="rId2" cstate="print"/>
          <a:stretch>
            <a:fillRect/>
          </a:stretch>
        </p:blipFill>
        <p:spPr>
          <a:xfrm>
            <a:off x="7199376" y="57"/>
            <a:ext cx="4992623" cy="6857873"/>
          </a:xfrm>
          <a:prstGeom prst="rect">
            <a:avLst/>
          </a:prstGeom>
        </p:spPr>
      </p:pic>
      <p:grpSp>
        <p:nvGrpSpPr>
          <p:cNvPr id="4" name="object 4"/>
          <p:cNvGrpSpPr/>
          <p:nvPr/>
        </p:nvGrpSpPr>
        <p:grpSpPr>
          <a:xfrm>
            <a:off x="838200" y="2404872"/>
            <a:ext cx="6002020" cy="1066800"/>
            <a:chOff x="838200" y="2404872"/>
            <a:chExt cx="6002020" cy="1066800"/>
          </a:xfrm>
        </p:grpSpPr>
        <p:sp>
          <p:nvSpPr>
            <p:cNvPr id="5" name="object 5"/>
            <p:cNvSpPr/>
            <p:nvPr/>
          </p:nvSpPr>
          <p:spPr>
            <a:xfrm>
              <a:off x="838200" y="2404872"/>
              <a:ext cx="6002020" cy="1066800"/>
            </a:xfrm>
            <a:custGeom>
              <a:avLst/>
              <a:gdLst/>
              <a:ahLst/>
              <a:cxnLst/>
              <a:rect l="l" t="t" r="r" b="b"/>
              <a:pathLst>
                <a:path w="6002020" h="1066800">
                  <a:moveTo>
                    <a:pt x="5894832" y="0"/>
                  </a:moveTo>
                  <a:lnTo>
                    <a:pt x="106680" y="0"/>
                  </a:lnTo>
                  <a:lnTo>
                    <a:pt x="65156" y="8381"/>
                  </a:lnTo>
                  <a:lnTo>
                    <a:pt x="31246" y="31241"/>
                  </a:lnTo>
                  <a:lnTo>
                    <a:pt x="8383" y="65150"/>
                  </a:lnTo>
                  <a:lnTo>
                    <a:pt x="0" y="106679"/>
                  </a:lnTo>
                  <a:lnTo>
                    <a:pt x="0" y="960119"/>
                  </a:lnTo>
                  <a:lnTo>
                    <a:pt x="8383" y="1001648"/>
                  </a:lnTo>
                  <a:lnTo>
                    <a:pt x="31246" y="1035557"/>
                  </a:lnTo>
                  <a:lnTo>
                    <a:pt x="65156" y="1058417"/>
                  </a:lnTo>
                  <a:lnTo>
                    <a:pt x="106680" y="1066800"/>
                  </a:lnTo>
                  <a:lnTo>
                    <a:pt x="5894832" y="1066800"/>
                  </a:lnTo>
                  <a:lnTo>
                    <a:pt x="5936361" y="1058418"/>
                  </a:lnTo>
                  <a:lnTo>
                    <a:pt x="5970270" y="1035558"/>
                  </a:lnTo>
                  <a:lnTo>
                    <a:pt x="5993130" y="1001649"/>
                  </a:lnTo>
                  <a:lnTo>
                    <a:pt x="6001511" y="960119"/>
                  </a:lnTo>
                  <a:lnTo>
                    <a:pt x="6001511" y="106679"/>
                  </a:lnTo>
                  <a:lnTo>
                    <a:pt x="5993129" y="65151"/>
                  </a:lnTo>
                  <a:lnTo>
                    <a:pt x="5970269" y="31242"/>
                  </a:lnTo>
                  <a:lnTo>
                    <a:pt x="5936360" y="8382"/>
                  </a:lnTo>
                  <a:lnTo>
                    <a:pt x="5894832" y="0"/>
                  </a:lnTo>
                  <a:close/>
                </a:path>
              </a:pathLst>
            </a:custGeom>
            <a:solidFill>
              <a:srgbClr val="F8D6CD"/>
            </a:solidFill>
          </p:spPr>
          <p:txBody>
            <a:bodyPr wrap="square" lIns="0" tIns="0" rIns="0" bIns="0" rtlCol="0"/>
            <a:lstStyle/>
            <a:p>
              <a:endParaRPr/>
            </a:p>
          </p:txBody>
        </p:sp>
        <p:pic>
          <p:nvPicPr>
            <p:cNvPr id="6" name="object 6"/>
            <p:cNvPicPr/>
            <p:nvPr/>
          </p:nvPicPr>
          <p:blipFill>
            <a:blip r:embed="rId3" cstate="print"/>
            <a:stretch>
              <a:fillRect/>
            </a:stretch>
          </p:blipFill>
          <p:spPr>
            <a:xfrm>
              <a:off x="1097279" y="2602941"/>
              <a:ext cx="702360" cy="702360"/>
            </a:xfrm>
            <a:prstGeom prst="rect">
              <a:avLst/>
            </a:prstGeom>
          </p:spPr>
        </p:pic>
        <p:pic>
          <p:nvPicPr>
            <p:cNvPr id="7" name="object 7"/>
            <p:cNvPicPr/>
            <p:nvPr/>
          </p:nvPicPr>
          <p:blipFill>
            <a:blip r:embed="rId4" cstate="print"/>
            <a:stretch>
              <a:fillRect/>
            </a:stretch>
          </p:blipFill>
          <p:spPr>
            <a:xfrm>
              <a:off x="1158240" y="2645663"/>
              <a:ext cx="585216" cy="585215"/>
            </a:xfrm>
            <a:prstGeom prst="rect">
              <a:avLst/>
            </a:prstGeom>
          </p:spPr>
        </p:pic>
      </p:grpSp>
      <p:grpSp>
        <p:nvGrpSpPr>
          <p:cNvPr id="8" name="object 8"/>
          <p:cNvGrpSpPr/>
          <p:nvPr/>
        </p:nvGrpSpPr>
        <p:grpSpPr>
          <a:xfrm>
            <a:off x="838200" y="3736847"/>
            <a:ext cx="6002020" cy="1066800"/>
            <a:chOff x="838200" y="3736847"/>
            <a:chExt cx="6002020" cy="1066800"/>
          </a:xfrm>
        </p:grpSpPr>
        <p:sp>
          <p:nvSpPr>
            <p:cNvPr id="9" name="object 9"/>
            <p:cNvSpPr/>
            <p:nvPr/>
          </p:nvSpPr>
          <p:spPr>
            <a:xfrm>
              <a:off x="838200" y="3736847"/>
              <a:ext cx="6002020" cy="1066800"/>
            </a:xfrm>
            <a:custGeom>
              <a:avLst/>
              <a:gdLst/>
              <a:ahLst/>
              <a:cxnLst/>
              <a:rect l="l" t="t" r="r" b="b"/>
              <a:pathLst>
                <a:path w="6002020" h="1066800">
                  <a:moveTo>
                    <a:pt x="5894832" y="0"/>
                  </a:moveTo>
                  <a:lnTo>
                    <a:pt x="106680" y="0"/>
                  </a:lnTo>
                  <a:lnTo>
                    <a:pt x="65156" y="8382"/>
                  </a:lnTo>
                  <a:lnTo>
                    <a:pt x="31246" y="31242"/>
                  </a:lnTo>
                  <a:lnTo>
                    <a:pt x="8383" y="65150"/>
                  </a:lnTo>
                  <a:lnTo>
                    <a:pt x="0" y="106679"/>
                  </a:lnTo>
                  <a:lnTo>
                    <a:pt x="0" y="960119"/>
                  </a:lnTo>
                  <a:lnTo>
                    <a:pt x="8383" y="1001648"/>
                  </a:lnTo>
                  <a:lnTo>
                    <a:pt x="31246" y="1035557"/>
                  </a:lnTo>
                  <a:lnTo>
                    <a:pt x="65156" y="1058418"/>
                  </a:lnTo>
                  <a:lnTo>
                    <a:pt x="106680" y="1066800"/>
                  </a:lnTo>
                  <a:lnTo>
                    <a:pt x="5894832" y="1066800"/>
                  </a:lnTo>
                  <a:lnTo>
                    <a:pt x="5936361" y="1058418"/>
                  </a:lnTo>
                  <a:lnTo>
                    <a:pt x="5970270" y="1035557"/>
                  </a:lnTo>
                  <a:lnTo>
                    <a:pt x="5993130" y="1001648"/>
                  </a:lnTo>
                  <a:lnTo>
                    <a:pt x="6001511" y="960119"/>
                  </a:lnTo>
                  <a:lnTo>
                    <a:pt x="6001511" y="106679"/>
                  </a:lnTo>
                  <a:lnTo>
                    <a:pt x="5993129" y="65150"/>
                  </a:lnTo>
                  <a:lnTo>
                    <a:pt x="5970269" y="31241"/>
                  </a:lnTo>
                  <a:lnTo>
                    <a:pt x="5936360" y="8381"/>
                  </a:lnTo>
                  <a:lnTo>
                    <a:pt x="5894832" y="0"/>
                  </a:lnTo>
                  <a:close/>
                </a:path>
              </a:pathLst>
            </a:custGeom>
            <a:solidFill>
              <a:srgbClr val="F8D6CD"/>
            </a:solidFill>
          </p:spPr>
          <p:txBody>
            <a:bodyPr wrap="square" lIns="0" tIns="0" rIns="0" bIns="0" rtlCol="0"/>
            <a:lstStyle/>
            <a:p>
              <a:endParaRPr/>
            </a:p>
          </p:txBody>
        </p:sp>
        <p:pic>
          <p:nvPicPr>
            <p:cNvPr id="10" name="object 10"/>
            <p:cNvPicPr/>
            <p:nvPr/>
          </p:nvPicPr>
          <p:blipFill>
            <a:blip r:embed="rId5" cstate="print"/>
            <a:stretch>
              <a:fillRect/>
            </a:stretch>
          </p:blipFill>
          <p:spPr>
            <a:xfrm>
              <a:off x="1097279" y="3934917"/>
              <a:ext cx="702360" cy="702360"/>
            </a:xfrm>
            <a:prstGeom prst="rect">
              <a:avLst/>
            </a:prstGeom>
          </p:spPr>
        </p:pic>
        <p:pic>
          <p:nvPicPr>
            <p:cNvPr id="11" name="object 11"/>
            <p:cNvPicPr/>
            <p:nvPr/>
          </p:nvPicPr>
          <p:blipFill>
            <a:blip r:embed="rId6" cstate="print"/>
            <a:stretch>
              <a:fillRect/>
            </a:stretch>
          </p:blipFill>
          <p:spPr>
            <a:xfrm>
              <a:off x="1158240" y="3977639"/>
              <a:ext cx="585216" cy="585216"/>
            </a:xfrm>
            <a:prstGeom prst="rect">
              <a:avLst/>
            </a:prstGeom>
          </p:spPr>
        </p:pic>
      </p:grpSp>
      <p:grpSp>
        <p:nvGrpSpPr>
          <p:cNvPr id="12" name="object 12"/>
          <p:cNvGrpSpPr/>
          <p:nvPr/>
        </p:nvGrpSpPr>
        <p:grpSpPr>
          <a:xfrm>
            <a:off x="838200" y="5068823"/>
            <a:ext cx="6002020" cy="1064260"/>
            <a:chOff x="838200" y="5068823"/>
            <a:chExt cx="6002020" cy="1064260"/>
          </a:xfrm>
        </p:grpSpPr>
        <p:sp>
          <p:nvSpPr>
            <p:cNvPr id="13" name="object 13"/>
            <p:cNvSpPr/>
            <p:nvPr/>
          </p:nvSpPr>
          <p:spPr>
            <a:xfrm>
              <a:off x="838200" y="5068823"/>
              <a:ext cx="6002020" cy="1064260"/>
            </a:xfrm>
            <a:custGeom>
              <a:avLst/>
              <a:gdLst/>
              <a:ahLst/>
              <a:cxnLst/>
              <a:rect l="l" t="t" r="r" b="b"/>
              <a:pathLst>
                <a:path w="6002020" h="1064260">
                  <a:moveTo>
                    <a:pt x="5895085" y="0"/>
                  </a:moveTo>
                  <a:lnTo>
                    <a:pt x="106375" y="0"/>
                  </a:lnTo>
                  <a:lnTo>
                    <a:pt x="64968" y="8360"/>
                  </a:lnTo>
                  <a:lnTo>
                    <a:pt x="31156" y="31162"/>
                  </a:lnTo>
                  <a:lnTo>
                    <a:pt x="8359" y="64990"/>
                  </a:lnTo>
                  <a:lnTo>
                    <a:pt x="0" y="106425"/>
                  </a:lnTo>
                  <a:lnTo>
                    <a:pt x="0" y="957376"/>
                  </a:lnTo>
                  <a:lnTo>
                    <a:pt x="8359" y="998783"/>
                  </a:lnTo>
                  <a:lnTo>
                    <a:pt x="31156" y="1032595"/>
                  </a:lnTo>
                  <a:lnTo>
                    <a:pt x="64968" y="1055392"/>
                  </a:lnTo>
                  <a:lnTo>
                    <a:pt x="106375" y="1063752"/>
                  </a:lnTo>
                  <a:lnTo>
                    <a:pt x="5895085" y="1063752"/>
                  </a:lnTo>
                  <a:lnTo>
                    <a:pt x="5936521" y="1055392"/>
                  </a:lnTo>
                  <a:lnTo>
                    <a:pt x="5970349" y="1032595"/>
                  </a:lnTo>
                  <a:lnTo>
                    <a:pt x="5993151" y="998783"/>
                  </a:lnTo>
                  <a:lnTo>
                    <a:pt x="6001511" y="957376"/>
                  </a:lnTo>
                  <a:lnTo>
                    <a:pt x="6001511" y="106425"/>
                  </a:lnTo>
                  <a:lnTo>
                    <a:pt x="5993151" y="64990"/>
                  </a:lnTo>
                  <a:lnTo>
                    <a:pt x="5970349" y="31162"/>
                  </a:lnTo>
                  <a:lnTo>
                    <a:pt x="5936521" y="8360"/>
                  </a:lnTo>
                  <a:lnTo>
                    <a:pt x="5895085" y="0"/>
                  </a:lnTo>
                  <a:close/>
                </a:path>
              </a:pathLst>
            </a:custGeom>
            <a:solidFill>
              <a:srgbClr val="F8D6CD"/>
            </a:solidFill>
          </p:spPr>
          <p:txBody>
            <a:bodyPr wrap="square" lIns="0" tIns="0" rIns="0" bIns="0" rtlCol="0"/>
            <a:lstStyle/>
            <a:p>
              <a:endParaRPr/>
            </a:p>
          </p:txBody>
        </p:sp>
        <p:pic>
          <p:nvPicPr>
            <p:cNvPr id="14" name="object 14"/>
            <p:cNvPicPr/>
            <p:nvPr/>
          </p:nvPicPr>
          <p:blipFill>
            <a:blip r:embed="rId7" cstate="print"/>
            <a:stretch>
              <a:fillRect/>
            </a:stretch>
          </p:blipFill>
          <p:spPr>
            <a:xfrm>
              <a:off x="1097279" y="5266943"/>
              <a:ext cx="702360" cy="702360"/>
            </a:xfrm>
            <a:prstGeom prst="rect">
              <a:avLst/>
            </a:prstGeom>
          </p:spPr>
        </p:pic>
        <p:pic>
          <p:nvPicPr>
            <p:cNvPr id="15" name="object 15"/>
            <p:cNvPicPr/>
            <p:nvPr/>
          </p:nvPicPr>
          <p:blipFill>
            <a:blip r:embed="rId8" cstate="print"/>
            <a:stretch>
              <a:fillRect/>
            </a:stretch>
          </p:blipFill>
          <p:spPr>
            <a:xfrm>
              <a:off x="1158240" y="5309615"/>
              <a:ext cx="585216" cy="585216"/>
            </a:xfrm>
            <a:prstGeom prst="rect">
              <a:avLst/>
            </a:prstGeom>
          </p:spPr>
        </p:pic>
      </p:grpSp>
      <p:sp>
        <p:nvSpPr>
          <p:cNvPr id="16" name="object 16"/>
          <p:cNvSpPr txBox="1"/>
          <p:nvPr/>
        </p:nvSpPr>
        <p:spPr>
          <a:xfrm>
            <a:off x="2167508" y="2519299"/>
            <a:ext cx="4533900" cy="3477260"/>
          </a:xfrm>
          <a:prstGeom prst="rect">
            <a:avLst/>
          </a:prstGeom>
        </p:spPr>
        <p:txBody>
          <a:bodyPr vert="horz" wrap="square" lIns="0" tIns="8255" rIns="0" bIns="0" rtlCol="0">
            <a:spAutoFit/>
          </a:bodyPr>
          <a:lstStyle/>
          <a:p>
            <a:pPr marL="12700" marR="175260">
              <a:lnSpc>
                <a:spcPct val="101800"/>
              </a:lnSpc>
              <a:spcBef>
                <a:spcPts val="65"/>
              </a:spcBef>
            </a:pPr>
            <a:r>
              <a:rPr sz="1700" spc="-5" dirty="0">
                <a:latin typeface="Calibri"/>
                <a:cs typeface="Calibri"/>
              </a:rPr>
              <a:t>IoT </a:t>
            </a:r>
            <a:r>
              <a:rPr sz="1700" spc="-10" dirty="0">
                <a:latin typeface="Calibri"/>
                <a:cs typeface="Calibri"/>
              </a:rPr>
              <a:t>sensors </a:t>
            </a:r>
            <a:r>
              <a:rPr sz="1700" spc="-5" dirty="0">
                <a:latin typeface="Calibri"/>
                <a:cs typeface="Calibri"/>
              </a:rPr>
              <a:t>and devices used in </a:t>
            </a:r>
            <a:r>
              <a:rPr sz="1700" dirty="0">
                <a:latin typeface="Calibri"/>
                <a:cs typeface="Calibri"/>
              </a:rPr>
              <a:t>smart </a:t>
            </a:r>
            <a:r>
              <a:rPr sz="1700" spc="-5" dirty="0">
                <a:latin typeface="Calibri"/>
                <a:cs typeface="Calibri"/>
              </a:rPr>
              <a:t>home </a:t>
            </a:r>
            <a:r>
              <a:rPr sz="1700" dirty="0">
                <a:latin typeface="Calibri"/>
                <a:cs typeface="Calibri"/>
              </a:rPr>
              <a:t> </a:t>
            </a:r>
            <a:r>
              <a:rPr sz="1700" spc="-15" dirty="0">
                <a:latin typeface="Calibri"/>
                <a:cs typeface="Calibri"/>
              </a:rPr>
              <a:t>systems</a:t>
            </a:r>
            <a:r>
              <a:rPr sz="1700" spc="-25" dirty="0">
                <a:latin typeface="Calibri"/>
                <a:cs typeface="Calibri"/>
              </a:rPr>
              <a:t> </a:t>
            </a:r>
            <a:r>
              <a:rPr sz="1700" spc="-10" dirty="0">
                <a:latin typeface="Calibri"/>
                <a:cs typeface="Calibri"/>
              </a:rPr>
              <a:t>can</a:t>
            </a:r>
            <a:r>
              <a:rPr sz="1700" spc="15" dirty="0">
                <a:latin typeface="Calibri"/>
                <a:cs typeface="Calibri"/>
              </a:rPr>
              <a:t> </a:t>
            </a:r>
            <a:r>
              <a:rPr sz="1700" spc="-10" dirty="0">
                <a:latin typeface="Calibri"/>
                <a:cs typeface="Calibri"/>
              </a:rPr>
              <a:t>include</a:t>
            </a:r>
            <a:r>
              <a:rPr sz="1700" spc="10" dirty="0">
                <a:latin typeface="Calibri"/>
                <a:cs typeface="Calibri"/>
              </a:rPr>
              <a:t> </a:t>
            </a:r>
            <a:r>
              <a:rPr sz="1700" spc="-5" dirty="0">
                <a:latin typeface="Calibri"/>
                <a:cs typeface="Calibri"/>
              </a:rPr>
              <a:t>motion</a:t>
            </a:r>
            <a:r>
              <a:rPr sz="1700" spc="15" dirty="0">
                <a:latin typeface="Calibri"/>
                <a:cs typeface="Calibri"/>
              </a:rPr>
              <a:t> </a:t>
            </a:r>
            <a:r>
              <a:rPr sz="1700" spc="-10" dirty="0">
                <a:latin typeface="Calibri"/>
                <a:cs typeface="Calibri"/>
              </a:rPr>
              <a:t>sensors,</a:t>
            </a:r>
            <a:r>
              <a:rPr sz="1700" spc="-15" dirty="0">
                <a:latin typeface="Calibri"/>
                <a:cs typeface="Calibri"/>
              </a:rPr>
              <a:t> </a:t>
            </a:r>
            <a:r>
              <a:rPr sz="1700" spc="-10" dirty="0">
                <a:latin typeface="Calibri"/>
                <a:cs typeface="Calibri"/>
              </a:rPr>
              <a:t>temperature </a:t>
            </a:r>
            <a:r>
              <a:rPr sz="1700" spc="-370" dirty="0">
                <a:latin typeface="Calibri"/>
                <a:cs typeface="Calibri"/>
              </a:rPr>
              <a:t> </a:t>
            </a:r>
            <a:r>
              <a:rPr sz="1700" spc="-10" dirty="0">
                <a:latin typeface="Calibri"/>
                <a:cs typeface="Calibri"/>
              </a:rPr>
              <a:t>sensors, </a:t>
            </a:r>
            <a:r>
              <a:rPr sz="1700" spc="-15" dirty="0">
                <a:latin typeface="Calibri"/>
                <a:cs typeface="Calibri"/>
              </a:rPr>
              <a:t>light</a:t>
            </a:r>
            <a:r>
              <a:rPr sz="1700" spc="30" dirty="0">
                <a:latin typeface="Calibri"/>
                <a:cs typeface="Calibri"/>
              </a:rPr>
              <a:t> </a:t>
            </a:r>
            <a:r>
              <a:rPr sz="1700" spc="-10" dirty="0">
                <a:latin typeface="Calibri"/>
                <a:cs typeface="Calibri"/>
              </a:rPr>
              <a:t>sensors,</a:t>
            </a:r>
            <a:r>
              <a:rPr sz="1700" spc="-5" dirty="0">
                <a:latin typeface="Calibri"/>
                <a:cs typeface="Calibri"/>
              </a:rPr>
              <a:t> and</a:t>
            </a:r>
            <a:r>
              <a:rPr sz="1700" spc="20" dirty="0">
                <a:latin typeface="Calibri"/>
                <a:cs typeface="Calibri"/>
              </a:rPr>
              <a:t> </a:t>
            </a:r>
            <a:r>
              <a:rPr sz="1700" spc="-10" dirty="0">
                <a:latin typeface="Calibri"/>
                <a:cs typeface="Calibri"/>
              </a:rPr>
              <a:t>door/window</a:t>
            </a:r>
            <a:r>
              <a:rPr sz="1700" spc="35" dirty="0">
                <a:latin typeface="Calibri"/>
                <a:cs typeface="Calibri"/>
              </a:rPr>
              <a:t> </a:t>
            </a:r>
            <a:r>
              <a:rPr sz="1700" spc="-10" dirty="0">
                <a:latin typeface="Calibri"/>
                <a:cs typeface="Calibri"/>
              </a:rPr>
              <a:t>sensors.</a:t>
            </a:r>
            <a:endParaRPr sz="1700">
              <a:latin typeface="Calibri"/>
              <a:cs typeface="Calibri"/>
            </a:endParaRPr>
          </a:p>
          <a:p>
            <a:pPr>
              <a:lnSpc>
                <a:spcPct val="100000"/>
              </a:lnSpc>
            </a:pPr>
            <a:endParaRPr sz="1700">
              <a:latin typeface="Calibri"/>
              <a:cs typeface="Calibri"/>
            </a:endParaRPr>
          </a:p>
          <a:p>
            <a:pPr>
              <a:lnSpc>
                <a:spcPct val="100000"/>
              </a:lnSpc>
              <a:spcBef>
                <a:spcPts val="45"/>
              </a:spcBef>
            </a:pPr>
            <a:endParaRPr sz="1750">
              <a:latin typeface="Calibri"/>
              <a:cs typeface="Calibri"/>
            </a:endParaRPr>
          </a:p>
          <a:p>
            <a:pPr marL="12700" marR="170180">
              <a:lnSpc>
                <a:spcPct val="101800"/>
              </a:lnSpc>
            </a:pPr>
            <a:r>
              <a:rPr sz="1700" dirty="0">
                <a:latin typeface="Calibri"/>
                <a:cs typeface="Calibri"/>
              </a:rPr>
              <a:t>Smart</a:t>
            </a:r>
            <a:r>
              <a:rPr sz="1700" spc="-20" dirty="0">
                <a:latin typeface="Calibri"/>
                <a:cs typeface="Calibri"/>
              </a:rPr>
              <a:t> </a:t>
            </a:r>
            <a:r>
              <a:rPr sz="1700" spc="-5" dirty="0">
                <a:latin typeface="Calibri"/>
                <a:cs typeface="Calibri"/>
              </a:rPr>
              <a:t>home </a:t>
            </a:r>
            <a:r>
              <a:rPr sz="1700" spc="-15" dirty="0">
                <a:latin typeface="Calibri"/>
                <a:cs typeface="Calibri"/>
              </a:rPr>
              <a:t>systems</a:t>
            </a:r>
            <a:r>
              <a:rPr sz="1700" spc="-25" dirty="0">
                <a:latin typeface="Calibri"/>
                <a:cs typeface="Calibri"/>
              </a:rPr>
              <a:t> </a:t>
            </a:r>
            <a:r>
              <a:rPr sz="1700" spc="-5" dirty="0">
                <a:latin typeface="Calibri"/>
                <a:cs typeface="Calibri"/>
              </a:rPr>
              <a:t>may</a:t>
            </a:r>
            <a:r>
              <a:rPr sz="1700" spc="-25" dirty="0">
                <a:latin typeface="Calibri"/>
                <a:cs typeface="Calibri"/>
              </a:rPr>
              <a:t> </a:t>
            </a:r>
            <a:r>
              <a:rPr sz="1700" spc="-5" dirty="0">
                <a:latin typeface="Calibri"/>
                <a:cs typeface="Calibri"/>
              </a:rPr>
              <a:t>also</a:t>
            </a:r>
            <a:r>
              <a:rPr sz="1700" spc="10" dirty="0">
                <a:latin typeface="Calibri"/>
                <a:cs typeface="Calibri"/>
              </a:rPr>
              <a:t> </a:t>
            </a:r>
            <a:r>
              <a:rPr sz="1700" spc="-10" dirty="0">
                <a:latin typeface="Calibri"/>
                <a:cs typeface="Calibri"/>
              </a:rPr>
              <a:t>include</a:t>
            </a:r>
            <a:r>
              <a:rPr sz="1700" spc="15" dirty="0">
                <a:latin typeface="Calibri"/>
                <a:cs typeface="Calibri"/>
              </a:rPr>
              <a:t> </a:t>
            </a:r>
            <a:r>
              <a:rPr sz="1700" spc="-5" dirty="0">
                <a:latin typeface="Calibri"/>
                <a:cs typeface="Calibri"/>
              </a:rPr>
              <a:t>IoT</a:t>
            </a:r>
            <a:r>
              <a:rPr sz="1700" spc="5" dirty="0">
                <a:latin typeface="Calibri"/>
                <a:cs typeface="Calibri"/>
              </a:rPr>
              <a:t> </a:t>
            </a:r>
            <a:r>
              <a:rPr sz="1700" spc="-5" dirty="0">
                <a:latin typeface="Calibri"/>
                <a:cs typeface="Calibri"/>
              </a:rPr>
              <a:t>devices </a:t>
            </a:r>
            <a:r>
              <a:rPr sz="1700" spc="-370" dirty="0">
                <a:latin typeface="Calibri"/>
                <a:cs typeface="Calibri"/>
              </a:rPr>
              <a:t> </a:t>
            </a:r>
            <a:r>
              <a:rPr sz="1700" spc="-5" dirty="0">
                <a:latin typeface="Calibri"/>
                <a:cs typeface="Calibri"/>
              </a:rPr>
              <a:t>such </a:t>
            </a:r>
            <a:r>
              <a:rPr sz="1700" dirty="0">
                <a:latin typeface="Calibri"/>
                <a:cs typeface="Calibri"/>
              </a:rPr>
              <a:t>as smart </a:t>
            </a:r>
            <a:r>
              <a:rPr sz="1700" spc="-10" dirty="0">
                <a:latin typeface="Calibri"/>
                <a:cs typeface="Calibri"/>
              </a:rPr>
              <a:t>thermostats, </a:t>
            </a:r>
            <a:r>
              <a:rPr sz="1700" dirty="0">
                <a:latin typeface="Calibri"/>
                <a:cs typeface="Calibri"/>
              </a:rPr>
              <a:t>smart </a:t>
            </a:r>
            <a:r>
              <a:rPr sz="1700" spc="-10" dirty="0">
                <a:latin typeface="Calibri"/>
                <a:cs typeface="Calibri"/>
              </a:rPr>
              <a:t>locks, </a:t>
            </a:r>
            <a:r>
              <a:rPr sz="1700" dirty="0">
                <a:latin typeface="Calibri"/>
                <a:cs typeface="Calibri"/>
              </a:rPr>
              <a:t>smart </a:t>
            </a:r>
            <a:r>
              <a:rPr sz="1700" spc="5" dirty="0">
                <a:latin typeface="Calibri"/>
                <a:cs typeface="Calibri"/>
              </a:rPr>
              <a:t> </a:t>
            </a:r>
            <a:r>
              <a:rPr sz="1700" spc="-10" dirty="0">
                <a:latin typeface="Calibri"/>
                <a:cs typeface="Calibri"/>
              </a:rPr>
              <a:t>lighting,</a:t>
            </a:r>
            <a:r>
              <a:rPr sz="1700" spc="25" dirty="0">
                <a:latin typeface="Calibri"/>
                <a:cs typeface="Calibri"/>
              </a:rPr>
              <a:t> </a:t>
            </a:r>
            <a:r>
              <a:rPr sz="1700" spc="-5" dirty="0">
                <a:latin typeface="Calibri"/>
                <a:cs typeface="Calibri"/>
              </a:rPr>
              <a:t>and</a:t>
            </a:r>
            <a:r>
              <a:rPr sz="1700" spc="15" dirty="0">
                <a:latin typeface="Calibri"/>
                <a:cs typeface="Calibri"/>
              </a:rPr>
              <a:t> </a:t>
            </a:r>
            <a:r>
              <a:rPr sz="1700" dirty="0">
                <a:latin typeface="Calibri"/>
                <a:cs typeface="Calibri"/>
              </a:rPr>
              <a:t>smart</a:t>
            </a:r>
            <a:r>
              <a:rPr sz="1700" spc="-40" dirty="0">
                <a:latin typeface="Calibri"/>
                <a:cs typeface="Calibri"/>
              </a:rPr>
              <a:t> </a:t>
            </a:r>
            <a:r>
              <a:rPr sz="1700" spc="-15" dirty="0">
                <a:latin typeface="Calibri"/>
                <a:cs typeface="Calibri"/>
              </a:rPr>
              <a:t>entertainment</a:t>
            </a:r>
            <a:r>
              <a:rPr sz="1700" spc="20" dirty="0">
                <a:latin typeface="Calibri"/>
                <a:cs typeface="Calibri"/>
              </a:rPr>
              <a:t> </a:t>
            </a:r>
            <a:r>
              <a:rPr sz="1700" spc="-15" dirty="0">
                <a:latin typeface="Calibri"/>
                <a:cs typeface="Calibri"/>
              </a:rPr>
              <a:t>systems.</a:t>
            </a:r>
            <a:endParaRPr sz="1700">
              <a:latin typeface="Calibri"/>
              <a:cs typeface="Calibri"/>
            </a:endParaRPr>
          </a:p>
          <a:p>
            <a:pPr>
              <a:lnSpc>
                <a:spcPct val="100000"/>
              </a:lnSpc>
            </a:pPr>
            <a:endParaRPr sz="1700">
              <a:latin typeface="Calibri"/>
              <a:cs typeface="Calibri"/>
            </a:endParaRPr>
          </a:p>
          <a:p>
            <a:pPr>
              <a:lnSpc>
                <a:spcPct val="100000"/>
              </a:lnSpc>
              <a:spcBef>
                <a:spcPts val="45"/>
              </a:spcBef>
            </a:pPr>
            <a:endParaRPr sz="1750">
              <a:latin typeface="Calibri"/>
              <a:cs typeface="Calibri"/>
            </a:endParaRPr>
          </a:p>
          <a:p>
            <a:pPr marL="12700" marR="5080">
              <a:lnSpc>
                <a:spcPct val="101800"/>
              </a:lnSpc>
            </a:pPr>
            <a:r>
              <a:rPr sz="1700" spc="-5" dirty="0">
                <a:latin typeface="Calibri"/>
                <a:cs typeface="Calibri"/>
              </a:rPr>
              <a:t>These</a:t>
            </a:r>
            <a:r>
              <a:rPr sz="1700" spc="-15" dirty="0">
                <a:latin typeface="Calibri"/>
                <a:cs typeface="Calibri"/>
              </a:rPr>
              <a:t> </a:t>
            </a:r>
            <a:r>
              <a:rPr sz="1700" spc="-10" dirty="0">
                <a:latin typeface="Calibri"/>
                <a:cs typeface="Calibri"/>
              </a:rPr>
              <a:t>sensors</a:t>
            </a:r>
            <a:r>
              <a:rPr sz="1700" spc="-20" dirty="0">
                <a:latin typeface="Calibri"/>
                <a:cs typeface="Calibri"/>
              </a:rPr>
              <a:t> </a:t>
            </a:r>
            <a:r>
              <a:rPr sz="1700" spc="-5" dirty="0">
                <a:latin typeface="Calibri"/>
                <a:cs typeface="Calibri"/>
              </a:rPr>
              <a:t>and</a:t>
            </a:r>
            <a:r>
              <a:rPr sz="1700" spc="10" dirty="0">
                <a:latin typeface="Calibri"/>
                <a:cs typeface="Calibri"/>
              </a:rPr>
              <a:t> </a:t>
            </a:r>
            <a:r>
              <a:rPr sz="1700" spc="-5" dirty="0">
                <a:latin typeface="Calibri"/>
                <a:cs typeface="Calibri"/>
              </a:rPr>
              <a:t>devices</a:t>
            </a:r>
            <a:r>
              <a:rPr sz="1700" dirty="0">
                <a:latin typeface="Calibri"/>
                <a:cs typeface="Calibri"/>
              </a:rPr>
              <a:t> </a:t>
            </a:r>
            <a:r>
              <a:rPr sz="1700" spc="-5" dirty="0">
                <a:latin typeface="Calibri"/>
                <a:cs typeface="Calibri"/>
              </a:rPr>
              <a:t>are</a:t>
            </a:r>
            <a:r>
              <a:rPr sz="1700" spc="-10" dirty="0">
                <a:latin typeface="Calibri"/>
                <a:cs typeface="Calibri"/>
              </a:rPr>
              <a:t> often connected</a:t>
            </a:r>
            <a:r>
              <a:rPr sz="1700" spc="35" dirty="0">
                <a:latin typeface="Calibri"/>
                <a:cs typeface="Calibri"/>
              </a:rPr>
              <a:t> </a:t>
            </a:r>
            <a:r>
              <a:rPr sz="1700" spc="-10" dirty="0">
                <a:latin typeface="Calibri"/>
                <a:cs typeface="Calibri"/>
              </a:rPr>
              <a:t>to</a:t>
            </a:r>
            <a:r>
              <a:rPr sz="1700" spc="5" dirty="0">
                <a:latin typeface="Calibri"/>
                <a:cs typeface="Calibri"/>
              </a:rPr>
              <a:t> </a:t>
            </a:r>
            <a:r>
              <a:rPr sz="1700" dirty="0">
                <a:latin typeface="Calibri"/>
                <a:cs typeface="Calibri"/>
              </a:rPr>
              <a:t>a </a:t>
            </a:r>
            <a:r>
              <a:rPr sz="1700" spc="-370" dirty="0">
                <a:latin typeface="Calibri"/>
                <a:cs typeface="Calibri"/>
              </a:rPr>
              <a:t> </a:t>
            </a:r>
            <a:r>
              <a:rPr sz="1700" spc="-10" dirty="0">
                <a:latin typeface="Calibri"/>
                <a:cs typeface="Calibri"/>
              </a:rPr>
              <a:t>central </a:t>
            </a:r>
            <a:r>
              <a:rPr sz="1700" spc="-5" dirty="0">
                <a:latin typeface="Calibri"/>
                <a:cs typeface="Calibri"/>
              </a:rPr>
              <a:t>hub</a:t>
            </a:r>
            <a:r>
              <a:rPr sz="1700" spc="10" dirty="0">
                <a:latin typeface="Calibri"/>
                <a:cs typeface="Calibri"/>
              </a:rPr>
              <a:t> </a:t>
            </a:r>
            <a:r>
              <a:rPr sz="1700" spc="-10" dirty="0">
                <a:latin typeface="Calibri"/>
                <a:cs typeface="Calibri"/>
              </a:rPr>
              <a:t>or</a:t>
            </a:r>
            <a:r>
              <a:rPr sz="1700" dirty="0">
                <a:latin typeface="Calibri"/>
                <a:cs typeface="Calibri"/>
              </a:rPr>
              <a:t> </a:t>
            </a:r>
            <a:r>
              <a:rPr sz="1700" spc="-5" dirty="0">
                <a:latin typeface="Calibri"/>
                <a:cs typeface="Calibri"/>
              </a:rPr>
              <a:t>app,</a:t>
            </a:r>
            <a:r>
              <a:rPr sz="1700" spc="5" dirty="0">
                <a:latin typeface="Calibri"/>
                <a:cs typeface="Calibri"/>
              </a:rPr>
              <a:t> </a:t>
            </a:r>
            <a:r>
              <a:rPr sz="1700" spc="-10" dirty="0">
                <a:latin typeface="Calibri"/>
                <a:cs typeface="Calibri"/>
              </a:rPr>
              <a:t>allowing</a:t>
            </a:r>
            <a:r>
              <a:rPr sz="1700" spc="10" dirty="0">
                <a:latin typeface="Calibri"/>
                <a:cs typeface="Calibri"/>
              </a:rPr>
              <a:t> </a:t>
            </a:r>
            <a:r>
              <a:rPr sz="1700" spc="-10" dirty="0">
                <a:latin typeface="Calibri"/>
                <a:cs typeface="Calibri"/>
              </a:rPr>
              <a:t>users</a:t>
            </a:r>
            <a:r>
              <a:rPr sz="1700" spc="-25" dirty="0">
                <a:latin typeface="Calibri"/>
                <a:cs typeface="Calibri"/>
              </a:rPr>
              <a:t> </a:t>
            </a:r>
            <a:r>
              <a:rPr sz="1700" spc="-10" dirty="0">
                <a:latin typeface="Calibri"/>
                <a:cs typeface="Calibri"/>
              </a:rPr>
              <a:t>to </a:t>
            </a:r>
            <a:r>
              <a:rPr sz="1700" spc="-15" dirty="0">
                <a:latin typeface="Calibri"/>
                <a:cs typeface="Calibri"/>
              </a:rPr>
              <a:t>control</a:t>
            </a:r>
            <a:r>
              <a:rPr sz="1700" spc="35" dirty="0">
                <a:latin typeface="Calibri"/>
                <a:cs typeface="Calibri"/>
              </a:rPr>
              <a:t> </a:t>
            </a:r>
            <a:r>
              <a:rPr sz="1700" spc="-5" dirty="0">
                <a:latin typeface="Calibri"/>
                <a:cs typeface="Calibri"/>
              </a:rPr>
              <a:t>and </a:t>
            </a:r>
            <a:r>
              <a:rPr sz="1700" dirty="0">
                <a:latin typeface="Calibri"/>
                <a:cs typeface="Calibri"/>
              </a:rPr>
              <a:t> </a:t>
            </a:r>
            <a:r>
              <a:rPr sz="1700" spc="-10" dirty="0">
                <a:latin typeface="Calibri"/>
                <a:cs typeface="Calibri"/>
              </a:rPr>
              <a:t>monitor</a:t>
            </a:r>
            <a:r>
              <a:rPr sz="1700" spc="25" dirty="0">
                <a:latin typeface="Calibri"/>
                <a:cs typeface="Calibri"/>
              </a:rPr>
              <a:t> </a:t>
            </a:r>
            <a:r>
              <a:rPr sz="1700" spc="-5" dirty="0">
                <a:latin typeface="Calibri"/>
                <a:cs typeface="Calibri"/>
              </a:rPr>
              <a:t>their</a:t>
            </a:r>
            <a:r>
              <a:rPr sz="1700" spc="5" dirty="0">
                <a:latin typeface="Calibri"/>
                <a:cs typeface="Calibri"/>
              </a:rPr>
              <a:t> </a:t>
            </a:r>
            <a:r>
              <a:rPr sz="1700" spc="-5" dirty="0">
                <a:latin typeface="Calibri"/>
                <a:cs typeface="Calibri"/>
              </a:rPr>
              <a:t>home's</a:t>
            </a:r>
            <a:r>
              <a:rPr sz="1700" spc="-20" dirty="0">
                <a:latin typeface="Calibri"/>
                <a:cs typeface="Calibri"/>
              </a:rPr>
              <a:t> </a:t>
            </a:r>
            <a:r>
              <a:rPr sz="1700" spc="-15" dirty="0">
                <a:latin typeface="Calibri"/>
                <a:cs typeface="Calibri"/>
              </a:rPr>
              <a:t>environment</a:t>
            </a:r>
            <a:r>
              <a:rPr sz="1700" spc="30" dirty="0">
                <a:latin typeface="Calibri"/>
                <a:cs typeface="Calibri"/>
              </a:rPr>
              <a:t> </a:t>
            </a:r>
            <a:r>
              <a:rPr sz="1700" spc="-25" dirty="0">
                <a:latin typeface="Calibri"/>
                <a:cs typeface="Calibri"/>
              </a:rPr>
              <a:t>remotely.</a:t>
            </a:r>
            <a:endParaRPr sz="1700">
              <a:latin typeface="Calibri"/>
              <a:cs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149DA57-7205-8E6F-B873-FC1111F3A4A5}"/>
              </a:ext>
            </a:extLst>
          </p:cNvPr>
          <p:cNvSpPr txBox="1"/>
          <p:nvPr/>
        </p:nvSpPr>
        <p:spPr>
          <a:xfrm>
            <a:off x="381000" y="685800"/>
            <a:ext cx="8839200" cy="7571303"/>
          </a:xfrm>
          <a:prstGeom prst="rect">
            <a:avLst/>
          </a:prstGeom>
          <a:noFill/>
        </p:spPr>
        <p:txBody>
          <a:bodyPr wrap="square">
            <a:spAutoFit/>
          </a:bodyPr>
          <a:lstStyle/>
          <a:p>
            <a:r>
              <a:rPr lang="en-US" sz="5400" b="1" dirty="0"/>
              <a:t>BLYNK:</a:t>
            </a:r>
          </a:p>
          <a:p>
            <a:endParaRPr lang="en-US" sz="5400" b="1" dirty="0"/>
          </a:p>
          <a:p>
            <a:r>
              <a:rPr lang="en-US" dirty="0"/>
              <a:t>Blynk is a mobile app platform that allows you to control Internet of Things (IoT) devices remotely through a simple, user-friendly interface. With Blynk, you can create a custom mobile app for your IoT project without having to write any code.</a:t>
            </a:r>
          </a:p>
          <a:p>
            <a:endParaRPr lang="en-US" dirty="0"/>
          </a:p>
          <a:p>
            <a:r>
              <a:rPr lang="en-US" dirty="0"/>
              <a:t>Here's how Blynk works in IoT projects:</a:t>
            </a:r>
          </a:p>
          <a:p>
            <a:pPr marL="285750" indent="-285750" algn="l">
              <a:buFont typeface="Wingdings" panose="05000000000000000000" pitchFamily="2" charset="2"/>
              <a:buChar char="v"/>
            </a:pPr>
            <a:r>
              <a:rPr lang="en-US" b="0" i="0" dirty="0">
                <a:solidFill>
                  <a:srgbClr val="374151"/>
                </a:solidFill>
                <a:effectLst/>
                <a:latin typeface="Söhne"/>
              </a:rPr>
              <a:t>Install the Blynk app on your mobile device and create a new project.</a:t>
            </a:r>
          </a:p>
          <a:p>
            <a:pPr marL="285750" indent="-285750" algn="l">
              <a:buFont typeface="Wingdings" panose="05000000000000000000" pitchFamily="2" charset="2"/>
              <a:buChar char="v"/>
            </a:pPr>
            <a:r>
              <a:rPr lang="en-US" b="0" i="0" dirty="0">
                <a:solidFill>
                  <a:srgbClr val="374151"/>
                </a:solidFill>
                <a:effectLst/>
                <a:latin typeface="Söhne"/>
              </a:rPr>
              <a:t>Choose the type of hardware you will be using for your project (such as an Arduino or Raspberry Pi).</a:t>
            </a:r>
          </a:p>
          <a:p>
            <a:pPr marL="285750" indent="-285750" algn="l">
              <a:buFont typeface="Wingdings" panose="05000000000000000000" pitchFamily="2" charset="2"/>
              <a:buChar char="v"/>
            </a:pPr>
            <a:r>
              <a:rPr lang="en-US" b="0" i="0" dirty="0">
                <a:solidFill>
                  <a:srgbClr val="374151"/>
                </a:solidFill>
                <a:effectLst/>
                <a:latin typeface="Söhne"/>
              </a:rPr>
              <a:t>Use the Blynk app to generate a unique authentication token for your hardware device.</a:t>
            </a:r>
          </a:p>
          <a:p>
            <a:pPr marL="285750" indent="-285750" algn="l">
              <a:buFont typeface="Wingdings" panose="05000000000000000000" pitchFamily="2" charset="2"/>
              <a:buChar char="v"/>
            </a:pPr>
            <a:r>
              <a:rPr lang="en-US" b="0" i="0" dirty="0">
                <a:solidFill>
                  <a:srgbClr val="374151"/>
                </a:solidFill>
                <a:effectLst/>
                <a:latin typeface="Söhne"/>
              </a:rPr>
              <a:t>Use the Blynk library in your hardware project code to connect to the Blynk server and authenticate your device with the token.</a:t>
            </a:r>
          </a:p>
          <a:p>
            <a:pPr marL="285750" indent="-285750" algn="l">
              <a:buFont typeface="Wingdings" panose="05000000000000000000" pitchFamily="2" charset="2"/>
              <a:buChar char="v"/>
            </a:pPr>
            <a:r>
              <a:rPr lang="en-US" b="0" i="0" dirty="0">
                <a:solidFill>
                  <a:srgbClr val="374151"/>
                </a:solidFill>
                <a:effectLst/>
                <a:latin typeface="Söhne"/>
              </a:rPr>
              <a:t>In the Blynk app, add user interface widgets (such as buttons, sliders, and displays) to control and monitor your IoT device.</a:t>
            </a:r>
          </a:p>
          <a:p>
            <a:pPr marL="285750" indent="-285750" algn="l">
              <a:buFont typeface="Wingdings" panose="05000000000000000000" pitchFamily="2" charset="2"/>
              <a:buChar char="v"/>
            </a:pPr>
            <a:r>
              <a:rPr lang="en-US" b="0" i="0" dirty="0">
                <a:solidFill>
                  <a:srgbClr val="374151"/>
                </a:solidFill>
                <a:effectLst/>
                <a:latin typeface="Söhne"/>
              </a:rPr>
              <a:t>Use the Blynk library in your hardware project code to read input from the user interface widgets and control your IoT device accordingly.</a:t>
            </a:r>
          </a:p>
          <a:p>
            <a:endParaRPr lang="en-US" dirty="0"/>
          </a:p>
          <a:p>
            <a:endParaRPr lang="en-US" dirty="0"/>
          </a:p>
          <a:p>
            <a:endParaRPr lang="en-US" dirty="0"/>
          </a:p>
          <a:p>
            <a:endParaRPr lang="en-US" dirty="0"/>
          </a:p>
          <a:p>
            <a:endParaRPr lang="en-US" dirty="0"/>
          </a:p>
        </p:txBody>
      </p:sp>
      <p:pic>
        <p:nvPicPr>
          <p:cNvPr id="2054" name="Picture 6" descr="Blynk IoT Platform - IoTbyHVM - Bits &amp; Bytes of IoT">
            <a:extLst>
              <a:ext uri="{FF2B5EF4-FFF2-40B4-BE49-F238E27FC236}">
                <a16:creationId xmlns:a16="http://schemas.microsoft.com/office/drawing/2014/main" id="{B93B8266-DC9A-197B-8345-B722FE24A2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1600" y="2438400"/>
            <a:ext cx="2556116" cy="2441808"/>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5">
            <a:extLst>
              <a:ext uri="{FF2B5EF4-FFF2-40B4-BE49-F238E27FC236}">
                <a16:creationId xmlns:a16="http://schemas.microsoft.com/office/drawing/2014/main" id="{E225E149-9E21-BF6A-1C6A-805623164EA6}"/>
              </a:ext>
            </a:extLst>
          </p:cNvPr>
          <p:cNvSpPr/>
          <p:nvPr/>
        </p:nvSpPr>
        <p:spPr>
          <a:xfrm>
            <a:off x="574281" y="1663812"/>
            <a:ext cx="10973435" cy="54610"/>
          </a:xfrm>
          <a:custGeom>
            <a:avLst/>
            <a:gdLst/>
            <a:ahLst/>
            <a:cxnLst/>
            <a:rect l="l" t="t" r="r" b="b"/>
            <a:pathLst>
              <a:path w="10973435" h="54610">
                <a:moveTo>
                  <a:pt x="266" y="20207"/>
                </a:moveTo>
                <a:lnTo>
                  <a:pt x="63450" y="20327"/>
                </a:lnTo>
                <a:lnTo>
                  <a:pt x="114153" y="21773"/>
                </a:lnTo>
                <a:lnTo>
                  <a:pt x="157415" y="23726"/>
                </a:lnTo>
                <a:lnTo>
                  <a:pt x="198278" y="25365"/>
                </a:lnTo>
                <a:lnTo>
                  <a:pt x="241782" y="25872"/>
                </a:lnTo>
                <a:lnTo>
                  <a:pt x="292970" y="24425"/>
                </a:lnTo>
                <a:lnTo>
                  <a:pt x="356882" y="20207"/>
                </a:lnTo>
                <a:lnTo>
                  <a:pt x="393529" y="17799"/>
                </a:lnTo>
                <a:lnTo>
                  <a:pt x="431594" y="16354"/>
                </a:lnTo>
                <a:lnTo>
                  <a:pt x="471197" y="15725"/>
                </a:lnTo>
                <a:lnTo>
                  <a:pt x="512459" y="15763"/>
                </a:lnTo>
                <a:lnTo>
                  <a:pt x="555499" y="16320"/>
                </a:lnTo>
                <a:lnTo>
                  <a:pt x="600438" y="17247"/>
                </a:lnTo>
                <a:lnTo>
                  <a:pt x="647395" y="18397"/>
                </a:lnTo>
                <a:lnTo>
                  <a:pt x="696490" y="19620"/>
                </a:lnTo>
                <a:lnTo>
                  <a:pt x="747843" y="20769"/>
                </a:lnTo>
                <a:lnTo>
                  <a:pt x="801575" y="21695"/>
                </a:lnTo>
                <a:lnTo>
                  <a:pt x="857804" y="22250"/>
                </a:lnTo>
                <a:lnTo>
                  <a:pt x="916652" y="22286"/>
                </a:lnTo>
                <a:lnTo>
                  <a:pt x="978238" y="21654"/>
                </a:lnTo>
                <a:lnTo>
                  <a:pt x="1042682" y="20207"/>
                </a:lnTo>
                <a:lnTo>
                  <a:pt x="1093406" y="18655"/>
                </a:lnTo>
                <a:lnTo>
                  <a:pt x="1143162" y="17000"/>
                </a:lnTo>
                <a:lnTo>
                  <a:pt x="1192121" y="15294"/>
                </a:lnTo>
                <a:lnTo>
                  <a:pt x="1240455" y="13592"/>
                </a:lnTo>
                <a:lnTo>
                  <a:pt x="1288337" y="11947"/>
                </a:lnTo>
                <a:lnTo>
                  <a:pt x="1335939" y="10414"/>
                </a:lnTo>
                <a:lnTo>
                  <a:pt x="1383433" y="9044"/>
                </a:lnTo>
                <a:lnTo>
                  <a:pt x="1430991" y="7893"/>
                </a:lnTo>
                <a:lnTo>
                  <a:pt x="1478784" y="7014"/>
                </a:lnTo>
                <a:lnTo>
                  <a:pt x="1526986" y="6461"/>
                </a:lnTo>
                <a:lnTo>
                  <a:pt x="1575768" y="6288"/>
                </a:lnTo>
                <a:lnTo>
                  <a:pt x="1625302" y="6547"/>
                </a:lnTo>
                <a:lnTo>
                  <a:pt x="1675760" y="7293"/>
                </a:lnTo>
                <a:lnTo>
                  <a:pt x="1727315" y="8580"/>
                </a:lnTo>
                <a:lnTo>
                  <a:pt x="1780138" y="10461"/>
                </a:lnTo>
                <a:lnTo>
                  <a:pt x="1834401" y="12990"/>
                </a:lnTo>
                <a:lnTo>
                  <a:pt x="1890277" y="16221"/>
                </a:lnTo>
                <a:lnTo>
                  <a:pt x="1947938" y="20207"/>
                </a:lnTo>
                <a:lnTo>
                  <a:pt x="2013703" y="24543"/>
                </a:lnTo>
                <a:lnTo>
                  <a:pt x="2071168" y="27201"/>
                </a:lnTo>
                <a:lnTo>
                  <a:pt x="2121589" y="28424"/>
                </a:lnTo>
                <a:lnTo>
                  <a:pt x="2166219" y="28457"/>
                </a:lnTo>
                <a:lnTo>
                  <a:pt x="2206313" y="27544"/>
                </a:lnTo>
                <a:lnTo>
                  <a:pt x="2243125" y="25931"/>
                </a:lnTo>
                <a:lnTo>
                  <a:pt x="2277910" y="23861"/>
                </a:lnTo>
                <a:lnTo>
                  <a:pt x="2311922" y="21578"/>
                </a:lnTo>
                <a:lnTo>
                  <a:pt x="2346415" y="19329"/>
                </a:lnTo>
                <a:lnTo>
                  <a:pt x="2382645" y="17356"/>
                </a:lnTo>
                <a:lnTo>
                  <a:pt x="2421865" y="15905"/>
                </a:lnTo>
                <a:lnTo>
                  <a:pt x="2465330" y="15220"/>
                </a:lnTo>
                <a:lnTo>
                  <a:pt x="2514294" y="15546"/>
                </a:lnTo>
                <a:lnTo>
                  <a:pt x="2570012" y="17126"/>
                </a:lnTo>
                <a:lnTo>
                  <a:pt x="2633738" y="20207"/>
                </a:lnTo>
                <a:lnTo>
                  <a:pt x="2709797" y="24521"/>
                </a:lnTo>
                <a:lnTo>
                  <a:pt x="2769242" y="27747"/>
                </a:lnTo>
                <a:lnTo>
                  <a:pt x="2814529" y="29976"/>
                </a:lnTo>
                <a:lnTo>
                  <a:pt x="2848114" y="31298"/>
                </a:lnTo>
                <a:lnTo>
                  <a:pt x="2872455" y="31805"/>
                </a:lnTo>
                <a:lnTo>
                  <a:pt x="2890008" y="31589"/>
                </a:lnTo>
                <a:lnTo>
                  <a:pt x="2903230" y="30740"/>
                </a:lnTo>
                <a:lnTo>
                  <a:pt x="2914578" y="29351"/>
                </a:lnTo>
                <a:lnTo>
                  <a:pt x="2926507" y="27511"/>
                </a:lnTo>
                <a:lnTo>
                  <a:pt x="2941475" y="25313"/>
                </a:lnTo>
                <a:lnTo>
                  <a:pt x="2961939" y="22848"/>
                </a:lnTo>
                <a:lnTo>
                  <a:pt x="2990354" y="20207"/>
                </a:lnTo>
                <a:lnTo>
                  <a:pt x="3038140" y="17602"/>
                </a:lnTo>
                <a:lnTo>
                  <a:pt x="3091601" y="16687"/>
                </a:lnTo>
                <a:lnTo>
                  <a:pt x="3148737" y="17018"/>
                </a:lnTo>
                <a:lnTo>
                  <a:pt x="3207548" y="18147"/>
                </a:lnTo>
                <a:lnTo>
                  <a:pt x="3266033" y="19632"/>
                </a:lnTo>
                <a:lnTo>
                  <a:pt x="3322191" y="21025"/>
                </a:lnTo>
                <a:lnTo>
                  <a:pt x="3374022" y="21882"/>
                </a:lnTo>
                <a:lnTo>
                  <a:pt x="3419524" y="21758"/>
                </a:lnTo>
                <a:lnTo>
                  <a:pt x="3456698" y="20207"/>
                </a:lnTo>
                <a:lnTo>
                  <a:pt x="3477223" y="19175"/>
                </a:lnTo>
                <a:lnTo>
                  <a:pt x="3505876" y="18467"/>
                </a:lnTo>
                <a:lnTo>
                  <a:pt x="3541790" y="18046"/>
                </a:lnTo>
                <a:lnTo>
                  <a:pt x="3584097" y="17873"/>
                </a:lnTo>
                <a:lnTo>
                  <a:pt x="3631931" y="17909"/>
                </a:lnTo>
                <a:lnTo>
                  <a:pt x="3684423" y="18118"/>
                </a:lnTo>
                <a:lnTo>
                  <a:pt x="3740707" y="18461"/>
                </a:lnTo>
                <a:lnTo>
                  <a:pt x="3799914" y="18900"/>
                </a:lnTo>
                <a:lnTo>
                  <a:pt x="3861177" y="19397"/>
                </a:lnTo>
                <a:lnTo>
                  <a:pt x="3923630" y="19914"/>
                </a:lnTo>
                <a:lnTo>
                  <a:pt x="3986403" y="20413"/>
                </a:lnTo>
                <a:lnTo>
                  <a:pt x="4048631" y="20856"/>
                </a:lnTo>
                <a:lnTo>
                  <a:pt x="4109445" y="21205"/>
                </a:lnTo>
                <a:lnTo>
                  <a:pt x="4167979" y="21421"/>
                </a:lnTo>
                <a:lnTo>
                  <a:pt x="4223364" y="21468"/>
                </a:lnTo>
                <a:lnTo>
                  <a:pt x="4274733" y="21306"/>
                </a:lnTo>
                <a:lnTo>
                  <a:pt x="4321219" y="20899"/>
                </a:lnTo>
                <a:lnTo>
                  <a:pt x="4361954" y="20207"/>
                </a:lnTo>
                <a:lnTo>
                  <a:pt x="4401137" y="19076"/>
                </a:lnTo>
                <a:lnTo>
                  <a:pt x="4443330" y="17455"/>
                </a:lnTo>
                <a:lnTo>
                  <a:pt x="4488215" y="15462"/>
                </a:lnTo>
                <a:lnTo>
                  <a:pt x="4535472" y="13212"/>
                </a:lnTo>
                <a:lnTo>
                  <a:pt x="4584781" y="10822"/>
                </a:lnTo>
                <a:lnTo>
                  <a:pt x="4635823" y="8410"/>
                </a:lnTo>
                <a:lnTo>
                  <a:pt x="4688278" y="6091"/>
                </a:lnTo>
                <a:lnTo>
                  <a:pt x="4741827" y="3984"/>
                </a:lnTo>
                <a:lnTo>
                  <a:pt x="4796151" y="2204"/>
                </a:lnTo>
                <a:lnTo>
                  <a:pt x="4850930" y="869"/>
                </a:lnTo>
                <a:lnTo>
                  <a:pt x="4905845" y="95"/>
                </a:lnTo>
                <a:lnTo>
                  <a:pt x="4960576" y="0"/>
                </a:lnTo>
                <a:lnTo>
                  <a:pt x="5014803" y="699"/>
                </a:lnTo>
                <a:lnTo>
                  <a:pt x="5068208" y="2310"/>
                </a:lnTo>
                <a:lnTo>
                  <a:pt x="5120471" y="4949"/>
                </a:lnTo>
                <a:lnTo>
                  <a:pt x="5171271" y="8734"/>
                </a:lnTo>
                <a:lnTo>
                  <a:pt x="5220291" y="13781"/>
                </a:lnTo>
                <a:lnTo>
                  <a:pt x="5267210" y="20207"/>
                </a:lnTo>
                <a:lnTo>
                  <a:pt x="5313572" y="26558"/>
                </a:lnTo>
                <a:lnTo>
                  <a:pt x="5361050" y="31399"/>
                </a:lnTo>
                <a:lnTo>
                  <a:pt x="5409523" y="34873"/>
                </a:lnTo>
                <a:lnTo>
                  <a:pt x="5458866" y="37123"/>
                </a:lnTo>
                <a:lnTo>
                  <a:pt x="5508959" y="38292"/>
                </a:lnTo>
                <a:lnTo>
                  <a:pt x="5559677" y="38523"/>
                </a:lnTo>
                <a:lnTo>
                  <a:pt x="5610899" y="37959"/>
                </a:lnTo>
                <a:lnTo>
                  <a:pt x="5662501" y="36743"/>
                </a:lnTo>
                <a:lnTo>
                  <a:pt x="5714361" y="35018"/>
                </a:lnTo>
                <a:lnTo>
                  <a:pt x="5766357" y="32928"/>
                </a:lnTo>
                <a:lnTo>
                  <a:pt x="5818365" y="30614"/>
                </a:lnTo>
                <a:lnTo>
                  <a:pt x="5870263" y="28222"/>
                </a:lnTo>
                <a:lnTo>
                  <a:pt x="5921928" y="25893"/>
                </a:lnTo>
                <a:lnTo>
                  <a:pt x="5973237" y="23770"/>
                </a:lnTo>
                <a:lnTo>
                  <a:pt x="6024068" y="21997"/>
                </a:lnTo>
                <a:lnTo>
                  <a:pt x="6074299" y="20717"/>
                </a:lnTo>
                <a:lnTo>
                  <a:pt x="6123806" y="20072"/>
                </a:lnTo>
                <a:lnTo>
                  <a:pt x="6172466" y="20207"/>
                </a:lnTo>
                <a:lnTo>
                  <a:pt x="6266852" y="21467"/>
                </a:lnTo>
                <a:lnTo>
                  <a:pt x="6336594" y="22600"/>
                </a:lnTo>
                <a:lnTo>
                  <a:pt x="6386899" y="23488"/>
                </a:lnTo>
                <a:lnTo>
                  <a:pt x="6422974" y="24017"/>
                </a:lnTo>
                <a:lnTo>
                  <a:pt x="6450023" y="24069"/>
                </a:lnTo>
                <a:lnTo>
                  <a:pt x="6473254" y="23528"/>
                </a:lnTo>
                <a:lnTo>
                  <a:pt x="6497871" y="22280"/>
                </a:lnTo>
                <a:lnTo>
                  <a:pt x="6529082" y="20207"/>
                </a:lnTo>
                <a:lnTo>
                  <a:pt x="6552704" y="18958"/>
                </a:lnTo>
                <a:lnTo>
                  <a:pt x="6581873" y="18067"/>
                </a:lnTo>
                <a:lnTo>
                  <a:pt x="6616180" y="17494"/>
                </a:lnTo>
                <a:lnTo>
                  <a:pt x="6655212" y="17196"/>
                </a:lnTo>
                <a:lnTo>
                  <a:pt x="6698558" y="17133"/>
                </a:lnTo>
                <a:lnTo>
                  <a:pt x="6745806" y="17261"/>
                </a:lnTo>
                <a:lnTo>
                  <a:pt x="6796544" y="17540"/>
                </a:lnTo>
                <a:lnTo>
                  <a:pt x="6850362" y="17927"/>
                </a:lnTo>
                <a:lnTo>
                  <a:pt x="6906847" y="18382"/>
                </a:lnTo>
                <a:lnTo>
                  <a:pt x="6965588" y="18863"/>
                </a:lnTo>
                <a:lnTo>
                  <a:pt x="7026174" y="19327"/>
                </a:lnTo>
                <a:lnTo>
                  <a:pt x="7088192" y="19733"/>
                </a:lnTo>
                <a:lnTo>
                  <a:pt x="7151232" y="20041"/>
                </a:lnTo>
                <a:lnTo>
                  <a:pt x="7214882" y="20207"/>
                </a:lnTo>
                <a:lnTo>
                  <a:pt x="7291715" y="20138"/>
                </a:lnTo>
                <a:lnTo>
                  <a:pt x="7360477" y="19789"/>
                </a:lnTo>
                <a:lnTo>
                  <a:pt x="7422226" y="19259"/>
                </a:lnTo>
                <a:lnTo>
                  <a:pt x="7478024" y="18644"/>
                </a:lnTo>
                <a:lnTo>
                  <a:pt x="7528928" y="18043"/>
                </a:lnTo>
                <a:lnTo>
                  <a:pt x="7576000" y="17553"/>
                </a:lnTo>
                <a:lnTo>
                  <a:pt x="7620298" y="17273"/>
                </a:lnTo>
                <a:lnTo>
                  <a:pt x="7662883" y="17301"/>
                </a:lnTo>
                <a:lnTo>
                  <a:pt x="7704814" y="17733"/>
                </a:lnTo>
                <a:lnTo>
                  <a:pt x="7747152" y="18669"/>
                </a:lnTo>
                <a:lnTo>
                  <a:pt x="7790954" y="20207"/>
                </a:lnTo>
                <a:lnTo>
                  <a:pt x="7857368" y="23172"/>
                </a:lnTo>
                <a:lnTo>
                  <a:pt x="7916415" y="25894"/>
                </a:lnTo>
                <a:lnTo>
                  <a:pt x="7969422" y="27924"/>
                </a:lnTo>
                <a:lnTo>
                  <a:pt x="8017715" y="28817"/>
                </a:lnTo>
                <a:lnTo>
                  <a:pt x="8062619" y="28127"/>
                </a:lnTo>
                <a:lnTo>
                  <a:pt x="8105462" y="25405"/>
                </a:lnTo>
                <a:lnTo>
                  <a:pt x="8147570" y="20207"/>
                </a:lnTo>
                <a:lnTo>
                  <a:pt x="8166716" y="17820"/>
                </a:lnTo>
                <a:lnTo>
                  <a:pt x="8191141" y="15775"/>
                </a:lnTo>
                <a:lnTo>
                  <a:pt x="8254621" y="12663"/>
                </a:lnTo>
                <a:lnTo>
                  <a:pt x="8293070" y="11574"/>
                </a:lnTo>
                <a:lnTo>
                  <a:pt x="8335587" y="10780"/>
                </a:lnTo>
                <a:lnTo>
                  <a:pt x="8381869" y="10272"/>
                </a:lnTo>
                <a:lnTo>
                  <a:pt x="8431613" y="10036"/>
                </a:lnTo>
                <a:lnTo>
                  <a:pt x="8484517" y="10062"/>
                </a:lnTo>
                <a:lnTo>
                  <a:pt x="8540277" y="10339"/>
                </a:lnTo>
                <a:lnTo>
                  <a:pt x="8598591" y="10855"/>
                </a:lnTo>
                <a:lnTo>
                  <a:pt x="8659154" y="11599"/>
                </a:lnTo>
                <a:lnTo>
                  <a:pt x="8721666" y="12559"/>
                </a:lnTo>
                <a:lnTo>
                  <a:pt x="8785821" y="13724"/>
                </a:lnTo>
                <a:lnTo>
                  <a:pt x="8851318" y="15083"/>
                </a:lnTo>
                <a:lnTo>
                  <a:pt x="8917853" y="16623"/>
                </a:lnTo>
                <a:lnTo>
                  <a:pt x="8985123" y="18335"/>
                </a:lnTo>
                <a:lnTo>
                  <a:pt x="9052826" y="20207"/>
                </a:lnTo>
                <a:lnTo>
                  <a:pt x="9137391" y="22641"/>
                </a:lnTo>
                <a:lnTo>
                  <a:pt x="9204688" y="24571"/>
                </a:lnTo>
                <a:lnTo>
                  <a:pt x="9256831" y="26023"/>
                </a:lnTo>
                <a:lnTo>
                  <a:pt x="9295931" y="27024"/>
                </a:lnTo>
                <a:lnTo>
                  <a:pt x="9324101" y="27601"/>
                </a:lnTo>
                <a:lnTo>
                  <a:pt x="9343453" y="27782"/>
                </a:lnTo>
                <a:lnTo>
                  <a:pt x="9356099" y="27592"/>
                </a:lnTo>
                <a:lnTo>
                  <a:pt x="9364152" y="27060"/>
                </a:lnTo>
                <a:lnTo>
                  <a:pt x="9369724" y="26212"/>
                </a:lnTo>
                <a:lnTo>
                  <a:pt x="9374926" y="25076"/>
                </a:lnTo>
                <a:lnTo>
                  <a:pt x="9381872" y="23678"/>
                </a:lnTo>
                <a:lnTo>
                  <a:pt x="9392673" y="22046"/>
                </a:lnTo>
                <a:lnTo>
                  <a:pt x="9409442" y="20207"/>
                </a:lnTo>
                <a:lnTo>
                  <a:pt x="9450730" y="18007"/>
                </a:lnTo>
                <a:lnTo>
                  <a:pt x="9497648" y="18007"/>
                </a:lnTo>
                <a:lnTo>
                  <a:pt x="9548748" y="19327"/>
                </a:lnTo>
                <a:lnTo>
                  <a:pt x="9602586" y="21086"/>
                </a:lnTo>
                <a:lnTo>
                  <a:pt x="9657714" y="22406"/>
                </a:lnTo>
                <a:lnTo>
                  <a:pt x="9712687" y="22406"/>
                </a:lnTo>
                <a:lnTo>
                  <a:pt x="9766058" y="20207"/>
                </a:lnTo>
                <a:lnTo>
                  <a:pt x="9801537" y="18031"/>
                </a:lnTo>
                <a:lnTo>
                  <a:pt x="9841445" y="16116"/>
                </a:lnTo>
                <a:lnTo>
                  <a:pt x="9885432" y="14518"/>
                </a:lnTo>
                <a:lnTo>
                  <a:pt x="9933147" y="13298"/>
                </a:lnTo>
                <a:lnTo>
                  <a:pt x="9984242" y="12512"/>
                </a:lnTo>
                <a:lnTo>
                  <a:pt x="10038364" y="12220"/>
                </a:lnTo>
                <a:lnTo>
                  <a:pt x="10095163" y="12480"/>
                </a:lnTo>
                <a:lnTo>
                  <a:pt x="10154290" y="13350"/>
                </a:lnTo>
                <a:lnTo>
                  <a:pt x="10215394" y="14889"/>
                </a:lnTo>
                <a:lnTo>
                  <a:pt x="10278124" y="17155"/>
                </a:lnTo>
                <a:lnTo>
                  <a:pt x="10342130" y="20207"/>
                </a:lnTo>
                <a:lnTo>
                  <a:pt x="10400434" y="22763"/>
                </a:lnTo>
                <a:lnTo>
                  <a:pt x="10457155" y="24211"/>
                </a:lnTo>
                <a:lnTo>
                  <a:pt x="10512455" y="24743"/>
                </a:lnTo>
                <a:lnTo>
                  <a:pt x="10566497" y="24553"/>
                </a:lnTo>
                <a:lnTo>
                  <a:pt x="10619443" y="23834"/>
                </a:lnTo>
                <a:lnTo>
                  <a:pt x="10671457" y="22778"/>
                </a:lnTo>
                <a:lnTo>
                  <a:pt x="10722701" y="21580"/>
                </a:lnTo>
                <a:lnTo>
                  <a:pt x="10773338" y="20432"/>
                </a:lnTo>
                <a:lnTo>
                  <a:pt x="10823530" y="19528"/>
                </a:lnTo>
                <a:lnTo>
                  <a:pt x="10873440" y="19060"/>
                </a:lnTo>
                <a:lnTo>
                  <a:pt x="10923231" y="19222"/>
                </a:lnTo>
                <a:lnTo>
                  <a:pt x="10973066" y="20207"/>
                </a:lnTo>
                <a:lnTo>
                  <a:pt x="10972431" y="28970"/>
                </a:lnTo>
                <a:lnTo>
                  <a:pt x="10972558" y="34050"/>
                </a:lnTo>
                <a:lnTo>
                  <a:pt x="10973066" y="38495"/>
                </a:lnTo>
                <a:lnTo>
                  <a:pt x="10904865" y="40352"/>
                </a:lnTo>
                <a:lnTo>
                  <a:pt x="10843637" y="41052"/>
                </a:lnTo>
                <a:lnTo>
                  <a:pt x="10788415" y="40791"/>
                </a:lnTo>
                <a:lnTo>
                  <a:pt x="10738233" y="39763"/>
                </a:lnTo>
                <a:lnTo>
                  <a:pt x="10692126" y="38162"/>
                </a:lnTo>
                <a:lnTo>
                  <a:pt x="10649126" y="36184"/>
                </a:lnTo>
                <a:lnTo>
                  <a:pt x="10608269" y="34023"/>
                </a:lnTo>
                <a:lnTo>
                  <a:pt x="10568587" y="31875"/>
                </a:lnTo>
                <a:lnTo>
                  <a:pt x="10529115" y="29933"/>
                </a:lnTo>
                <a:lnTo>
                  <a:pt x="10488887" y="28393"/>
                </a:lnTo>
                <a:lnTo>
                  <a:pt x="10446937" y="27449"/>
                </a:lnTo>
                <a:lnTo>
                  <a:pt x="10402298" y="27297"/>
                </a:lnTo>
                <a:lnTo>
                  <a:pt x="10354005" y="28130"/>
                </a:lnTo>
                <a:lnTo>
                  <a:pt x="10301092" y="30145"/>
                </a:lnTo>
                <a:lnTo>
                  <a:pt x="10242591" y="33534"/>
                </a:lnTo>
                <a:lnTo>
                  <a:pt x="10177538" y="38495"/>
                </a:lnTo>
                <a:lnTo>
                  <a:pt x="10107193" y="44325"/>
                </a:lnTo>
                <a:lnTo>
                  <a:pt x="10051742" y="48638"/>
                </a:lnTo>
                <a:lnTo>
                  <a:pt x="10009187" y="51590"/>
                </a:lnTo>
                <a:lnTo>
                  <a:pt x="9977532" y="53335"/>
                </a:lnTo>
                <a:lnTo>
                  <a:pt x="9954778" y="54028"/>
                </a:lnTo>
                <a:lnTo>
                  <a:pt x="9938928" y="53823"/>
                </a:lnTo>
                <a:lnTo>
                  <a:pt x="9927983" y="52877"/>
                </a:lnTo>
                <a:lnTo>
                  <a:pt x="9919947" y="51344"/>
                </a:lnTo>
                <a:lnTo>
                  <a:pt x="9912820" y="49379"/>
                </a:lnTo>
                <a:lnTo>
                  <a:pt x="9904607" y="47137"/>
                </a:lnTo>
                <a:lnTo>
                  <a:pt x="9853463" y="40296"/>
                </a:lnTo>
                <a:lnTo>
                  <a:pt x="9753209" y="36875"/>
                </a:lnTo>
                <a:lnTo>
                  <a:pt x="9698205" y="37606"/>
                </a:lnTo>
                <a:lnTo>
                  <a:pt x="9651638" y="39601"/>
                </a:lnTo>
                <a:lnTo>
                  <a:pt x="9609237" y="41774"/>
                </a:lnTo>
                <a:lnTo>
                  <a:pt x="9566730" y="43038"/>
                </a:lnTo>
                <a:lnTo>
                  <a:pt x="9519843" y="42307"/>
                </a:lnTo>
                <a:lnTo>
                  <a:pt x="9464306" y="38495"/>
                </a:lnTo>
                <a:lnTo>
                  <a:pt x="9432661" y="36182"/>
                </a:lnTo>
                <a:lnTo>
                  <a:pt x="9398919" y="34856"/>
                </a:lnTo>
                <a:lnTo>
                  <a:pt x="9362935" y="34357"/>
                </a:lnTo>
                <a:lnTo>
                  <a:pt x="9324569" y="34529"/>
                </a:lnTo>
                <a:lnTo>
                  <a:pt x="9283678" y="35214"/>
                </a:lnTo>
                <a:lnTo>
                  <a:pt x="9240118" y="36255"/>
                </a:lnTo>
                <a:lnTo>
                  <a:pt x="9193749" y="37494"/>
                </a:lnTo>
                <a:lnTo>
                  <a:pt x="9144426" y="38775"/>
                </a:lnTo>
                <a:lnTo>
                  <a:pt x="9092009" y="39938"/>
                </a:lnTo>
                <a:lnTo>
                  <a:pt x="9036353" y="40827"/>
                </a:lnTo>
                <a:lnTo>
                  <a:pt x="8977318" y="41285"/>
                </a:lnTo>
                <a:lnTo>
                  <a:pt x="8914760" y="41154"/>
                </a:lnTo>
                <a:lnTo>
                  <a:pt x="8848537" y="40276"/>
                </a:lnTo>
                <a:lnTo>
                  <a:pt x="8778506" y="38495"/>
                </a:lnTo>
                <a:lnTo>
                  <a:pt x="8709285" y="36114"/>
                </a:lnTo>
                <a:lnTo>
                  <a:pt x="8655178" y="33932"/>
                </a:lnTo>
                <a:lnTo>
                  <a:pt x="8613963" y="32002"/>
                </a:lnTo>
                <a:lnTo>
                  <a:pt x="8561317" y="29116"/>
                </a:lnTo>
                <a:lnTo>
                  <a:pt x="8545441" y="28268"/>
                </a:lnTo>
                <a:lnTo>
                  <a:pt x="8533567" y="27890"/>
                </a:lnTo>
                <a:lnTo>
                  <a:pt x="8523472" y="28034"/>
                </a:lnTo>
                <a:lnTo>
                  <a:pt x="8512933" y="28755"/>
                </a:lnTo>
                <a:lnTo>
                  <a:pt x="8499728" y="30108"/>
                </a:lnTo>
                <a:lnTo>
                  <a:pt x="8481634" y="32146"/>
                </a:lnTo>
                <a:lnTo>
                  <a:pt x="8456429" y="34924"/>
                </a:lnTo>
                <a:lnTo>
                  <a:pt x="8382662" y="41960"/>
                </a:lnTo>
                <a:lnTo>
                  <a:pt x="8339561" y="44946"/>
                </a:lnTo>
                <a:lnTo>
                  <a:pt x="8293179" y="47439"/>
                </a:lnTo>
                <a:lnTo>
                  <a:pt x="8244109" y="49425"/>
                </a:lnTo>
                <a:lnTo>
                  <a:pt x="8192944" y="50891"/>
                </a:lnTo>
                <a:lnTo>
                  <a:pt x="8140279" y="51824"/>
                </a:lnTo>
                <a:lnTo>
                  <a:pt x="8086705" y="52211"/>
                </a:lnTo>
                <a:lnTo>
                  <a:pt x="8032817" y="52037"/>
                </a:lnTo>
                <a:lnTo>
                  <a:pt x="7979207" y="51291"/>
                </a:lnTo>
                <a:lnTo>
                  <a:pt x="7926468" y="49958"/>
                </a:lnTo>
                <a:lnTo>
                  <a:pt x="7875194" y="48025"/>
                </a:lnTo>
                <a:lnTo>
                  <a:pt x="7825977" y="45479"/>
                </a:lnTo>
                <a:lnTo>
                  <a:pt x="7779412" y="42307"/>
                </a:lnTo>
                <a:lnTo>
                  <a:pt x="7736090" y="38495"/>
                </a:lnTo>
                <a:lnTo>
                  <a:pt x="7698669" y="35485"/>
                </a:lnTo>
                <a:lnTo>
                  <a:pt x="7659105" y="33593"/>
                </a:lnTo>
                <a:lnTo>
                  <a:pt x="7617506" y="32665"/>
                </a:lnTo>
                <a:lnTo>
                  <a:pt x="7573981" y="32547"/>
                </a:lnTo>
                <a:lnTo>
                  <a:pt x="7528635" y="33087"/>
                </a:lnTo>
                <a:lnTo>
                  <a:pt x="7481578" y="34130"/>
                </a:lnTo>
                <a:lnTo>
                  <a:pt x="7432918" y="35524"/>
                </a:lnTo>
                <a:lnTo>
                  <a:pt x="7382760" y="37113"/>
                </a:lnTo>
                <a:lnTo>
                  <a:pt x="7331215" y="38747"/>
                </a:lnTo>
                <a:lnTo>
                  <a:pt x="7278388" y="40269"/>
                </a:lnTo>
                <a:lnTo>
                  <a:pt x="7224388" y="41528"/>
                </a:lnTo>
                <a:lnTo>
                  <a:pt x="7169323" y="42370"/>
                </a:lnTo>
                <a:lnTo>
                  <a:pt x="7113300" y="42641"/>
                </a:lnTo>
                <a:lnTo>
                  <a:pt x="7056427" y="42188"/>
                </a:lnTo>
                <a:lnTo>
                  <a:pt x="6998812" y="40857"/>
                </a:lnTo>
                <a:lnTo>
                  <a:pt x="6940562" y="38495"/>
                </a:lnTo>
                <a:lnTo>
                  <a:pt x="6876782" y="36036"/>
                </a:lnTo>
                <a:lnTo>
                  <a:pt x="6818664" y="35156"/>
                </a:lnTo>
                <a:lnTo>
                  <a:pt x="6765362" y="35553"/>
                </a:lnTo>
                <a:lnTo>
                  <a:pt x="6716028" y="36928"/>
                </a:lnTo>
                <a:lnTo>
                  <a:pt x="6669816" y="38982"/>
                </a:lnTo>
                <a:lnTo>
                  <a:pt x="6625881" y="41414"/>
                </a:lnTo>
                <a:lnTo>
                  <a:pt x="6583375" y="43924"/>
                </a:lnTo>
                <a:lnTo>
                  <a:pt x="6541452" y="46212"/>
                </a:lnTo>
                <a:lnTo>
                  <a:pt x="6499266" y="47979"/>
                </a:lnTo>
                <a:lnTo>
                  <a:pt x="6455970" y="48925"/>
                </a:lnTo>
                <a:lnTo>
                  <a:pt x="6410718" y="48749"/>
                </a:lnTo>
                <a:lnTo>
                  <a:pt x="6362664" y="47152"/>
                </a:lnTo>
                <a:lnTo>
                  <a:pt x="6310961" y="43834"/>
                </a:lnTo>
                <a:lnTo>
                  <a:pt x="6254762" y="38495"/>
                </a:lnTo>
                <a:lnTo>
                  <a:pt x="6203266" y="33293"/>
                </a:lnTo>
                <a:lnTo>
                  <a:pt x="6151607" y="28952"/>
                </a:lnTo>
                <a:lnTo>
                  <a:pt x="6099873" y="25435"/>
                </a:lnTo>
                <a:lnTo>
                  <a:pt x="6048147" y="22707"/>
                </a:lnTo>
                <a:lnTo>
                  <a:pt x="5996516" y="20732"/>
                </a:lnTo>
                <a:lnTo>
                  <a:pt x="5945065" y="19474"/>
                </a:lnTo>
                <a:lnTo>
                  <a:pt x="5893879" y="18898"/>
                </a:lnTo>
                <a:lnTo>
                  <a:pt x="5843044" y="18968"/>
                </a:lnTo>
                <a:lnTo>
                  <a:pt x="5792645" y="19649"/>
                </a:lnTo>
                <a:lnTo>
                  <a:pt x="5742767" y="20903"/>
                </a:lnTo>
                <a:lnTo>
                  <a:pt x="5693497" y="22697"/>
                </a:lnTo>
                <a:lnTo>
                  <a:pt x="5644918" y="24993"/>
                </a:lnTo>
                <a:lnTo>
                  <a:pt x="5597117" y="27757"/>
                </a:lnTo>
                <a:lnTo>
                  <a:pt x="5550179" y="30952"/>
                </a:lnTo>
                <a:lnTo>
                  <a:pt x="5504190" y="34543"/>
                </a:lnTo>
                <a:lnTo>
                  <a:pt x="5459234" y="38495"/>
                </a:lnTo>
                <a:lnTo>
                  <a:pt x="5415084" y="42124"/>
                </a:lnTo>
                <a:lnTo>
                  <a:pt x="5371295" y="44834"/>
                </a:lnTo>
                <a:lnTo>
                  <a:pt x="5327631" y="46719"/>
                </a:lnTo>
                <a:lnTo>
                  <a:pt x="5283855" y="47871"/>
                </a:lnTo>
                <a:lnTo>
                  <a:pt x="5239731" y="48384"/>
                </a:lnTo>
                <a:lnTo>
                  <a:pt x="5195023" y="48351"/>
                </a:lnTo>
                <a:lnTo>
                  <a:pt x="5149492" y="47865"/>
                </a:lnTo>
                <a:lnTo>
                  <a:pt x="5102904" y="47019"/>
                </a:lnTo>
                <a:lnTo>
                  <a:pt x="5055021" y="45908"/>
                </a:lnTo>
                <a:lnTo>
                  <a:pt x="5005606" y="44623"/>
                </a:lnTo>
                <a:lnTo>
                  <a:pt x="4954423" y="43258"/>
                </a:lnTo>
                <a:lnTo>
                  <a:pt x="4901236" y="41906"/>
                </a:lnTo>
                <a:lnTo>
                  <a:pt x="4845807" y="40660"/>
                </a:lnTo>
                <a:lnTo>
                  <a:pt x="4787900" y="39615"/>
                </a:lnTo>
                <a:lnTo>
                  <a:pt x="4727279" y="38862"/>
                </a:lnTo>
                <a:lnTo>
                  <a:pt x="4663706" y="38495"/>
                </a:lnTo>
                <a:lnTo>
                  <a:pt x="4579787" y="37948"/>
                </a:lnTo>
                <a:lnTo>
                  <a:pt x="4515432" y="36866"/>
                </a:lnTo>
                <a:lnTo>
                  <a:pt x="4467553" y="35465"/>
                </a:lnTo>
                <a:lnTo>
                  <a:pt x="4408871" y="32561"/>
                </a:lnTo>
                <a:lnTo>
                  <a:pt x="4391892" y="31487"/>
                </a:lnTo>
                <a:lnTo>
                  <a:pt x="4379037" y="30952"/>
                </a:lnTo>
                <a:lnTo>
                  <a:pt x="4367217" y="31171"/>
                </a:lnTo>
                <a:lnTo>
                  <a:pt x="4353344" y="32358"/>
                </a:lnTo>
                <a:lnTo>
                  <a:pt x="4334332" y="34728"/>
                </a:lnTo>
                <a:lnTo>
                  <a:pt x="4307090" y="38495"/>
                </a:lnTo>
                <a:lnTo>
                  <a:pt x="4263151" y="42521"/>
                </a:lnTo>
                <a:lnTo>
                  <a:pt x="4211997" y="43960"/>
                </a:lnTo>
                <a:lnTo>
                  <a:pt x="4155876" y="43490"/>
                </a:lnTo>
                <a:lnTo>
                  <a:pt x="4097035" y="41787"/>
                </a:lnTo>
                <a:lnTo>
                  <a:pt x="4037725" y="39529"/>
                </a:lnTo>
                <a:lnTo>
                  <a:pt x="3980192" y="37394"/>
                </a:lnTo>
                <a:lnTo>
                  <a:pt x="3926686" y="36058"/>
                </a:lnTo>
                <a:lnTo>
                  <a:pt x="3879455" y="36199"/>
                </a:lnTo>
                <a:lnTo>
                  <a:pt x="3840746" y="38495"/>
                </a:lnTo>
                <a:lnTo>
                  <a:pt x="3807652" y="40913"/>
                </a:lnTo>
                <a:lnTo>
                  <a:pt x="3764819" y="42385"/>
                </a:lnTo>
                <a:lnTo>
                  <a:pt x="3714207" y="43063"/>
                </a:lnTo>
                <a:lnTo>
                  <a:pt x="3657779" y="43103"/>
                </a:lnTo>
                <a:lnTo>
                  <a:pt x="3597496" y="42660"/>
                </a:lnTo>
                <a:lnTo>
                  <a:pt x="3535319" y="41887"/>
                </a:lnTo>
                <a:lnTo>
                  <a:pt x="3473209" y="40939"/>
                </a:lnTo>
                <a:lnTo>
                  <a:pt x="3413129" y="39972"/>
                </a:lnTo>
                <a:lnTo>
                  <a:pt x="3357038" y="39139"/>
                </a:lnTo>
                <a:lnTo>
                  <a:pt x="3306900" y="38595"/>
                </a:lnTo>
                <a:lnTo>
                  <a:pt x="3264674" y="38495"/>
                </a:lnTo>
                <a:lnTo>
                  <a:pt x="3232010" y="38495"/>
                </a:lnTo>
                <a:lnTo>
                  <a:pt x="3193655" y="38261"/>
                </a:lnTo>
                <a:lnTo>
                  <a:pt x="3150405" y="37853"/>
                </a:lnTo>
                <a:lnTo>
                  <a:pt x="3103055" y="37328"/>
                </a:lnTo>
                <a:lnTo>
                  <a:pt x="3052399" y="36745"/>
                </a:lnTo>
                <a:lnTo>
                  <a:pt x="2999232" y="36162"/>
                </a:lnTo>
                <a:lnTo>
                  <a:pt x="2944348" y="35637"/>
                </a:lnTo>
                <a:lnTo>
                  <a:pt x="2888544" y="35229"/>
                </a:lnTo>
                <a:lnTo>
                  <a:pt x="2832613" y="34996"/>
                </a:lnTo>
                <a:lnTo>
                  <a:pt x="2777350" y="34996"/>
                </a:lnTo>
                <a:lnTo>
                  <a:pt x="2723550" y="35287"/>
                </a:lnTo>
                <a:lnTo>
                  <a:pt x="2672007" y="35929"/>
                </a:lnTo>
                <a:lnTo>
                  <a:pt x="2623517" y="36978"/>
                </a:lnTo>
                <a:lnTo>
                  <a:pt x="2578874" y="38495"/>
                </a:lnTo>
                <a:lnTo>
                  <a:pt x="2543414" y="39787"/>
                </a:lnTo>
                <a:lnTo>
                  <a:pt x="2503423" y="40915"/>
                </a:lnTo>
                <a:lnTo>
                  <a:pt x="2459422" y="41881"/>
                </a:lnTo>
                <a:lnTo>
                  <a:pt x="2411935" y="42687"/>
                </a:lnTo>
                <a:lnTo>
                  <a:pt x="2361483" y="43336"/>
                </a:lnTo>
                <a:lnTo>
                  <a:pt x="2308590" y="43829"/>
                </a:lnTo>
                <a:lnTo>
                  <a:pt x="2253778" y="44169"/>
                </a:lnTo>
                <a:lnTo>
                  <a:pt x="2197569" y="44359"/>
                </a:lnTo>
                <a:lnTo>
                  <a:pt x="2140486" y="44400"/>
                </a:lnTo>
                <a:lnTo>
                  <a:pt x="2083052" y="44296"/>
                </a:lnTo>
                <a:lnTo>
                  <a:pt x="2025788" y="44048"/>
                </a:lnTo>
                <a:lnTo>
                  <a:pt x="1969218" y="43659"/>
                </a:lnTo>
                <a:lnTo>
                  <a:pt x="1913863" y="43132"/>
                </a:lnTo>
                <a:lnTo>
                  <a:pt x="1860248" y="42468"/>
                </a:lnTo>
                <a:lnTo>
                  <a:pt x="1808893" y="41670"/>
                </a:lnTo>
                <a:lnTo>
                  <a:pt x="1760321" y="40740"/>
                </a:lnTo>
                <a:lnTo>
                  <a:pt x="1715055" y="39681"/>
                </a:lnTo>
                <a:lnTo>
                  <a:pt x="1673618" y="38495"/>
                </a:lnTo>
                <a:lnTo>
                  <a:pt x="1628561" y="37607"/>
                </a:lnTo>
                <a:lnTo>
                  <a:pt x="1582043" y="37640"/>
                </a:lnTo>
                <a:lnTo>
                  <a:pt x="1534244" y="38422"/>
                </a:lnTo>
                <a:lnTo>
                  <a:pt x="1485345" y="39780"/>
                </a:lnTo>
                <a:lnTo>
                  <a:pt x="1435524" y="41544"/>
                </a:lnTo>
                <a:lnTo>
                  <a:pt x="1384962" y="43540"/>
                </a:lnTo>
                <a:lnTo>
                  <a:pt x="1333837" y="45597"/>
                </a:lnTo>
                <a:lnTo>
                  <a:pt x="1282331" y="47543"/>
                </a:lnTo>
                <a:lnTo>
                  <a:pt x="1230623" y="49207"/>
                </a:lnTo>
                <a:lnTo>
                  <a:pt x="1178891" y="50416"/>
                </a:lnTo>
                <a:lnTo>
                  <a:pt x="1127317" y="50998"/>
                </a:lnTo>
                <a:lnTo>
                  <a:pt x="1076079" y="50782"/>
                </a:lnTo>
                <a:lnTo>
                  <a:pt x="1025358" y="49595"/>
                </a:lnTo>
                <a:lnTo>
                  <a:pt x="975333" y="47267"/>
                </a:lnTo>
                <a:lnTo>
                  <a:pt x="926184" y="43624"/>
                </a:lnTo>
                <a:lnTo>
                  <a:pt x="878090" y="38495"/>
                </a:lnTo>
                <a:lnTo>
                  <a:pt x="831751" y="33394"/>
                </a:lnTo>
                <a:lnTo>
                  <a:pt x="782458" y="29214"/>
                </a:lnTo>
                <a:lnTo>
                  <a:pt x="730669" y="25900"/>
                </a:lnTo>
                <a:lnTo>
                  <a:pt x="676843" y="23393"/>
                </a:lnTo>
                <a:lnTo>
                  <a:pt x="621438" y="21637"/>
                </a:lnTo>
                <a:lnTo>
                  <a:pt x="564913" y="20576"/>
                </a:lnTo>
                <a:lnTo>
                  <a:pt x="507725" y="20152"/>
                </a:lnTo>
                <a:lnTo>
                  <a:pt x="450334" y="20309"/>
                </a:lnTo>
                <a:lnTo>
                  <a:pt x="393197" y="20990"/>
                </a:lnTo>
                <a:lnTo>
                  <a:pt x="336772" y="22139"/>
                </a:lnTo>
                <a:lnTo>
                  <a:pt x="281519" y="23698"/>
                </a:lnTo>
                <a:lnTo>
                  <a:pt x="227896" y="25611"/>
                </a:lnTo>
                <a:lnTo>
                  <a:pt x="176361" y="27820"/>
                </a:lnTo>
                <a:lnTo>
                  <a:pt x="127372" y="30271"/>
                </a:lnTo>
                <a:lnTo>
                  <a:pt x="81387" y="32904"/>
                </a:lnTo>
                <a:lnTo>
                  <a:pt x="38866" y="35664"/>
                </a:lnTo>
                <a:lnTo>
                  <a:pt x="266" y="38495"/>
                </a:lnTo>
                <a:lnTo>
                  <a:pt x="584" y="30875"/>
                </a:lnTo>
                <a:lnTo>
                  <a:pt x="0" y="24271"/>
                </a:lnTo>
                <a:lnTo>
                  <a:pt x="266" y="20207"/>
                </a:lnTo>
                <a:close/>
              </a:path>
            </a:pathLst>
          </a:custGeom>
          <a:ln w="45720">
            <a:solidFill>
              <a:srgbClr val="EC7C30"/>
            </a:solidFill>
          </a:ln>
        </p:spPr>
        <p:txBody>
          <a:bodyPr wrap="square" lIns="0" tIns="0" rIns="0" bIns="0" rtlCol="0"/>
          <a:lstStyle/>
          <a:p>
            <a:endParaRPr dirty="0"/>
          </a:p>
        </p:txBody>
      </p:sp>
    </p:spTree>
    <p:extLst>
      <p:ext uri="{BB962C8B-B14F-4D97-AF65-F5344CB8AC3E}">
        <p14:creationId xmlns:p14="http://schemas.microsoft.com/office/powerpoint/2010/main" val="31378177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0594" y="406349"/>
            <a:ext cx="9416415" cy="636905"/>
          </a:xfrm>
          <a:prstGeom prst="rect">
            <a:avLst/>
          </a:prstGeom>
        </p:spPr>
        <p:txBody>
          <a:bodyPr vert="horz" wrap="square" lIns="0" tIns="13970" rIns="0" bIns="0" rtlCol="0">
            <a:spAutoFit/>
          </a:bodyPr>
          <a:lstStyle/>
          <a:p>
            <a:pPr marL="12700">
              <a:lnSpc>
                <a:spcPct val="100000"/>
              </a:lnSpc>
              <a:spcBef>
                <a:spcPts val="110"/>
              </a:spcBef>
            </a:pPr>
            <a:r>
              <a:rPr sz="4000" spc="-55" dirty="0">
                <a:solidFill>
                  <a:srgbClr val="FFFFFF"/>
                </a:solidFill>
              </a:rPr>
              <a:t>FEATURES</a:t>
            </a:r>
            <a:r>
              <a:rPr sz="4000" spc="-40" dirty="0">
                <a:solidFill>
                  <a:srgbClr val="FFFFFF"/>
                </a:solidFill>
              </a:rPr>
              <a:t> </a:t>
            </a:r>
            <a:r>
              <a:rPr sz="4000" dirty="0">
                <a:solidFill>
                  <a:srgbClr val="FFFFFF"/>
                </a:solidFill>
              </a:rPr>
              <a:t>OF</a:t>
            </a:r>
            <a:r>
              <a:rPr sz="4000" spc="-5" dirty="0">
                <a:solidFill>
                  <a:srgbClr val="FFFFFF"/>
                </a:solidFill>
              </a:rPr>
              <a:t> </a:t>
            </a:r>
            <a:r>
              <a:rPr sz="4000" spc="-10" dirty="0">
                <a:solidFill>
                  <a:srgbClr val="FFFFFF"/>
                </a:solidFill>
              </a:rPr>
              <a:t>SMART</a:t>
            </a:r>
            <a:r>
              <a:rPr sz="4000" spc="-35" dirty="0">
                <a:solidFill>
                  <a:srgbClr val="FFFFFF"/>
                </a:solidFill>
              </a:rPr>
              <a:t> </a:t>
            </a:r>
            <a:r>
              <a:rPr sz="4000" spc="5" dirty="0">
                <a:solidFill>
                  <a:srgbClr val="FFFFFF"/>
                </a:solidFill>
              </a:rPr>
              <a:t>HOME</a:t>
            </a:r>
            <a:r>
              <a:rPr sz="4000" spc="-25" dirty="0">
                <a:solidFill>
                  <a:srgbClr val="FFFFFF"/>
                </a:solidFill>
              </a:rPr>
              <a:t> SYSTEMS</a:t>
            </a:r>
            <a:r>
              <a:rPr sz="4000" spc="-80" dirty="0">
                <a:solidFill>
                  <a:srgbClr val="FFFFFF"/>
                </a:solidFill>
              </a:rPr>
              <a:t> </a:t>
            </a:r>
            <a:r>
              <a:rPr sz="4000" spc="-65" dirty="0">
                <a:solidFill>
                  <a:srgbClr val="FFFFFF"/>
                </a:solidFill>
              </a:rPr>
              <a:t>BY</a:t>
            </a:r>
            <a:r>
              <a:rPr sz="4000" spc="-35" dirty="0">
                <a:solidFill>
                  <a:srgbClr val="FFFFFF"/>
                </a:solidFill>
              </a:rPr>
              <a:t> </a:t>
            </a:r>
            <a:r>
              <a:rPr sz="4000" spc="-25" dirty="0">
                <a:solidFill>
                  <a:srgbClr val="FFFFFF"/>
                </a:solidFill>
              </a:rPr>
              <a:t>IOT</a:t>
            </a:r>
            <a:endParaRPr sz="4000"/>
          </a:p>
        </p:txBody>
      </p:sp>
      <p:grpSp>
        <p:nvGrpSpPr>
          <p:cNvPr id="3" name="object 3"/>
          <p:cNvGrpSpPr/>
          <p:nvPr/>
        </p:nvGrpSpPr>
        <p:grpSpPr>
          <a:xfrm>
            <a:off x="926591" y="2481072"/>
            <a:ext cx="1371600" cy="1371600"/>
            <a:chOff x="926591" y="2481072"/>
            <a:chExt cx="1371600" cy="1371600"/>
          </a:xfrm>
        </p:grpSpPr>
        <p:sp>
          <p:nvSpPr>
            <p:cNvPr id="4" name="object 4"/>
            <p:cNvSpPr/>
            <p:nvPr/>
          </p:nvSpPr>
          <p:spPr>
            <a:xfrm>
              <a:off x="926591" y="2481072"/>
              <a:ext cx="1371600" cy="1371600"/>
            </a:xfrm>
            <a:custGeom>
              <a:avLst/>
              <a:gdLst/>
              <a:ahLst/>
              <a:cxnLst/>
              <a:rect l="l" t="t" r="r" b="b"/>
              <a:pathLst>
                <a:path w="1371600" h="1371600">
                  <a:moveTo>
                    <a:pt x="685800" y="0"/>
                  </a:moveTo>
                  <a:lnTo>
                    <a:pt x="636823" y="1722"/>
                  </a:lnTo>
                  <a:lnTo>
                    <a:pt x="588776" y="6811"/>
                  </a:lnTo>
                  <a:lnTo>
                    <a:pt x="541774" y="15151"/>
                  </a:lnTo>
                  <a:lnTo>
                    <a:pt x="495934" y="26625"/>
                  </a:lnTo>
                  <a:lnTo>
                    <a:pt x="451371" y="41118"/>
                  </a:lnTo>
                  <a:lnTo>
                    <a:pt x="408202" y="58514"/>
                  </a:lnTo>
                  <a:lnTo>
                    <a:pt x="366542" y="78696"/>
                  </a:lnTo>
                  <a:lnTo>
                    <a:pt x="326508" y="101548"/>
                  </a:lnTo>
                  <a:lnTo>
                    <a:pt x="288216" y="126954"/>
                  </a:lnTo>
                  <a:lnTo>
                    <a:pt x="251782" y="154798"/>
                  </a:lnTo>
                  <a:lnTo>
                    <a:pt x="217321" y="184964"/>
                  </a:lnTo>
                  <a:lnTo>
                    <a:pt x="184951" y="217336"/>
                  </a:lnTo>
                  <a:lnTo>
                    <a:pt x="154786" y="251798"/>
                  </a:lnTo>
                  <a:lnTo>
                    <a:pt x="126943" y="288233"/>
                  </a:lnTo>
                  <a:lnTo>
                    <a:pt x="101539" y="326525"/>
                  </a:lnTo>
                  <a:lnTo>
                    <a:pt x="78688" y="366559"/>
                  </a:lnTo>
                  <a:lnTo>
                    <a:pt x="58508" y="408218"/>
                  </a:lnTo>
                  <a:lnTo>
                    <a:pt x="41114" y="451386"/>
                  </a:lnTo>
                  <a:lnTo>
                    <a:pt x="26622" y="495947"/>
                  </a:lnTo>
                  <a:lnTo>
                    <a:pt x="15149" y="541785"/>
                  </a:lnTo>
                  <a:lnTo>
                    <a:pt x="6810" y="588784"/>
                  </a:lnTo>
                  <a:lnTo>
                    <a:pt x="1721" y="636828"/>
                  </a:lnTo>
                  <a:lnTo>
                    <a:pt x="0" y="685800"/>
                  </a:lnTo>
                  <a:lnTo>
                    <a:pt x="1721" y="734771"/>
                  </a:lnTo>
                  <a:lnTo>
                    <a:pt x="6810" y="782815"/>
                  </a:lnTo>
                  <a:lnTo>
                    <a:pt x="15149" y="829814"/>
                  </a:lnTo>
                  <a:lnTo>
                    <a:pt x="26622" y="875652"/>
                  </a:lnTo>
                  <a:lnTo>
                    <a:pt x="41114" y="920213"/>
                  </a:lnTo>
                  <a:lnTo>
                    <a:pt x="58508" y="963381"/>
                  </a:lnTo>
                  <a:lnTo>
                    <a:pt x="78688" y="1005040"/>
                  </a:lnTo>
                  <a:lnTo>
                    <a:pt x="101539" y="1045074"/>
                  </a:lnTo>
                  <a:lnTo>
                    <a:pt x="126943" y="1083366"/>
                  </a:lnTo>
                  <a:lnTo>
                    <a:pt x="154786" y="1119801"/>
                  </a:lnTo>
                  <a:lnTo>
                    <a:pt x="184951" y="1154263"/>
                  </a:lnTo>
                  <a:lnTo>
                    <a:pt x="217321" y="1186635"/>
                  </a:lnTo>
                  <a:lnTo>
                    <a:pt x="251782" y="1216801"/>
                  </a:lnTo>
                  <a:lnTo>
                    <a:pt x="288216" y="1244645"/>
                  </a:lnTo>
                  <a:lnTo>
                    <a:pt x="326508" y="1270051"/>
                  </a:lnTo>
                  <a:lnTo>
                    <a:pt x="366542" y="1292903"/>
                  </a:lnTo>
                  <a:lnTo>
                    <a:pt x="408202" y="1313085"/>
                  </a:lnTo>
                  <a:lnTo>
                    <a:pt x="451371" y="1330481"/>
                  </a:lnTo>
                  <a:lnTo>
                    <a:pt x="495934" y="1344974"/>
                  </a:lnTo>
                  <a:lnTo>
                    <a:pt x="541774" y="1356448"/>
                  </a:lnTo>
                  <a:lnTo>
                    <a:pt x="588776" y="1364788"/>
                  </a:lnTo>
                  <a:lnTo>
                    <a:pt x="636823" y="1369877"/>
                  </a:lnTo>
                  <a:lnTo>
                    <a:pt x="685800" y="1371600"/>
                  </a:lnTo>
                  <a:lnTo>
                    <a:pt x="734771" y="1369877"/>
                  </a:lnTo>
                  <a:lnTo>
                    <a:pt x="782815" y="1364788"/>
                  </a:lnTo>
                  <a:lnTo>
                    <a:pt x="829814" y="1356448"/>
                  </a:lnTo>
                  <a:lnTo>
                    <a:pt x="875652" y="1344974"/>
                  </a:lnTo>
                  <a:lnTo>
                    <a:pt x="920213" y="1330481"/>
                  </a:lnTo>
                  <a:lnTo>
                    <a:pt x="963381" y="1313085"/>
                  </a:lnTo>
                  <a:lnTo>
                    <a:pt x="1005040" y="1292903"/>
                  </a:lnTo>
                  <a:lnTo>
                    <a:pt x="1045074" y="1270051"/>
                  </a:lnTo>
                  <a:lnTo>
                    <a:pt x="1083366" y="1244645"/>
                  </a:lnTo>
                  <a:lnTo>
                    <a:pt x="1119801" y="1216801"/>
                  </a:lnTo>
                  <a:lnTo>
                    <a:pt x="1154263" y="1186635"/>
                  </a:lnTo>
                  <a:lnTo>
                    <a:pt x="1186635" y="1154263"/>
                  </a:lnTo>
                  <a:lnTo>
                    <a:pt x="1216801" y="1119801"/>
                  </a:lnTo>
                  <a:lnTo>
                    <a:pt x="1244645" y="1083366"/>
                  </a:lnTo>
                  <a:lnTo>
                    <a:pt x="1270051" y="1045074"/>
                  </a:lnTo>
                  <a:lnTo>
                    <a:pt x="1292903" y="1005040"/>
                  </a:lnTo>
                  <a:lnTo>
                    <a:pt x="1313085" y="963381"/>
                  </a:lnTo>
                  <a:lnTo>
                    <a:pt x="1330481" y="920213"/>
                  </a:lnTo>
                  <a:lnTo>
                    <a:pt x="1344974" y="875652"/>
                  </a:lnTo>
                  <a:lnTo>
                    <a:pt x="1356448" y="829814"/>
                  </a:lnTo>
                  <a:lnTo>
                    <a:pt x="1364788" y="782815"/>
                  </a:lnTo>
                  <a:lnTo>
                    <a:pt x="1369877" y="734771"/>
                  </a:lnTo>
                  <a:lnTo>
                    <a:pt x="1371600"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800" y="0"/>
                  </a:lnTo>
                  <a:close/>
                </a:path>
              </a:pathLst>
            </a:custGeom>
            <a:solidFill>
              <a:srgbClr val="F1F1F1"/>
            </a:solidFill>
          </p:spPr>
          <p:txBody>
            <a:bodyPr wrap="square" lIns="0" tIns="0" rIns="0" bIns="0" rtlCol="0"/>
            <a:lstStyle/>
            <a:p>
              <a:endParaRPr/>
            </a:p>
          </p:txBody>
        </p:sp>
        <p:pic>
          <p:nvPicPr>
            <p:cNvPr id="5" name="object 5"/>
            <p:cNvPicPr/>
            <p:nvPr/>
          </p:nvPicPr>
          <p:blipFill>
            <a:blip r:embed="rId2" cstate="print"/>
            <a:stretch>
              <a:fillRect/>
            </a:stretch>
          </p:blipFill>
          <p:spPr>
            <a:xfrm>
              <a:off x="1213103" y="2767584"/>
              <a:ext cx="795528" cy="795527"/>
            </a:xfrm>
            <a:prstGeom prst="rect">
              <a:avLst/>
            </a:prstGeom>
          </p:spPr>
        </p:pic>
      </p:grpSp>
      <p:sp>
        <p:nvSpPr>
          <p:cNvPr id="6" name="object 6"/>
          <p:cNvSpPr txBox="1"/>
          <p:nvPr/>
        </p:nvSpPr>
        <p:spPr>
          <a:xfrm>
            <a:off x="2580258" y="2747899"/>
            <a:ext cx="3098800" cy="812800"/>
          </a:xfrm>
          <a:prstGeom prst="rect">
            <a:avLst/>
          </a:prstGeom>
        </p:spPr>
        <p:txBody>
          <a:bodyPr vert="horz" wrap="square" lIns="0" tIns="8255" rIns="0" bIns="0" rtlCol="0">
            <a:spAutoFit/>
          </a:bodyPr>
          <a:lstStyle/>
          <a:p>
            <a:pPr marL="12700" marR="5080">
              <a:lnSpc>
                <a:spcPct val="101800"/>
              </a:lnSpc>
              <a:spcBef>
                <a:spcPts val="65"/>
              </a:spcBef>
            </a:pPr>
            <a:r>
              <a:rPr sz="1700" spc="-10" dirty="0">
                <a:latin typeface="Calibri"/>
                <a:cs typeface="Calibri"/>
              </a:rPr>
              <a:t>Remote</a:t>
            </a:r>
            <a:r>
              <a:rPr sz="1700" spc="-20" dirty="0">
                <a:latin typeface="Calibri"/>
                <a:cs typeface="Calibri"/>
              </a:rPr>
              <a:t> </a:t>
            </a:r>
            <a:r>
              <a:rPr sz="1700" spc="-10" dirty="0">
                <a:latin typeface="Calibri"/>
                <a:cs typeface="Calibri"/>
              </a:rPr>
              <a:t>monitoring</a:t>
            </a:r>
            <a:r>
              <a:rPr sz="1700" spc="5" dirty="0">
                <a:latin typeface="Calibri"/>
                <a:cs typeface="Calibri"/>
              </a:rPr>
              <a:t> </a:t>
            </a:r>
            <a:r>
              <a:rPr sz="1700" spc="-5" dirty="0">
                <a:latin typeface="Calibri"/>
                <a:cs typeface="Calibri"/>
              </a:rPr>
              <a:t>and</a:t>
            </a:r>
            <a:r>
              <a:rPr sz="1700" spc="-15" dirty="0">
                <a:latin typeface="Calibri"/>
                <a:cs typeface="Calibri"/>
              </a:rPr>
              <a:t> control</a:t>
            </a:r>
            <a:r>
              <a:rPr sz="1700" spc="5" dirty="0">
                <a:latin typeface="Calibri"/>
                <a:cs typeface="Calibri"/>
              </a:rPr>
              <a:t> </a:t>
            </a:r>
            <a:r>
              <a:rPr sz="1700" spc="-10" dirty="0">
                <a:latin typeface="Calibri"/>
                <a:cs typeface="Calibri"/>
              </a:rPr>
              <a:t>of </a:t>
            </a:r>
            <a:r>
              <a:rPr sz="1700" spc="-5" dirty="0">
                <a:latin typeface="Calibri"/>
                <a:cs typeface="Calibri"/>
              </a:rPr>
              <a:t> </a:t>
            </a:r>
            <a:r>
              <a:rPr sz="1700" spc="-10" dirty="0">
                <a:latin typeface="Calibri"/>
                <a:cs typeface="Calibri"/>
              </a:rPr>
              <a:t>various</a:t>
            </a:r>
            <a:r>
              <a:rPr sz="1700" spc="-5" dirty="0">
                <a:latin typeface="Calibri"/>
                <a:cs typeface="Calibri"/>
              </a:rPr>
              <a:t> home</a:t>
            </a:r>
            <a:r>
              <a:rPr sz="1700" spc="10" dirty="0">
                <a:latin typeface="Calibri"/>
                <a:cs typeface="Calibri"/>
              </a:rPr>
              <a:t> </a:t>
            </a:r>
            <a:r>
              <a:rPr sz="1700" spc="-5" dirty="0">
                <a:latin typeface="Calibri"/>
                <a:cs typeface="Calibri"/>
              </a:rPr>
              <a:t>functions,</a:t>
            </a:r>
            <a:r>
              <a:rPr sz="1700" spc="-20" dirty="0">
                <a:latin typeface="Calibri"/>
                <a:cs typeface="Calibri"/>
              </a:rPr>
              <a:t> </a:t>
            </a:r>
            <a:r>
              <a:rPr sz="1700" spc="-5" dirty="0">
                <a:latin typeface="Calibri"/>
                <a:cs typeface="Calibri"/>
              </a:rPr>
              <a:t>such</a:t>
            </a:r>
            <a:r>
              <a:rPr sz="1700" spc="10" dirty="0">
                <a:latin typeface="Calibri"/>
                <a:cs typeface="Calibri"/>
              </a:rPr>
              <a:t> </a:t>
            </a:r>
            <a:r>
              <a:rPr sz="1700" dirty="0">
                <a:latin typeface="Calibri"/>
                <a:cs typeface="Calibri"/>
              </a:rPr>
              <a:t>as </a:t>
            </a:r>
            <a:r>
              <a:rPr sz="1700" spc="5" dirty="0">
                <a:latin typeface="Calibri"/>
                <a:cs typeface="Calibri"/>
              </a:rPr>
              <a:t> </a:t>
            </a:r>
            <a:r>
              <a:rPr sz="1700" spc="-10" dirty="0">
                <a:latin typeface="Calibri"/>
                <a:cs typeface="Calibri"/>
              </a:rPr>
              <a:t>temperature,</a:t>
            </a:r>
            <a:r>
              <a:rPr sz="1700" spc="-30" dirty="0">
                <a:latin typeface="Calibri"/>
                <a:cs typeface="Calibri"/>
              </a:rPr>
              <a:t> </a:t>
            </a:r>
            <a:r>
              <a:rPr sz="1700" spc="-10" dirty="0">
                <a:latin typeface="Calibri"/>
                <a:cs typeface="Calibri"/>
              </a:rPr>
              <a:t>lighting,</a:t>
            </a:r>
            <a:r>
              <a:rPr sz="1700" spc="45" dirty="0">
                <a:latin typeface="Calibri"/>
                <a:cs typeface="Calibri"/>
              </a:rPr>
              <a:t> </a:t>
            </a:r>
            <a:r>
              <a:rPr sz="1700" spc="-5" dirty="0">
                <a:latin typeface="Calibri"/>
                <a:cs typeface="Calibri"/>
              </a:rPr>
              <a:t>and</a:t>
            </a:r>
            <a:r>
              <a:rPr sz="1700" spc="-15" dirty="0">
                <a:latin typeface="Calibri"/>
                <a:cs typeface="Calibri"/>
              </a:rPr>
              <a:t> </a:t>
            </a:r>
            <a:r>
              <a:rPr sz="1700" spc="-20" dirty="0">
                <a:latin typeface="Calibri"/>
                <a:cs typeface="Calibri"/>
              </a:rPr>
              <a:t>security.</a:t>
            </a:r>
            <a:endParaRPr sz="1700">
              <a:latin typeface="Calibri"/>
              <a:cs typeface="Calibri"/>
            </a:endParaRPr>
          </a:p>
        </p:txBody>
      </p:sp>
      <p:grpSp>
        <p:nvGrpSpPr>
          <p:cNvPr id="7" name="object 7"/>
          <p:cNvGrpSpPr/>
          <p:nvPr/>
        </p:nvGrpSpPr>
        <p:grpSpPr>
          <a:xfrm>
            <a:off x="6388608" y="2481072"/>
            <a:ext cx="1371600" cy="1371600"/>
            <a:chOff x="6388608" y="2481072"/>
            <a:chExt cx="1371600" cy="1371600"/>
          </a:xfrm>
        </p:grpSpPr>
        <p:sp>
          <p:nvSpPr>
            <p:cNvPr id="8" name="object 8"/>
            <p:cNvSpPr/>
            <p:nvPr/>
          </p:nvSpPr>
          <p:spPr>
            <a:xfrm>
              <a:off x="6388608" y="2481072"/>
              <a:ext cx="1371600" cy="1371600"/>
            </a:xfrm>
            <a:custGeom>
              <a:avLst/>
              <a:gdLst/>
              <a:ahLst/>
              <a:cxnLst/>
              <a:rect l="l" t="t" r="r" b="b"/>
              <a:pathLst>
                <a:path w="1371600" h="1371600">
                  <a:moveTo>
                    <a:pt x="685799" y="0"/>
                  </a:moveTo>
                  <a:lnTo>
                    <a:pt x="636828" y="1722"/>
                  </a:lnTo>
                  <a:lnTo>
                    <a:pt x="588784" y="6811"/>
                  </a:lnTo>
                  <a:lnTo>
                    <a:pt x="541785" y="15151"/>
                  </a:lnTo>
                  <a:lnTo>
                    <a:pt x="495947" y="26625"/>
                  </a:lnTo>
                  <a:lnTo>
                    <a:pt x="451386" y="41118"/>
                  </a:lnTo>
                  <a:lnTo>
                    <a:pt x="408218" y="58514"/>
                  </a:lnTo>
                  <a:lnTo>
                    <a:pt x="366559" y="78696"/>
                  </a:lnTo>
                  <a:lnTo>
                    <a:pt x="326525" y="101548"/>
                  </a:lnTo>
                  <a:lnTo>
                    <a:pt x="288233" y="126954"/>
                  </a:lnTo>
                  <a:lnTo>
                    <a:pt x="251798" y="154798"/>
                  </a:lnTo>
                  <a:lnTo>
                    <a:pt x="217336" y="184964"/>
                  </a:lnTo>
                  <a:lnTo>
                    <a:pt x="184964" y="217336"/>
                  </a:lnTo>
                  <a:lnTo>
                    <a:pt x="154798" y="251798"/>
                  </a:lnTo>
                  <a:lnTo>
                    <a:pt x="126954" y="288233"/>
                  </a:lnTo>
                  <a:lnTo>
                    <a:pt x="101548" y="326525"/>
                  </a:lnTo>
                  <a:lnTo>
                    <a:pt x="78696" y="366559"/>
                  </a:lnTo>
                  <a:lnTo>
                    <a:pt x="58514" y="408218"/>
                  </a:lnTo>
                  <a:lnTo>
                    <a:pt x="41118" y="451386"/>
                  </a:lnTo>
                  <a:lnTo>
                    <a:pt x="26625" y="495947"/>
                  </a:lnTo>
                  <a:lnTo>
                    <a:pt x="15151" y="541785"/>
                  </a:lnTo>
                  <a:lnTo>
                    <a:pt x="6811" y="588784"/>
                  </a:lnTo>
                  <a:lnTo>
                    <a:pt x="1722" y="636828"/>
                  </a:lnTo>
                  <a:lnTo>
                    <a:pt x="0" y="685800"/>
                  </a:lnTo>
                  <a:lnTo>
                    <a:pt x="1722" y="734771"/>
                  </a:lnTo>
                  <a:lnTo>
                    <a:pt x="6811" y="782815"/>
                  </a:lnTo>
                  <a:lnTo>
                    <a:pt x="15151" y="829814"/>
                  </a:lnTo>
                  <a:lnTo>
                    <a:pt x="26625" y="875652"/>
                  </a:lnTo>
                  <a:lnTo>
                    <a:pt x="41118" y="920213"/>
                  </a:lnTo>
                  <a:lnTo>
                    <a:pt x="58514" y="963381"/>
                  </a:lnTo>
                  <a:lnTo>
                    <a:pt x="78696" y="1005040"/>
                  </a:lnTo>
                  <a:lnTo>
                    <a:pt x="101548" y="1045074"/>
                  </a:lnTo>
                  <a:lnTo>
                    <a:pt x="126954" y="1083366"/>
                  </a:lnTo>
                  <a:lnTo>
                    <a:pt x="154798" y="1119801"/>
                  </a:lnTo>
                  <a:lnTo>
                    <a:pt x="184964" y="1154263"/>
                  </a:lnTo>
                  <a:lnTo>
                    <a:pt x="217336" y="1186635"/>
                  </a:lnTo>
                  <a:lnTo>
                    <a:pt x="251798" y="1216801"/>
                  </a:lnTo>
                  <a:lnTo>
                    <a:pt x="288233" y="1244645"/>
                  </a:lnTo>
                  <a:lnTo>
                    <a:pt x="326525" y="1270051"/>
                  </a:lnTo>
                  <a:lnTo>
                    <a:pt x="366559" y="1292903"/>
                  </a:lnTo>
                  <a:lnTo>
                    <a:pt x="408218" y="1313085"/>
                  </a:lnTo>
                  <a:lnTo>
                    <a:pt x="451386" y="1330481"/>
                  </a:lnTo>
                  <a:lnTo>
                    <a:pt x="495947" y="1344974"/>
                  </a:lnTo>
                  <a:lnTo>
                    <a:pt x="541785" y="1356448"/>
                  </a:lnTo>
                  <a:lnTo>
                    <a:pt x="588784" y="1364788"/>
                  </a:lnTo>
                  <a:lnTo>
                    <a:pt x="636828" y="1369877"/>
                  </a:lnTo>
                  <a:lnTo>
                    <a:pt x="685799" y="1371600"/>
                  </a:lnTo>
                  <a:lnTo>
                    <a:pt x="734771" y="1369877"/>
                  </a:lnTo>
                  <a:lnTo>
                    <a:pt x="782815" y="1364788"/>
                  </a:lnTo>
                  <a:lnTo>
                    <a:pt x="829814" y="1356448"/>
                  </a:lnTo>
                  <a:lnTo>
                    <a:pt x="875652" y="1344974"/>
                  </a:lnTo>
                  <a:lnTo>
                    <a:pt x="920213" y="1330481"/>
                  </a:lnTo>
                  <a:lnTo>
                    <a:pt x="963381" y="1313085"/>
                  </a:lnTo>
                  <a:lnTo>
                    <a:pt x="1005040" y="1292903"/>
                  </a:lnTo>
                  <a:lnTo>
                    <a:pt x="1045074" y="1270051"/>
                  </a:lnTo>
                  <a:lnTo>
                    <a:pt x="1083366" y="1244645"/>
                  </a:lnTo>
                  <a:lnTo>
                    <a:pt x="1119801" y="1216801"/>
                  </a:lnTo>
                  <a:lnTo>
                    <a:pt x="1154263" y="1186635"/>
                  </a:lnTo>
                  <a:lnTo>
                    <a:pt x="1186635" y="1154263"/>
                  </a:lnTo>
                  <a:lnTo>
                    <a:pt x="1216801" y="1119801"/>
                  </a:lnTo>
                  <a:lnTo>
                    <a:pt x="1244645" y="1083366"/>
                  </a:lnTo>
                  <a:lnTo>
                    <a:pt x="1270051" y="1045074"/>
                  </a:lnTo>
                  <a:lnTo>
                    <a:pt x="1292903" y="1005040"/>
                  </a:lnTo>
                  <a:lnTo>
                    <a:pt x="1313085" y="963381"/>
                  </a:lnTo>
                  <a:lnTo>
                    <a:pt x="1330481" y="920213"/>
                  </a:lnTo>
                  <a:lnTo>
                    <a:pt x="1344974" y="875652"/>
                  </a:lnTo>
                  <a:lnTo>
                    <a:pt x="1356448" y="829814"/>
                  </a:lnTo>
                  <a:lnTo>
                    <a:pt x="1364788" y="782815"/>
                  </a:lnTo>
                  <a:lnTo>
                    <a:pt x="1369877" y="734771"/>
                  </a:lnTo>
                  <a:lnTo>
                    <a:pt x="1371599"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799" y="0"/>
                  </a:lnTo>
                  <a:close/>
                </a:path>
              </a:pathLst>
            </a:custGeom>
            <a:solidFill>
              <a:srgbClr val="F1F1F1"/>
            </a:solidFill>
          </p:spPr>
          <p:txBody>
            <a:bodyPr wrap="square" lIns="0" tIns="0" rIns="0" bIns="0" rtlCol="0"/>
            <a:lstStyle/>
            <a:p>
              <a:endParaRPr/>
            </a:p>
          </p:txBody>
        </p:sp>
        <p:pic>
          <p:nvPicPr>
            <p:cNvPr id="9" name="object 9"/>
            <p:cNvPicPr/>
            <p:nvPr/>
          </p:nvPicPr>
          <p:blipFill>
            <a:blip r:embed="rId3" cstate="print"/>
            <a:stretch>
              <a:fillRect/>
            </a:stretch>
          </p:blipFill>
          <p:spPr>
            <a:xfrm>
              <a:off x="6678168" y="2767584"/>
              <a:ext cx="795527" cy="795527"/>
            </a:xfrm>
            <a:prstGeom prst="rect">
              <a:avLst/>
            </a:prstGeom>
          </p:spPr>
        </p:pic>
      </p:grpSp>
      <p:sp>
        <p:nvSpPr>
          <p:cNvPr id="10" name="object 10"/>
          <p:cNvSpPr txBox="1"/>
          <p:nvPr/>
        </p:nvSpPr>
        <p:spPr>
          <a:xfrm>
            <a:off x="8044942" y="2615641"/>
            <a:ext cx="3227070" cy="1078230"/>
          </a:xfrm>
          <a:prstGeom prst="rect">
            <a:avLst/>
          </a:prstGeom>
        </p:spPr>
        <p:txBody>
          <a:bodyPr vert="horz" wrap="square" lIns="0" tIns="8255" rIns="0" bIns="0" rtlCol="0">
            <a:spAutoFit/>
          </a:bodyPr>
          <a:lstStyle/>
          <a:p>
            <a:pPr marL="12700" marR="5080">
              <a:lnSpc>
                <a:spcPct val="102000"/>
              </a:lnSpc>
              <a:spcBef>
                <a:spcPts val="65"/>
              </a:spcBef>
            </a:pPr>
            <a:r>
              <a:rPr sz="1700" spc="-10" dirty="0">
                <a:latin typeface="Calibri"/>
                <a:cs typeface="Calibri"/>
              </a:rPr>
              <a:t>Automated</a:t>
            </a:r>
            <a:r>
              <a:rPr sz="1700" spc="5" dirty="0">
                <a:latin typeface="Calibri"/>
                <a:cs typeface="Calibri"/>
              </a:rPr>
              <a:t> </a:t>
            </a:r>
            <a:r>
              <a:rPr sz="1700" spc="-10" dirty="0">
                <a:latin typeface="Calibri"/>
                <a:cs typeface="Calibri"/>
              </a:rPr>
              <a:t>responses</a:t>
            </a:r>
            <a:r>
              <a:rPr sz="1700" dirty="0">
                <a:latin typeface="Calibri"/>
                <a:cs typeface="Calibri"/>
              </a:rPr>
              <a:t> </a:t>
            </a:r>
            <a:r>
              <a:rPr sz="1700" spc="-10" dirty="0">
                <a:latin typeface="Calibri"/>
                <a:cs typeface="Calibri"/>
              </a:rPr>
              <a:t>to </a:t>
            </a:r>
            <a:r>
              <a:rPr sz="1700" spc="-5" dirty="0">
                <a:latin typeface="Calibri"/>
                <a:cs typeface="Calibri"/>
              </a:rPr>
              <a:t> </a:t>
            </a:r>
            <a:r>
              <a:rPr sz="1700" spc="-15" dirty="0">
                <a:latin typeface="Calibri"/>
                <a:cs typeface="Calibri"/>
              </a:rPr>
              <a:t>environmental</a:t>
            </a:r>
            <a:r>
              <a:rPr sz="1700" spc="5" dirty="0">
                <a:latin typeface="Calibri"/>
                <a:cs typeface="Calibri"/>
              </a:rPr>
              <a:t> </a:t>
            </a:r>
            <a:r>
              <a:rPr sz="1700" spc="-10" dirty="0">
                <a:latin typeface="Calibri"/>
                <a:cs typeface="Calibri"/>
              </a:rPr>
              <a:t>changes</a:t>
            </a:r>
            <a:r>
              <a:rPr sz="1700" spc="20" dirty="0">
                <a:latin typeface="Calibri"/>
                <a:cs typeface="Calibri"/>
              </a:rPr>
              <a:t> </a:t>
            </a:r>
            <a:r>
              <a:rPr sz="1700" spc="-10" dirty="0">
                <a:latin typeface="Calibri"/>
                <a:cs typeface="Calibri"/>
              </a:rPr>
              <a:t>or</a:t>
            </a:r>
            <a:r>
              <a:rPr sz="1700" dirty="0">
                <a:latin typeface="Calibri"/>
                <a:cs typeface="Calibri"/>
              </a:rPr>
              <a:t> </a:t>
            </a:r>
            <a:r>
              <a:rPr sz="1700" spc="-5" dirty="0">
                <a:latin typeface="Calibri"/>
                <a:cs typeface="Calibri"/>
              </a:rPr>
              <a:t>user </a:t>
            </a:r>
            <a:r>
              <a:rPr sz="1700" dirty="0">
                <a:latin typeface="Calibri"/>
                <a:cs typeface="Calibri"/>
              </a:rPr>
              <a:t> </a:t>
            </a:r>
            <a:r>
              <a:rPr sz="1700" spc="-25" dirty="0">
                <a:latin typeface="Calibri"/>
                <a:cs typeface="Calibri"/>
              </a:rPr>
              <a:t>behavior,</a:t>
            </a:r>
            <a:r>
              <a:rPr sz="1700" dirty="0">
                <a:latin typeface="Calibri"/>
                <a:cs typeface="Calibri"/>
              </a:rPr>
              <a:t> </a:t>
            </a:r>
            <a:r>
              <a:rPr sz="1700" spc="-5" dirty="0">
                <a:latin typeface="Calibri"/>
                <a:cs typeface="Calibri"/>
              </a:rPr>
              <a:t>such</a:t>
            </a:r>
            <a:r>
              <a:rPr sz="1700" spc="-15" dirty="0">
                <a:latin typeface="Calibri"/>
                <a:cs typeface="Calibri"/>
              </a:rPr>
              <a:t> </a:t>
            </a:r>
            <a:r>
              <a:rPr sz="1700" dirty="0">
                <a:latin typeface="Calibri"/>
                <a:cs typeface="Calibri"/>
              </a:rPr>
              <a:t>as </a:t>
            </a:r>
            <a:r>
              <a:rPr sz="1700" spc="-5" dirty="0">
                <a:latin typeface="Calibri"/>
                <a:cs typeface="Calibri"/>
              </a:rPr>
              <a:t>adjusting</a:t>
            </a:r>
            <a:r>
              <a:rPr sz="1700" spc="5" dirty="0">
                <a:latin typeface="Calibri"/>
                <a:cs typeface="Calibri"/>
              </a:rPr>
              <a:t> </a:t>
            </a:r>
            <a:r>
              <a:rPr sz="1700" spc="-5" dirty="0">
                <a:latin typeface="Calibri"/>
                <a:cs typeface="Calibri"/>
              </a:rPr>
              <a:t>the </a:t>
            </a:r>
            <a:r>
              <a:rPr sz="1700" dirty="0">
                <a:latin typeface="Calibri"/>
                <a:cs typeface="Calibri"/>
              </a:rPr>
              <a:t> </a:t>
            </a:r>
            <a:r>
              <a:rPr sz="1700" spc="-10" dirty="0">
                <a:latin typeface="Calibri"/>
                <a:cs typeface="Calibri"/>
              </a:rPr>
              <a:t>temperature</a:t>
            </a:r>
            <a:r>
              <a:rPr sz="1700" spc="-20" dirty="0">
                <a:latin typeface="Calibri"/>
                <a:cs typeface="Calibri"/>
              </a:rPr>
              <a:t> </a:t>
            </a:r>
            <a:r>
              <a:rPr sz="1700" spc="-5" dirty="0">
                <a:latin typeface="Calibri"/>
                <a:cs typeface="Calibri"/>
              </a:rPr>
              <a:t>or turning</a:t>
            </a:r>
            <a:r>
              <a:rPr sz="1700" spc="-20" dirty="0">
                <a:latin typeface="Calibri"/>
                <a:cs typeface="Calibri"/>
              </a:rPr>
              <a:t> </a:t>
            </a:r>
            <a:r>
              <a:rPr sz="1700" spc="-15" dirty="0">
                <a:latin typeface="Calibri"/>
                <a:cs typeface="Calibri"/>
              </a:rPr>
              <a:t>on/off</a:t>
            </a:r>
            <a:r>
              <a:rPr sz="1700" spc="20" dirty="0">
                <a:latin typeface="Calibri"/>
                <a:cs typeface="Calibri"/>
              </a:rPr>
              <a:t> </a:t>
            </a:r>
            <a:r>
              <a:rPr sz="1700" spc="-10" dirty="0">
                <a:latin typeface="Calibri"/>
                <a:cs typeface="Calibri"/>
              </a:rPr>
              <a:t>lights.</a:t>
            </a:r>
            <a:endParaRPr sz="1700">
              <a:latin typeface="Calibri"/>
              <a:cs typeface="Calibri"/>
            </a:endParaRPr>
          </a:p>
        </p:txBody>
      </p:sp>
      <p:grpSp>
        <p:nvGrpSpPr>
          <p:cNvPr id="11" name="object 11"/>
          <p:cNvGrpSpPr/>
          <p:nvPr/>
        </p:nvGrpSpPr>
        <p:grpSpPr>
          <a:xfrm>
            <a:off x="926591" y="4565903"/>
            <a:ext cx="1371600" cy="1371600"/>
            <a:chOff x="926591" y="4565903"/>
            <a:chExt cx="1371600" cy="1371600"/>
          </a:xfrm>
        </p:grpSpPr>
        <p:sp>
          <p:nvSpPr>
            <p:cNvPr id="12" name="object 12"/>
            <p:cNvSpPr/>
            <p:nvPr/>
          </p:nvSpPr>
          <p:spPr>
            <a:xfrm>
              <a:off x="926591" y="4565903"/>
              <a:ext cx="1371600" cy="1371600"/>
            </a:xfrm>
            <a:custGeom>
              <a:avLst/>
              <a:gdLst/>
              <a:ahLst/>
              <a:cxnLst/>
              <a:rect l="l" t="t" r="r" b="b"/>
              <a:pathLst>
                <a:path w="1371600" h="1371600">
                  <a:moveTo>
                    <a:pt x="685800" y="0"/>
                  </a:moveTo>
                  <a:lnTo>
                    <a:pt x="636823" y="1722"/>
                  </a:lnTo>
                  <a:lnTo>
                    <a:pt x="588776" y="6811"/>
                  </a:lnTo>
                  <a:lnTo>
                    <a:pt x="541774" y="15151"/>
                  </a:lnTo>
                  <a:lnTo>
                    <a:pt x="495934" y="26625"/>
                  </a:lnTo>
                  <a:lnTo>
                    <a:pt x="451371" y="41118"/>
                  </a:lnTo>
                  <a:lnTo>
                    <a:pt x="408202" y="58514"/>
                  </a:lnTo>
                  <a:lnTo>
                    <a:pt x="366542" y="78696"/>
                  </a:lnTo>
                  <a:lnTo>
                    <a:pt x="326508" y="101548"/>
                  </a:lnTo>
                  <a:lnTo>
                    <a:pt x="288216" y="126954"/>
                  </a:lnTo>
                  <a:lnTo>
                    <a:pt x="251782" y="154798"/>
                  </a:lnTo>
                  <a:lnTo>
                    <a:pt x="217321" y="184964"/>
                  </a:lnTo>
                  <a:lnTo>
                    <a:pt x="184951" y="217336"/>
                  </a:lnTo>
                  <a:lnTo>
                    <a:pt x="154786" y="251798"/>
                  </a:lnTo>
                  <a:lnTo>
                    <a:pt x="126943" y="288233"/>
                  </a:lnTo>
                  <a:lnTo>
                    <a:pt x="101539" y="326525"/>
                  </a:lnTo>
                  <a:lnTo>
                    <a:pt x="78688" y="366559"/>
                  </a:lnTo>
                  <a:lnTo>
                    <a:pt x="58508" y="408218"/>
                  </a:lnTo>
                  <a:lnTo>
                    <a:pt x="41114" y="451386"/>
                  </a:lnTo>
                  <a:lnTo>
                    <a:pt x="26622" y="495947"/>
                  </a:lnTo>
                  <a:lnTo>
                    <a:pt x="15149" y="541785"/>
                  </a:lnTo>
                  <a:lnTo>
                    <a:pt x="6810" y="588784"/>
                  </a:lnTo>
                  <a:lnTo>
                    <a:pt x="1721" y="636828"/>
                  </a:lnTo>
                  <a:lnTo>
                    <a:pt x="0" y="685800"/>
                  </a:lnTo>
                  <a:lnTo>
                    <a:pt x="1721" y="734776"/>
                  </a:lnTo>
                  <a:lnTo>
                    <a:pt x="6810" y="782823"/>
                  </a:lnTo>
                  <a:lnTo>
                    <a:pt x="15149" y="829825"/>
                  </a:lnTo>
                  <a:lnTo>
                    <a:pt x="26622" y="875665"/>
                  </a:lnTo>
                  <a:lnTo>
                    <a:pt x="41114" y="920228"/>
                  </a:lnTo>
                  <a:lnTo>
                    <a:pt x="58508" y="963397"/>
                  </a:lnTo>
                  <a:lnTo>
                    <a:pt x="78688" y="1005057"/>
                  </a:lnTo>
                  <a:lnTo>
                    <a:pt x="101539" y="1045091"/>
                  </a:lnTo>
                  <a:lnTo>
                    <a:pt x="126943" y="1083383"/>
                  </a:lnTo>
                  <a:lnTo>
                    <a:pt x="154786" y="1119817"/>
                  </a:lnTo>
                  <a:lnTo>
                    <a:pt x="184951" y="1154278"/>
                  </a:lnTo>
                  <a:lnTo>
                    <a:pt x="217321" y="1186648"/>
                  </a:lnTo>
                  <a:lnTo>
                    <a:pt x="251782" y="1216813"/>
                  </a:lnTo>
                  <a:lnTo>
                    <a:pt x="288216" y="1244656"/>
                  </a:lnTo>
                  <a:lnTo>
                    <a:pt x="326508" y="1270060"/>
                  </a:lnTo>
                  <a:lnTo>
                    <a:pt x="366542" y="1292911"/>
                  </a:lnTo>
                  <a:lnTo>
                    <a:pt x="408202" y="1313091"/>
                  </a:lnTo>
                  <a:lnTo>
                    <a:pt x="451371" y="1330485"/>
                  </a:lnTo>
                  <a:lnTo>
                    <a:pt x="495934" y="1344977"/>
                  </a:lnTo>
                  <a:lnTo>
                    <a:pt x="541774" y="1356450"/>
                  </a:lnTo>
                  <a:lnTo>
                    <a:pt x="588776" y="1364789"/>
                  </a:lnTo>
                  <a:lnTo>
                    <a:pt x="636823" y="1369878"/>
                  </a:lnTo>
                  <a:lnTo>
                    <a:pt x="685800" y="1371600"/>
                  </a:lnTo>
                  <a:lnTo>
                    <a:pt x="734771" y="1369878"/>
                  </a:lnTo>
                  <a:lnTo>
                    <a:pt x="782815" y="1364789"/>
                  </a:lnTo>
                  <a:lnTo>
                    <a:pt x="829814" y="1356450"/>
                  </a:lnTo>
                  <a:lnTo>
                    <a:pt x="875652" y="1344977"/>
                  </a:lnTo>
                  <a:lnTo>
                    <a:pt x="920213" y="1330485"/>
                  </a:lnTo>
                  <a:lnTo>
                    <a:pt x="963381" y="1313091"/>
                  </a:lnTo>
                  <a:lnTo>
                    <a:pt x="1005040" y="1292911"/>
                  </a:lnTo>
                  <a:lnTo>
                    <a:pt x="1045074" y="1270060"/>
                  </a:lnTo>
                  <a:lnTo>
                    <a:pt x="1083366" y="1244656"/>
                  </a:lnTo>
                  <a:lnTo>
                    <a:pt x="1119801" y="1216813"/>
                  </a:lnTo>
                  <a:lnTo>
                    <a:pt x="1154263" y="1186648"/>
                  </a:lnTo>
                  <a:lnTo>
                    <a:pt x="1186635" y="1154278"/>
                  </a:lnTo>
                  <a:lnTo>
                    <a:pt x="1216801" y="1119817"/>
                  </a:lnTo>
                  <a:lnTo>
                    <a:pt x="1244645" y="1083383"/>
                  </a:lnTo>
                  <a:lnTo>
                    <a:pt x="1270051" y="1045091"/>
                  </a:lnTo>
                  <a:lnTo>
                    <a:pt x="1292903" y="1005057"/>
                  </a:lnTo>
                  <a:lnTo>
                    <a:pt x="1313085" y="963397"/>
                  </a:lnTo>
                  <a:lnTo>
                    <a:pt x="1330481" y="920228"/>
                  </a:lnTo>
                  <a:lnTo>
                    <a:pt x="1344974" y="875665"/>
                  </a:lnTo>
                  <a:lnTo>
                    <a:pt x="1356448" y="829825"/>
                  </a:lnTo>
                  <a:lnTo>
                    <a:pt x="1364788" y="782823"/>
                  </a:lnTo>
                  <a:lnTo>
                    <a:pt x="1369877" y="734776"/>
                  </a:lnTo>
                  <a:lnTo>
                    <a:pt x="1371600"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800" y="0"/>
                  </a:lnTo>
                  <a:close/>
                </a:path>
              </a:pathLst>
            </a:custGeom>
            <a:solidFill>
              <a:srgbClr val="F1F1F1"/>
            </a:solidFill>
          </p:spPr>
          <p:txBody>
            <a:bodyPr wrap="square" lIns="0" tIns="0" rIns="0" bIns="0" rtlCol="0"/>
            <a:lstStyle/>
            <a:p>
              <a:endParaRPr/>
            </a:p>
          </p:txBody>
        </p:sp>
        <p:pic>
          <p:nvPicPr>
            <p:cNvPr id="13" name="object 13"/>
            <p:cNvPicPr/>
            <p:nvPr/>
          </p:nvPicPr>
          <p:blipFill>
            <a:blip r:embed="rId4" cstate="print"/>
            <a:stretch>
              <a:fillRect/>
            </a:stretch>
          </p:blipFill>
          <p:spPr>
            <a:xfrm>
              <a:off x="1213103" y="4852415"/>
              <a:ext cx="795528" cy="795528"/>
            </a:xfrm>
            <a:prstGeom prst="rect">
              <a:avLst/>
            </a:prstGeom>
          </p:spPr>
        </p:pic>
      </p:grpSp>
      <p:sp>
        <p:nvSpPr>
          <p:cNvPr id="14" name="object 14"/>
          <p:cNvSpPr txBox="1"/>
          <p:nvPr/>
        </p:nvSpPr>
        <p:spPr>
          <a:xfrm>
            <a:off x="2580258" y="4833620"/>
            <a:ext cx="3206115" cy="812800"/>
          </a:xfrm>
          <a:prstGeom prst="rect">
            <a:avLst/>
          </a:prstGeom>
        </p:spPr>
        <p:txBody>
          <a:bodyPr vert="horz" wrap="square" lIns="0" tIns="8255" rIns="0" bIns="0" rtlCol="0">
            <a:spAutoFit/>
          </a:bodyPr>
          <a:lstStyle/>
          <a:p>
            <a:pPr marL="12700" marR="5080">
              <a:lnSpc>
                <a:spcPct val="101800"/>
              </a:lnSpc>
              <a:spcBef>
                <a:spcPts val="65"/>
              </a:spcBef>
            </a:pPr>
            <a:r>
              <a:rPr sz="1700" spc="-15" dirty="0">
                <a:latin typeface="Calibri"/>
                <a:cs typeface="Calibri"/>
              </a:rPr>
              <a:t>Integration</a:t>
            </a:r>
            <a:r>
              <a:rPr sz="1700" spc="10" dirty="0">
                <a:latin typeface="Calibri"/>
                <a:cs typeface="Calibri"/>
              </a:rPr>
              <a:t> </a:t>
            </a:r>
            <a:r>
              <a:rPr sz="1700" spc="-5" dirty="0">
                <a:latin typeface="Calibri"/>
                <a:cs typeface="Calibri"/>
              </a:rPr>
              <a:t>with</a:t>
            </a:r>
            <a:r>
              <a:rPr sz="1700" spc="-10" dirty="0">
                <a:latin typeface="Calibri"/>
                <a:cs typeface="Calibri"/>
              </a:rPr>
              <a:t> voice</a:t>
            </a:r>
            <a:r>
              <a:rPr sz="1700" spc="10" dirty="0">
                <a:latin typeface="Calibri"/>
                <a:cs typeface="Calibri"/>
              </a:rPr>
              <a:t> </a:t>
            </a:r>
            <a:r>
              <a:rPr sz="1700" spc="-10" dirty="0">
                <a:latin typeface="Calibri"/>
                <a:cs typeface="Calibri"/>
              </a:rPr>
              <a:t>assistants</a:t>
            </a:r>
            <a:r>
              <a:rPr sz="1700" spc="-20" dirty="0">
                <a:latin typeface="Calibri"/>
                <a:cs typeface="Calibri"/>
              </a:rPr>
              <a:t> </a:t>
            </a:r>
            <a:r>
              <a:rPr sz="1700" spc="-5" dirty="0">
                <a:latin typeface="Calibri"/>
                <a:cs typeface="Calibri"/>
              </a:rPr>
              <a:t>and </a:t>
            </a:r>
            <a:r>
              <a:rPr sz="1700" spc="-370" dirty="0">
                <a:latin typeface="Calibri"/>
                <a:cs typeface="Calibri"/>
              </a:rPr>
              <a:t> </a:t>
            </a:r>
            <a:r>
              <a:rPr sz="1700" spc="-5" dirty="0">
                <a:latin typeface="Calibri"/>
                <a:cs typeface="Calibri"/>
              </a:rPr>
              <a:t>mobile</a:t>
            </a:r>
            <a:r>
              <a:rPr sz="1700" spc="5" dirty="0">
                <a:latin typeface="Calibri"/>
                <a:cs typeface="Calibri"/>
              </a:rPr>
              <a:t> </a:t>
            </a:r>
            <a:r>
              <a:rPr sz="1700" spc="-5" dirty="0">
                <a:latin typeface="Calibri"/>
                <a:cs typeface="Calibri"/>
              </a:rPr>
              <a:t>apps </a:t>
            </a:r>
            <a:r>
              <a:rPr sz="1700" spc="-15" dirty="0">
                <a:latin typeface="Calibri"/>
                <a:cs typeface="Calibri"/>
              </a:rPr>
              <a:t>for</a:t>
            </a:r>
            <a:r>
              <a:rPr sz="1700" spc="-30" dirty="0">
                <a:latin typeface="Calibri"/>
                <a:cs typeface="Calibri"/>
              </a:rPr>
              <a:t> </a:t>
            </a:r>
            <a:r>
              <a:rPr sz="1700" spc="-10" dirty="0">
                <a:latin typeface="Calibri"/>
                <a:cs typeface="Calibri"/>
              </a:rPr>
              <a:t>easy</a:t>
            </a:r>
            <a:r>
              <a:rPr sz="1700" spc="-5" dirty="0">
                <a:latin typeface="Calibri"/>
                <a:cs typeface="Calibri"/>
              </a:rPr>
              <a:t> </a:t>
            </a:r>
            <a:r>
              <a:rPr sz="1700" spc="-15" dirty="0">
                <a:latin typeface="Calibri"/>
                <a:cs typeface="Calibri"/>
              </a:rPr>
              <a:t>control</a:t>
            </a:r>
            <a:r>
              <a:rPr sz="1700" spc="10" dirty="0">
                <a:latin typeface="Calibri"/>
                <a:cs typeface="Calibri"/>
              </a:rPr>
              <a:t> </a:t>
            </a:r>
            <a:r>
              <a:rPr sz="1700" spc="-5" dirty="0">
                <a:latin typeface="Calibri"/>
                <a:cs typeface="Calibri"/>
              </a:rPr>
              <a:t>and </a:t>
            </a:r>
            <a:r>
              <a:rPr sz="1700" dirty="0">
                <a:latin typeface="Calibri"/>
                <a:cs typeface="Calibri"/>
              </a:rPr>
              <a:t> </a:t>
            </a:r>
            <a:r>
              <a:rPr sz="1700" spc="-10" dirty="0">
                <a:latin typeface="Calibri"/>
                <a:cs typeface="Calibri"/>
              </a:rPr>
              <a:t>customization.</a:t>
            </a:r>
            <a:endParaRPr sz="1700">
              <a:latin typeface="Calibri"/>
              <a:cs typeface="Calibri"/>
            </a:endParaRPr>
          </a:p>
        </p:txBody>
      </p:sp>
      <p:grpSp>
        <p:nvGrpSpPr>
          <p:cNvPr id="15" name="object 15"/>
          <p:cNvGrpSpPr/>
          <p:nvPr/>
        </p:nvGrpSpPr>
        <p:grpSpPr>
          <a:xfrm>
            <a:off x="6388608" y="4565903"/>
            <a:ext cx="1371600" cy="1371600"/>
            <a:chOff x="6388608" y="4565903"/>
            <a:chExt cx="1371600" cy="1371600"/>
          </a:xfrm>
        </p:grpSpPr>
        <p:sp>
          <p:nvSpPr>
            <p:cNvPr id="16" name="object 16"/>
            <p:cNvSpPr/>
            <p:nvPr/>
          </p:nvSpPr>
          <p:spPr>
            <a:xfrm>
              <a:off x="6388608" y="4565903"/>
              <a:ext cx="1371600" cy="1371600"/>
            </a:xfrm>
            <a:custGeom>
              <a:avLst/>
              <a:gdLst/>
              <a:ahLst/>
              <a:cxnLst/>
              <a:rect l="l" t="t" r="r" b="b"/>
              <a:pathLst>
                <a:path w="1371600" h="1371600">
                  <a:moveTo>
                    <a:pt x="685799" y="0"/>
                  </a:moveTo>
                  <a:lnTo>
                    <a:pt x="636828" y="1722"/>
                  </a:lnTo>
                  <a:lnTo>
                    <a:pt x="588784" y="6811"/>
                  </a:lnTo>
                  <a:lnTo>
                    <a:pt x="541785" y="15151"/>
                  </a:lnTo>
                  <a:lnTo>
                    <a:pt x="495947" y="26625"/>
                  </a:lnTo>
                  <a:lnTo>
                    <a:pt x="451386" y="41118"/>
                  </a:lnTo>
                  <a:lnTo>
                    <a:pt x="408218" y="58514"/>
                  </a:lnTo>
                  <a:lnTo>
                    <a:pt x="366559" y="78696"/>
                  </a:lnTo>
                  <a:lnTo>
                    <a:pt x="326525" y="101548"/>
                  </a:lnTo>
                  <a:lnTo>
                    <a:pt x="288233" y="126954"/>
                  </a:lnTo>
                  <a:lnTo>
                    <a:pt x="251798" y="154798"/>
                  </a:lnTo>
                  <a:lnTo>
                    <a:pt x="217336" y="184964"/>
                  </a:lnTo>
                  <a:lnTo>
                    <a:pt x="184964" y="217336"/>
                  </a:lnTo>
                  <a:lnTo>
                    <a:pt x="154798" y="251798"/>
                  </a:lnTo>
                  <a:lnTo>
                    <a:pt x="126954" y="288233"/>
                  </a:lnTo>
                  <a:lnTo>
                    <a:pt x="101548" y="326525"/>
                  </a:lnTo>
                  <a:lnTo>
                    <a:pt x="78696" y="366559"/>
                  </a:lnTo>
                  <a:lnTo>
                    <a:pt x="58514" y="408218"/>
                  </a:lnTo>
                  <a:lnTo>
                    <a:pt x="41118" y="451386"/>
                  </a:lnTo>
                  <a:lnTo>
                    <a:pt x="26625" y="495947"/>
                  </a:lnTo>
                  <a:lnTo>
                    <a:pt x="15151" y="541785"/>
                  </a:lnTo>
                  <a:lnTo>
                    <a:pt x="6811" y="588784"/>
                  </a:lnTo>
                  <a:lnTo>
                    <a:pt x="1722" y="636828"/>
                  </a:lnTo>
                  <a:lnTo>
                    <a:pt x="0" y="685800"/>
                  </a:lnTo>
                  <a:lnTo>
                    <a:pt x="1722" y="734776"/>
                  </a:lnTo>
                  <a:lnTo>
                    <a:pt x="6811" y="782823"/>
                  </a:lnTo>
                  <a:lnTo>
                    <a:pt x="15151" y="829825"/>
                  </a:lnTo>
                  <a:lnTo>
                    <a:pt x="26625" y="875665"/>
                  </a:lnTo>
                  <a:lnTo>
                    <a:pt x="41118" y="920228"/>
                  </a:lnTo>
                  <a:lnTo>
                    <a:pt x="58514" y="963397"/>
                  </a:lnTo>
                  <a:lnTo>
                    <a:pt x="78696" y="1005057"/>
                  </a:lnTo>
                  <a:lnTo>
                    <a:pt x="101548" y="1045091"/>
                  </a:lnTo>
                  <a:lnTo>
                    <a:pt x="126954" y="1083383"/>
                  </a:lnTo>
                  <a:lnTo>
                    <a:pt x="154798" y="1119817"/>
                  </a:lnTo>
                  <a:lnTo>
                    <a:pt x="184964" y="1154278"/>
                  </a:lnTo>
                  <a:lnTo>
                    <a:pt x="217336" y="1186648"/>
                  </a:lnTo>
                  <a:lnTo>
                    <a:pt x="251798" y="1216813"/>
                  </a:lnTo>
                  <a:lnTo>
                    <a:pt x="288233" y="1244656"/>
                  </a:lnTo>
                  <a:lnTo>
                    <a:pt x="326525" y="1270060"/>
                  </a:lnTo>
                  <a:lnTo>
                    <a:pt x="366559" y="1292911"/>
                  </a:lnTo>
                  <a:lnTo>
                    <a:pt x="408218" y="1313091"/>
                  </a:lnTo>
                  <a:lnTo>
                    <a:pt x="451386" y="1330485"/>
                  </a:lnTo>
                  <a:lnTo>
                    <a:pt x="495947" y="1344977"/>
                  </a:lnTo>
                  <a:lnTo>
                    <a:pt x="541785" y="1356450"/>
                  </a:lnTo>
                  <a:lnTo>
                    <a:pt x="588784" y="1364789"/>
                  </a:lnTo>
                  <a:lnTo>
                    <a:pt x="636828" y="1369878"/>
                  </a:lnTo>
                  <a:lnTo>
                    <a:pt x="685799" y="1371600"/>
                  </a:lnTo>
                  <a:lnTo>
                    <a:pt x="734771" y="1369878"/>
                  </a:lnTo>
                  <a:lnTo>
                    <a:pt x="782815" y="1364789"/>
                  </a:lnTo>
                  <a:lnTo>
                    <a:pt x="829814" y="1356450"/>
                  </a:lnTo>
                  <a:lnTo>
                    <a:pt x="875652" y="1344977"/>
                  </a:lnTo>
                  <a:lnTo>
                    <a:pt x="920213" y="1330485"/>
                  </a:lnTo>
                  <a:lnTo>
                    <a:pt x="963381" y="1313091"/>
                  </a:lnTo>
                  <a:lnTo>
                    <a:pt x="1005040" y="1292911"/>
                  </a:lnTo>
                  <a:lnTo>
                    <a:pt x="1045074" y="1270060"/>
                  </a:lnTo>
                  <a:lnTo>
                    <a:pt x="1083366" y="1244656"/>
                  </a:lnTo>
                  <a:lnTo>
                    <a:pt x="1119801" y="1216813"/>
                  </a:lnTo>
                  <a:lnTo>
                    <a:pt x="1154263" y="1186648"/>
                  </a:lnTo>
                  <a:lnTo>
                    <a:pt x="1186635" y="1154278"/>
                  </a:lnTo>
                  <a:lnTo>
                    <a:pt x="1216801" y="1119817"/>
                  </a:lnTo>
                  <a:lnTo>
                    <a:pt x="1244645" y="1083383"/>
                  </a:lnTo>
                  <a:lnTo>
                    <a:pt x="1270051" y="1045091"/>
                  </a:lnTo>
                  <a:lnTo>
                    <a:pt x="1292903" y="1005057"/>
                  </a:lnTo>
                  <a:lnTo>
                    <a:pt x="1313085" y="963397"/>
                  </a:lnTo>
                  <a:lnTo>
                    <a:pt x="1330481" y="920228"/>
                  </a:lnTo>
                  <a:lnTo>
                    <a:pt x="1344974" y="875665"/>
                  </a:lnTo>
                  <a:lnTo>
                    <a:pt x="1356448" y="829825"/>
                  </a:lnTo>
                  <a:lnTo>
                    <a:pt x="1364788" y="782823"/>
                  </a:lnTo>
                  <a:lnTo>
                    <a:pt x="1369877" y="734776"/>
                  </a:lnTo>
                  <a:lnTo>
                    <a:pt x="1371599" y="685800"/>
                  </a:lnTo>
                  <a:lnTo>
                    <a:pt x="1369877" y="636828"/>
                  </a:lnTo>
                  <a:lnTo>
                    <a:pt x="1364788" y="588784"/>
                  </a:lnTo>
                  <a:lnTo>
                    <a:pt x="1356448" y="541785"/>
                  </a:lnTo>
                  <a:lnTo>
                    <a:pt x="1344974" y="495947"/>
                  </a:lnTo>
                  <a:lnTo>
                    <a:pt x="1330481" y="451386"/>
                  </a:lnTo>
                  <a:lnTo>
                    <a:pt x="1313085" y="408218"/>
                  </a:lnTo>
                  <a:lnTo>
                    <a:pt x="1292903" y="366559"/>
                  </a:lnTo>
                  <a:lnTo>
                    <a:pt x="1270051" y="326525"/>
                  </a:lnTo>
                  <a:lnTo>
                    <a:pt x="1244645" y="288233"/>
                  </a:lnTo>
                  <a:lnTo>
                    <a:pt x="1216801" y="251798"/>
                  </a:lnTo>
                  <a:lnTo>
                    <a:pt x="1186635" y="217336"/>
                  </a:lnTo>
                  <a:lnTo>
                    <a:pt x="1154263" y="184964"/>
                  </a:lnTo>
                  <a:lnTo>
                    <a:pt x="1119801" y="154798"/>
                  </a:lnTo>
                  <a:lnTo>
                    <a:pt x="1083366" y="126954"/>
                  </a:lnTo>
                  <a:lnTo>
                    <a:pt x="1045074" y="101548"/>
                  </a:lnTo>
                  <a:lnTo>
                    <a:pt x="1005040" y="78696"/>
                  </a:lnTo>
                  <a:lnTo>
                    <a:pt x="963381" y="58514"/>
                  </a:lnTo>
                  <a:lnTo>
                    <a:pt x="920213" y="41118"/>
                  </a:lnTo>
                  <a:lnTo>
                    <a:pt x="875652" y="26625"/>
                  </a:lnTo>
                  <a:lnTo>
                    <a:pt x="829814" y="15151"/>
                  </a:lnTo>
                  <a:lnTo>
                    <a:pt x="782815" y="6811"/>
                  </a:lnTo>
                  <a:lnTo>
                    <a:pt x="734771" y="1722"/>
                  </a:lnTo>
                  <a:lnTo>
                    <a:pt x="685799" y="0"/>
                  </a:lnTo>
                  <a:close/>
                </a:path>
              </a:pathLst>
            </a:custGeom>
            <a:solidFill>
              <a:srgbClr val="F1F1F1"/>
            </a:solidFill>
          </p:spPr>
          <p:txBody>
            <a:bodyPr wrap="square" lIns="0" tIns="0" rIns="0" bIns="0" rtlCol="0"/>
            <a:lstStyle/>
            <a:p>
              <a:endParaRPr/>
            </a:p>
          </p:txBody>
        </p:sp>
        <p:pic>
          <p:nvPicPr>
            <p:cNvPr id="17" name="object 17"/>
            <p:cNvPicPr/>
            <p:nvPr/>
          </p:nvPicPr>
          <p:blipFill>
            <a:blip r:embed="rId5" cstate="print"/>
            <a:stretch>
              <a:fillRect/>
            </a:stretch>
          </p:blipFill>
          <p:spPr>
            <a:xfrm>
              <a:off x="6678168" y="4852415"/>
              <a:ext cx="795527" cy="795528"/>
            </a:xfrm>
            <a:prstGeom prst="rect">
              <a:avLst/>
            </a:prstGeom>
          </p:spPr>
        </p:pic>
      </p:grpSp>
      <p:sp>
        <p:nvSpPr>
          <p:cNvPr id="18" name="object 18"/>
          <p:cNvSpPr txBox="1"/>
          <p:nvPr/>
        </p:nvSpPr>
        <p:spPr>
          <a:xfrm>
            <a:off x="8044942" y="4701666"/>
            <a:ext cx="3244850" cy="1078230"/>
          </a:xfrm>
          <a:prstGeom prst="rect">
            <a:avLst/>
          </a:prstGeom>
        </p:spPr>
        <p:txBody>
          <a:bodyPr vert="horz" wrap="square" lIns="0" tIns="7620" rIns="0" bIns="0" rtlCol="0">
            <a:spAutoFit/>
          </a:bodyPr>
          <a:lstStyle/>
          <a:p>
            <a:pPr marL="12700" marR="5080">
              <a:lnSpc>
                <a:spcPct val="102000"/>
              </a:lnSpc>
              <a:spcBef>
                <a:spcPts val="60"/>
              </a:spcBef>
            </a:pPr>
            <a:r>
              <a:rPr sz="1700" spc="-5" dirty="0">
                <a:latin typeface="Calibri"/>
                <a:cs typeface="Calibri"/>
              </a:rPr>
              <a:t>Analytics </a:t>
            </a:r>
            <a:r>
              <a:rPr sz="1700" dirty="0">
                <a:latin typeface="Calibri"/>
                <a:cs typeface="Calibri"/>
              </a:rPr>
              <a:t>and</a:t>
            </a:r>
            <a:r>
              <a:rPr sz="1700" spc="5" dirty="0">
                <a:latin typeface="Calibri"/>
                <a:cs typeface="Calibri"/>
              </a:rPr>
              <a:t> </a:t>
            </a:r>
            <a:r>
              <a:rPr sz="1700" spc="-10" dirty="0">
                <a:latin typeface="Calibri"/>
                <a:cs typeface="Calibri"/>
              </a:rPr>
              <a:t>insights</a:t>
            </a:r>
            <a:r>
              <a:rPr sz="1700" spc="15" dirty="0">
                <a:latin typeface="Calibri"/>
                <a:cs typeface="Calibri"/>
              </a:rPr>
              <a:t> </a:t>
            </a:r>
            <a:r>
              <a:rPr sz="1700" spc="-15" dirty="0">
                <a:latin typeface="Calibri"/>
                <a:cs typeface="Calibri"/>
              </a:rPr>
              <a:t>into</a:t>
            </a:r>
            <a:r>
              <a:rPr sz="1700" spc="10" dirty="0">
                <a:latin typeface="Calibri"/>
                <a:cs typeface="Calibri"/>
              </a:rPr>
              <a:t> </a:t>
            </a:r>
            <a:r>
              <a:rPr sz="1700" spc="-10" dirty="0">
                <a:latin typeface="Calibri"/>
                <a:cs typeface="Calibri"/>
              </a:rPr>
              <a:t>energy </a:t>
            </a:r>
            <a:r>
              <a:rPr sz="1700" spc="-5" dirty="0">
                <a:latin typeface="Calibri"/>
                <a:cs typeface="Calibri"/>
              </a:rPr>
              <a:t> </a:t>
            </a:r>
            <a:r>
              <a:rPr sz="1700" spc="-10" dirty="0">
                <a:latin typeface="Calibri"/>
                <a:cs typeface="Calibri"/>
              </a:rPr>
              <a:t>consumption</a:t>
            </a:r>
            <a:r>
              <a:rPr sz="1700" spc="5" dirty="0">
                <a:latin typeface="Calibri"/>
                <a:cs typeface="Calibri"/>
              </a:rPr>
              <a:t> </a:t>
            </a:r>
            <a:r>
              <a:rPr sz="1700" spc="-5" dirty="0">
                <a:latin typeface="Calibri"/>
                <a:cs typeface="Calibri"/>
              </a:rPr>
              <a:t>and</a:t>
            </a:r>
            <a:r>
              <a:rPr sz="1700" spc="-15" dirty="0">
                <a:latin typeface="Calibri"/>
                <a:cs typeface="Calibri"/>
              </a:rPr>
              <a:t> </a:t>
            </a:r>
            <a:r>
              <a:rPr sz="1700" spc="-5" dirty="0">
                <a:latin typeface="Calibri"/>
                <a:cs typeface="Calibri"/>
              </a:rPr>
              <a:t>user</a:t>
            </a:r>
            <a:r>
              <a:rPr sz="1700" dirty="0">
                <a:latin typeface="Calibri"/>
                <a:cs typeface="Calibri"/>
              </a:rPr>
              <a:t> </a:t>
            </a:r>
            <a:r>
              <a:rPr sz="1700" spc="-10" dirty="0">
                <a:latin typeface="Calibri"/>
                <a:cs typeface="Calibri"/>
              </a:rPr>
              <a:t>behavior</a:t>
            </a:r>
            <a:r>
              <a:rPr sz="1700" spc="20" dirty="0">
                <a:latin typeface="Calibri"/>
                <a:cs typeface="Calibri"/>
              </a:rPr>
              <a:t> </a:t>
            </a:r>
            <a:r>
              <a:rPr sz="1700" spc="-10" dirty="0">
                <a:latin typeface="Calibri"/>
                <a:cs typeface="Calibri"/>
              </a:rPr>
              <a:t>to </a:t>
            </a:r>
            <a:r>
              <a:rPr sz="1700" spc="-5" dirty="0">
                <a:latin typeface="Calibri"/>
                <a:cs typeface="Calibri"/>
              </a:rPr>
              <a:t> </a:t>
            </a:r>
            <a:r>
              <a:rPr sz="1700" spc="-10" dirty="0">
                <a:latin typeface="Calibri"/>
                <a:cs typeface="Calibri"/>
              </a:rPr>
              <a:t>optimize efficiency </a:t>
            </a:r>
            <a:r>
              <a:rPr sz="1700" spc="-5" dirty="0">
                <a:latin typeface="Calibri"/>
                <a:cs typeface="Calibri"/>
              </a:rPr>
              <a:t>and </a:t>
            </a:r>
            <a:r>
              <a:rPr sz="1700" spc="-10" dirty="0">
                <a:latin typeface="Calibri"/>
                <a:cs typeface="Calibri"/>
              </a:rPr>
              <a:t>improve </a:t>
            </a:r>
            <a:r>
              <a:rPr sz="1700" spc="-5" dirty="0">
                <a:latin typeface="Calibri"/>
                <a:cs typeface="Calibri"/>
              </a:rPr>
              <a:t>user </a:t>
            </a:r>
            <a:r>
              <a:rPr sz="1700" spc="-370" dirty="0">
                <a:latin typeface="Calibri"/>
                <a:cs typeface="Calibri"/>
              </a:rPr>
              <a:t> </a:t>
            </a:r>
            <a:r>
              <a:rPr sz="1700" spc="-10" dirty="0">
                <a:latin typeface="Calibri"/>
                <a:cs typeface="Calibri"/>
              </a:rPr>
              <a:t>experience.</a:t>
            </a:r>
            <a:endParaRPr sz="17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4511040" cy="6858000"/>
          </a:xfrm>
          <a:custGeom>
            <a:avLst/>
            <a:gdLst/>
            <a:ahLst/>
            <a:cxnLst/>
            <a:rect l="l" t="t" r="r" b="b"/>
            <a:pathLst>
              <a:path w="4511040" h="6858000">
                <a:moveTo>
                  <a:pt x="2578735" y="0"/>
                </a:moveTo>
                <a:lnTo>
                  <a:pt x="0" y="0"/>
                </a:lnTo>
                <a:lnTo>
                  <a:pt x="0" y="6857999"/>
                </a:lnTo>
                <a:lnTo>
                  <a:pt x="2578735" y="6857999"/>
                </a:lnTo>
                <a:lnTo>
                  <a:pt x="2623065" y="6830809"/>
                </a:lnTo>
                <a:lnTo>
                  <a:pt x="2663390" y="6805301"/>
                </a:lnTo>
                <a:lnTo>
                  <a:pt x="2703388" y="6779328"/>
                </a:lnTo>
                <a:lnTo>
                  <a:pt x="2743057" y="6752894"/>
                </a:lnTo>
                <a:lnTo>
                  <a:pt x="2782391" y="6726003"/>
                </a:lnTo>
                <a:lnTo>
                  <a:pt x="2821388" y="6698658"/>
                </a:lnTo>
                <a:lnTo>
                  <a:pt x="2860043" y="6670863"/>
                </a:lnTo>
                <a:lnTo>
                  <a:pt x="2898353" y="6642622"/>
                </a:lnTo>
                <a:lnTo>
                  <a:pt x="2936314" y="6613939"/>
                </a:lnTo>
                <a:lnTo>
                  <a:pt x="2973922" y="6584817"/>
                </a:lnTo>
                <a:lnTo>
                  <a:pt x="3011173" y="6555261"/>
                </a:lnTo>
                <a:lnTo>
                  <a:pt x="3048064" y="6525274"/>
                </a:lnTo>
                <a:lnTo>
                  <a:pt x="3084591" y="6494861"/>
                </a:lnTo>
                <a:lnTo>
                  <a:pt x="3120749" y="6464023"/>
                </a:lnTo>
                <a:lnTo>
                  <a:pt x="3156536" y="6432767"/>
                </a:lnTo>
                <a:lnTo>
                  <a:pt x="3191947" y="6401095"/>
                </a:lnTo>
                <a:lnTo>
                  <a:pt x="3226978" y="6369011"/>
                </a:lnTo>
                <a:lnTo>
                  <a:pt x="3261626" y="6336518"/>
                </a:lnTo>
                <a:lnTo>
                  <a:pt x="3295887" y="6303622"/>
                </a:lnTo>
                <a:lnTo>
                  <a:pt x="3329758" y="6270325"/>
                </a:lnTo>
                <a:lnTo>
                  <a:pt x="3363233" y="6236632"/>
                </a:lnTo>
                <a:lnTo>
                  <a:pt x="3396310" y="6202546"/>
                </a:lnTo>
                <a:lnTo>
                  <a:pt x="3428985" y="6168070"/>
                </a:lnTo>
                <a:lnTo>
                  <a:pt x="3461254" y="6133210"/>
                </a:lnTo>
                <a:lnTo>
                  <a:pt x="3493113" y="6097968"/>
                </a:lnTo>
                <a:lnTo>
                  <a:pt x="3524558" y="6062348"/>
                </a:lnTo>
                <a:lnTo>
                  <a:pt x="3555586" y="6026355"/>
                </a:lnTo>
                <a:lnTo>
                  <a:pt x="3586193" y="5989991"/>
                </a:lnTo>
                <a:lnTo>
                  <a:pt x="3616375" y="5953261"/>
                </a:lnTo>
                <a:lnTo>
                  <a:pt x="3646127" y="5916169"/>
                </a:lnTo>
                <a:lnTo>
                  <a:pt x="3675447" y="5878718"/>
                </a:lnTo>
                <a:lnTo>
                  <a:pt x="3704331" y="5840912"/>
                </a:lnTo>
                <a:lnTo>
                  <a:pt x="3732775" y="5802755"/>
                </a:lnTo>
                <a:lnTo>
                  <a:pt x="3760774" y="5764251"/>
                </a:lnTo>
                <a:lnTo>
                  <a:pt x="3788326" y="5725403"/>
                </a:lnTo>
                <a:lnTo>
                  <a:pt x="3815426" y="5686216"/>
                </a:lnTo>
                <a:lnTo>
                  <a:pt x="3842071" y="5646692"/>
                </a:lnTo>
                <a:lnTo>
                  <a:pt x="3868256" y="5606837"/>
                </a:lnTo>
                <a:lnTo>
                  <a:pt x="3893979" y="5566653"/>
                </a:lnTo>
                <a:lnTo>
                  <a:pt x="3919234" y="5526145"/>
                </a:lnTo>
                <a:lnTo>
                  <a:pt x="3944020" y="5485316"/>
                </a:lnTo>
                <a:lnTo>
                  <a:pt x="3968330" y="5444170"/>
                </a:lnTo>
                <a:lnTo>
                  <a:pt x="3992163" y="5402712"/>
                </a:lnTo>
                <a:lnTo>
                  <a:pt x="4015513" y="5360943"/>
                </a:lnTo>
                <a:lnTo>
                  <a:pt x="4038378" y="5318870"/>
                </a:lnTo>
                <a:lnTo>
                  <a:pt x="4060753" y="5276494"/>
                </a:lnTo>
                <a:lnTo>
                  <a:pt x="4082635" y="5233821"/>
                </a:lnTo>
                <a:lnTo>
                  <a:pt x="4104020" y="5190854"/>
                </a:lnTo>
                <a:lnTo>
                  <a:pt x="4124903" y="5147596"/>
                </a:lnTo>
                <a:lnTo>
                  <a:pt x="4145282" y="5104052"/>
                </a:lnTo>
                <a:lnTo>
                  <a:pt x="4165152" y="5060225"/>
                </a:lnTo>
                <a:lnTo>
                  <a:pt x="4184510" y="5016119"/>
                </a:lnTo>
                <a:lnTo>
                  <a:pt x="4203352" y="4971738"/>
                </a:lnTo>
                <a:lnTo>
                  <a:pt x="4221674" y="4927085"/>
                </a:lnTo>
                <a:lnTo>
                  <a:pt x="4239472" y="4882165"/>
                </a:lnTo>
                <a:lnTo>
                  <a:pt x="4256743" y="4836982"/>
                </a:lnTo>
                <a:lnTo>
                  <a:pt x="4273482" y="4791538"/>
                </a:lnTo>
                <a:lnTo>
                  <a:pt x="4289686" y="4745838"/>
                </a:lnTo>
                <a:lnTo>
                  <a:pt x="4305351" y="4699886"/>
                </a:lnTo>
                <a:lnTo>
                  <a:pt x="4320474" y="4653686"/>
                </a:lnTo>
                <a:lnTo>
                  <a:pt x="4335049" y="4607240"/>
                </a:lnTo>
                <a:lnTo>
                  <a:pt x="4349075" y="4560554"/>
                </a:lnTo>
                <a:lnTo>
                  <a:pt x="4362546" y="4513630"/>
                </a:lnTo>
                <a:lnTo>
                  <a:pt x="4375460" y="4466474"/>
                </a:lnTo>
                <a:lnTo>
                  <a:pt x="4387812" y="4419087"/>
                </a:lnTo>
                <a:lnTo>
                  <a:pt x="4399598" y="4371475"/>
                </a:lnTo>
                <a:lnTo>
                  <a:pt x="4410815" y="4323641"/>
                </a:lnTo>
                <a:lnTo>
                  <a:pt x="4421459" y="4275589"/>
                </a:lnTo>
                <a:lnTo>
                  <a:pt x="4431526" y="4227322"/>
                </a:lnTo>
                <a:lnTo>
                  <a:pt x="4441012" y="4178845"/>
                </a:lnTo>
                <a:lnTo>
                  <a:pt x="4449914" y="4130161"/>
                </a:lnTo>
                <a:lnTo>
                  <a:pt x="4458227" y="4081274"/>
                </a:lnTo>
                <a:lnTo>
                  <a:pt x="4465949" y="4032188"/>
                </a:lnTo>
                <a:lnTo>
                  <a:pt x="4473074" y="3982906"/>
                </a:lnTo>
                <a:lnTo>
                  <a:pt x="4479600" y="3933433"/>
                </a:lnTo>
                <a:lnTo>
                  <a:pt x="4485522" y="3883772"/>
                </a:lnTo>
                <a:lnTo>
                  <a:pt x="4490837" y="3833927"/>
                </a:lnTo>
                <a:lnTo>
                  <a:pt x="4495541" y="3783902"/>
                </a:lnTo>
                <a:lnTo>
                  <a:pt x="4499630" y="3733700"/>
                </a:lnTo>
                <a:lnTo>
                  <a:pt x="4503100" y="3683326"/>
                </a:lnTo>
                <a:lnTo>
                  <a:pt x="4505948" y="3632783"/>
                </a:lnTo>
                <a:lnTo>
                  <a:pt x="4508170" y="3582075"/>
                </a:lnTo>
                <a:lnTo>
                  <a:pt x="4509762" y="3531206"/>
                </a:lnTo>
                <a:lnTo>
                  <a:pt x="4510719" y="3480180"/>
                </a:lnTo>
                <a:lnTo>
                  <a:pt x="4511040" y="3429000"/>
                </a:lnTo>
                <a:lnTo>
                  <a:pt x="4510719" y="3377819"/>
                </a:lnTo>
                <a:lnTo>
                  <a:pt x="4509762" y="3326793"/>
                </a:lnTo>
                <a:lnTo>
                  <a:pt x="4508170" y="3275924"/>
                </a:lnTo>
                <a:lnTo>
                  <a:pt x="4505948" y="3225216"/>
                </a:lnTo>
                <a:lnTo>
                  <a:pt x="4503100" y="3174673"/>
                </a:lnTo>
                <a:lnTo>
                  <a:pt x="4499630" y="3124300"/>
                </a:lnTo>
                <a:lnTo>
                  <a:pt x="4495541" y="3074098"/>
                </a:lnTo>
                <a:lnTo>
                  <a:pt x="4490837" y="3024074"/>
                </a:lnTo>
                <a:lnTo>
                  <a:pt x="4485522" y="2974229"/>
                </a:lnTo>
                <a:lnTo>
                  <a:pt x="4479600" y="2924568"/>
                </a:lnTo>
                <a:lnTo>
                  <a:pt x="4473074" y="2875096"/>
                </a:lnTo>
                <a:lnTo>
                  <a:pt x="4465949" y="2825815"/>
                </a:lnTo>
                <a:lnTo>
                  <a:pt x="4458227" y="2776729"/>
                </a:lnTo>
                <a:lnTo>
                  <a:pt x="4449914" y="2727843"/>
                </a:lnTo>
                <a:lnTo>
                  <a:pt x="4441012" y="2679159"/>
                </a:lnTo>
                <a:lnTo>
                  <a:pt x="4431526" y="2630683"/>
                </a:lnTo>
                <a:lnTo>
                  <a:pt x="4421459" y="2582416"/>
                </a:lnTo>
                <a:lnTo>
                  <a:pt x="4410815" y="2534365"/>
                </a:lnTo>
                <a:lnTo>
                  <a:pt x="4399598" y="2486531"/>
                </a:lnTo>
                <a:lnTo>
                  <a:pt x="4387812" y="2438920"/>
                </a:lnTo>
                <a:lnTo>
                  <a:pt x="4375460" y="2391534"/>
                </a:lnTo>
                <a:lnTo>
                  <a:pt x="4362546" y="2344378"/>
                </a:lnTo>
                <a:lnTo>
                  <a:pt x="4349075" y="2297455"/>
                </a:lnTo>
                <a:lnTo>
                  <a:pt x="4335049" y="2250770"/>
                </a:lnTo>
                <a:lnTo>
                  <a:pt x="4320474" y="2204325"/>
                </a:lnTo>
                <a:lnTo>
                  <a:pt x="4305351" y="2158125"/>
                </a:lnTo>
                <a:lnTo>
                  <a:pt x="4289686" y="2112174"/>
                </a:lnTo>
                <a:lnTo>
                  <a:pt x="4273482" y="2066475"/>
                </a:lnTo>
                <a:lnTo>
                  <a:pt x="4256743" y="2021032"/>
                </a:lnTo>
                <a:lnTo>
                  <a:pt x="4239472" y="1975849"/>
                </a:lnTo>
                <a:lnTo>
                  <a:pt x="4221674" y="1930930"/>
                </a:lnTo>
                <a:lnTo>
                  <a:pt x="4203352" y="1886279"/>
                </a:lnTo>
                <a:lnTo>
                  <a:pt x="4184510" y="1841898"/>
                </a:lnTo>
                <a:lnTo>
                  <a:pt x="4165152" y="1797793"/>
                </a:lnTo>
                <a:lnTo>
                  <a:pt x="4145282" y="1753967"/>
                </a:lnTo>
                <a:lnTo>
                  <a:pt x="4124903" y="1710423"/>
                </a:lnTo>
                <a:lnTo>
                  <a:pt x="4104020" y="1667166"/>
                </a:lnTo>
                <a:lnTo>
                  <a:pt x="4082635" y="1624200"/>
                </a:lnTo>
                <a:lnTo>
                  <a:pt x="4060753" y="1581527"/>
                </a:lnTo>
                <a:lnTo>
                  <a:pt x="4038378" y="1539152"/>
                </a:lnTo>
                <a:lnTo>
                  <a:pt x="4015513" y="1497079"/>
                </a:lnTo>
                <a:lnTo>
                  <a:pt x="3992163" y="1455312"/>
                </a:lnTo>
                <a:lnTo>
                  <a:pt x="3968330" y="1413854"/>
                </a:lnTo>
                <a:lnTo>
                  <a:pt x="3944020" y="1372708"/>
                </a:lnTo>
                <a:lnTo>
                  <a:pt x="3919234" y="1331880"/>
                </a:lnTo>
                <a:lnTo>
                  <a:pt x="3893979" y="1291373"/>
                </a:lnTo>
                <a:lnTo>
                  <a:pt x="3868256" y="1251189"/>
                </a:lnTo>
                <a:lnTo>
                  <a:pt x="3842071" y="1211335"/>
                </a:lnTo>
                <a:lnTo>
                  <a:pt x="3815426" y="1171812"/>
                </a:lnTo>
                <a:lnTo>
                  <a:pt x="3788326" y="1132625"/>
                </a:lnTo>
                <a:lnTo>
                  <a:pt x="3760774" y="1093777"/>
                </a:lnTo>
                <a:lnTo>
                  <a:pt x="3732775" y="1055273"/>
                </a:lnTo>
                <a:lnTo>
                  <a:pt x="3704331" y="1017117"/>
                </a:lnTo>
                <a:lnTo>
                  <a:pt x="3675447" y="979311"/>
                </a:lnTo>
                <a:lnTo>
                  <a:pt x="3646127" y="941860"/>
                </a:lnTo>
                <a:lnTo>
                  <a:pt x="3616375" y="904768"/>
                </a:lnTo>
                <a:lnTo>
                  <a:pt x="3586193" y="868038"/>
                </a:lnTo>
                <a:lnTo>
                  <a:pt x="3555586" y="831675"/>
                </a:lnTo>
                <a:lnTo>
                  <a:pt x="3524558" y="795681"/>
                </a:lnTo>
                <a:lnTo>
                  <a:pt x="3493113" y="760062"/>
                </a:lnTo>
                <a:lnTo>
                  <a:pt x="3461254" y="724820"/>
                </a:lnTo>
                <a:lnTo>
                  <a:pt x="3428985" y="689959"/>
                </a:lnTo>
                <a:lnTo>
                  <a:pt x="3396310" y="655483"/>
                </a:lnTo>
                <a:lnTo>
                  <a:pt x="3363233" y="621397"/>
                </a:lnTo>
                <a:lnTo>
                  <a:pt x="3329758" y="587703"/>
                </a:lnTo>
                <a:lnTo>
                  <a:pt x="3295887" y="554406"/>
                </a:lnTo>
                <a:lnTo>
                  <a:pt x="3261626" y="521509"/>
                </a:lnTo>
                <a:lnTo>
                  <a:pt x="3226978" y="489017"/>
                </a:lnTo>
                <a:lnTo>
                  <a:pt x="3191947" y="456932"/>
                </a:lnTo>
                <a:lnTo>
                  <a:pt x="3156536" y="425259"/>
                </a:lnTo>
                <a:lnTo>
                  <a:pt x="3120749" y="394002"/>
                </a:lnTo>
                <a:lnTo>
                  <a:pt x="3084591" y="363164"/>
                </a:lnTo>
                <a:lnTo>
                  <a:pt x="3048064" y="332749"/>
                </a:lnTo>
                <a:lnTo>
                  <a:pt x="3011173" y="302761"/>
                </a:lnTo>
                <a:lnTo>
                  <a:pt x="2973922" y="273204"/>
                </a:lnTo>
                <a:lnTo>
                  <a:pt x="2936314" y="244081"/>
                </a:lnTo>
                <a:lnTo>
                  <a:pt x="2898353" y="215397"/>
                </a:lnTo>
                <a:lnTo>
                  <a:pt x="2860043" y="187155"/>
                </a:lnTo>
                <a:lnTo>
                  <a:pt x="2821388" y="159359"/>
                </a:lnTo>
                <a:lnTo>
                  <a:pt x="2782391" y="132012"/>
                </a:lnTo>
                <a:lnTo>
                  <a:pt x="2743057" y="105119"/>
                </a:lnTo>
                <a:lnTo>
                  <a:pt x="2703388" y="78684"/>
                </a:lnTo>
                <a:lnTo>
                  <a:pt x="2663390" y="52709"/>
                </a:lnTo>
                <a:lnTo>
                  <a:pt x="2623065" y="27199"/>
                </a:lnTo>
                <a:lnTo>
                  <a:pt x="2578735" y="0"/>
                </a:lnTo>
                <a:close/>
              </a:path>
            </a:pathLst>
          </a:custGeom>
          <a:solidFill>
            <a:srgbClr val="EC7C30"/>
          </a:solidFill>
        </p:spPr>
        <p:txBody>
          <a:bodyPr wrap="square" lIns="0" tIns="0" rIns="0" bIns="0" rtlCol="0"/>
          <a:lstStyle/>
          <a:p>
            <a:endParaRPr/>
          </a:p>
        </p:txBody>
      </p:sp>
      <p:sp>
        <p:nvSpPr>
          <p:cNvPr id="3" name="object 3"/>
          <p:cNvSpPr txBox="1"/>
          <p:nvPr/>
        </p:nvSpPr>
        <p:spPr>
          <a:xfrm>
            <a:off x="917244" y="1808225"/>
            <a:ext cx="2490470" cy="3110230"/>
          </a:xfrm>
          <a:prstGeom prst="rect">
            <a:avLst/>
          </a:prstGeom>
        </p:spPr>
        <p:txBody>
          <a:bodyPr vert="horz" wrap="square" lIns="0" tIns="78740" rIns="0" bIns="0" rtlCol="0">
            <a:spAutoFit/>
          </a:bodyPr>
          <a:lstStyle/>
          <a:p>
            <a:pPr marL="12700" marR="5080">
              <a:lnSpc>
                <a:spcPct val="90000"/>
              </a:lnSpc>
              <a:spcBef>
                <a:spcPts val="620"/>
              </a:spcBef>
            </a:pPr>
            <a:r>
              <a:rPr sz="4400" b="1" spc="-5" dirty="0">
                <a:solidFill>
                  <a:srgbClr val="FFFFFF"/>
                </a:solidFill>
                <a:latin typeface="Calibri"/>
                <a:cs typeface="Calibri"/>
              </a:rPr>
              <a:t>EXAMP</a:t>
            </a:r>
            <a:r>
              <a:rPr sz="4400" b="1" spc="-25" dirty="0">
                <a:solidFill>
                  <a:srgbClr val="FFFFFF"/>
                </a:solidFill>
                <a:latin typeface="Calibri"/>
                <a:cs typeface="Calibri"/>
              </a:rPr>
              <a:t>L</a:t>
            </a:r>
            <a:r>
              <a:rPr sz="4400" b="1" spc="-65" dirty="0">
                <a:solidFill>
                  <a:srgbClr val="FFFFFF"/>
                </a:solidFill>
                <a:latin typeface="Calibri"/>
                <a:cs typeface="Calibri"/>
              </a:rPr>
              <a:t>E</a:t>
            </a:r>
            <a:r>
              <a:rPr sz="4400" b="1" spc="-5" dirty="0">
                <a:solidFill>
                  <a:srgbClr val="FFFFFF"/>
                </a:solidFill>
                <a:latin typeface="Calibri"/>
                <a:cs typeface="Calibri"/>
              </a:rPr>
              <a:t>S  </a:t>
            </a:r>
            <a:r>
              <a:rPr sz="4400" b="1" spc="-10" dirty="0">
                <a:solidFill>
                  <a:srgbClr val="FFFFFF"/>
                </a:solidFill>
                <a:latin typeface="Calibri"/>
                <a:cs typeface="Calibri"/>
              </a:rPr>
              <a:t>OF </a:t>
            </a:r>
            <a:r>
              <a:rPr sz="4400" b="1" spc="-15" dirty="0">
                <a:solidFill>
                  <a:srgbClr val="FFFFFF"/>
                </a:solidFill>
                <a:latin typeface="Calibri"/>
                <a:cs typeface="Calibri"/>
              </a:rPr>
              <a:t>SMART </a:t>
            </a:r>
            <a:r>
              <a:rPr sz="4400" b="1" spc="-980" dirty="0">
                <a:solidFill>
                  <a:srgbClr val="FFFFFF"/>
                </a:solidFill>
                <a:latin typeface="Calibri"/>
                <a:cs typeface="Calibri"/>
              </a:rPr>
              <a:t> </a:t>
            </a:r>
            <a:r>
              <a:rPr sz="4400" b="1" spc="-5" dirty="0">
                <a:solidFill>
                  <a:srgbClr val="FFFFFF"/>
                </a:solidFill>
                <a:latin typeface="Calibri"/>
                <a:cs typeface="Calibri"/>
              </a:rPr>
              <a:t>HOME </a:t>
            </a:r>
            <a:r>
              <a:rPr sz="4400" b="1" dirty="0">
                <a:solidFill>
                  <a:srgbClr val="FFFFFF"/>
                </a:solidFill>
                <a:latin typeface="Calibri"/>
                <a:cs typeface="Calibri"/>
              </a:rPr>
              <a:t> </a:t>
            </a:r>
            <a:r>
              <a:rPr sz="4400" b="1" spc="-40" dirty="0">
                <a:solidFill>
                  <a:srgbClr val="FFFFFF"/>
                </a:solidFill>
                <a:latin typeface="Calibri"/>
                <a:cs typeface="Calibri"/>
              </a:rPr>
              <a:t>SYSTEMS </a:t>
            </a:r>
            <a:r>
              <a:rPr sz="4400" b="1" spc="-35" dirty="0">
                <a:solidFill>
                  <a:srgbClr val="FFFFFF"/>
                </a:solidFill>
                <a:latin typeface="Calibri"/>
                <a:cs typeface="Calibri"/>
              </a:rPr>
              <a:t> </a:t>
            </a:r>
            <a:r>
              <a:rPr sz="4400" b="1" spc="-75" dirty="0">
                <a:solidFill>
                  <a:srgbClr val="FFFFFF"/>
                </a:solidFill>
                <a:latin typeface="Calibri"/>
                <a:cs typeface="Calibri"/>
              </a:rPr>
              <a:t>BY</a:t>
            </a:r>
            <a:r>
              <a:rPr sz="4400" b="1" spc="-25" dirty="0">
                <a:solidFill>
                  <a:srgbClr val="FFFFFF"/>
                </a:solidFill>
                <a:latin typeface="Calibri"/>
                <a:cs typeface="Calibri"/>
              </a:rPr>
              <a:t> </a:t>
            </a:r>
            <a:r>
              <a:rPr sz="4400" b="1" spc="-35" dirty="0">
                <a:solidFill>
                  <a:srgbClr val="FFFFFF"/>
                </a:solidFill>
                <a:latin typeface="Calibri"/>
                <a:cs typeface="Calibri"/>
              </a:rPr>
              <a:t>IOT</a:t>
            </a:r>
            <a:endParaRPr sz="4400">
              <a:latin typeface="Calibri"/>
              <a:cs typeface="Calibri"/>
            </a:endParaRPr>
          </a:p>
        </p:txBody>
      </p:sp>
      <p:sp>
        <p:nvSpPr>
          <p:cNvPr id="4" name="object 4"/>
          <p:cNvSpPr/>
          <p:nvPr/>
        </p:nvSpPr>
        <p:spPr>
          <a:xfrm>
            <a:off x="5209032" y="643127"/>
            <a:ext cx="6291580" cy="0"/>
          </a:xfrm>
          <a:custGeom>
            <a:avLst/>
            <a:gdLst/>
            <a:ahLst/>
            <a:cxnLst/>
            <a:rect l="l" t="t" r="r" b="b"/>
            <a:pathLst>
              <a:path w="6291580">
                <a:moveTo>
                  <a:pt x="0" y="0"/>
                </a:moveTo>
                <a:lnTo>
                  <a:pt x="6291071" y="0"/>
                </a:lnTo>
              </a:path>
            </a:pathLst>
          </a:custGeom>
          <a:ln w="12192">
            <a:solidFill>
              <a:srgbClr val="5B9BD4"/>
            </a:solidFill>
          </a:ln>
        </p:spPr>
        <p:txBody>
          <a:bodyPr wrap="square" lIns="0" tIns="0" rIns="0" bIns="0" rtlCol="0"/>
          <a:lstStyle/>
          <a:p>
            <a:endParaRPr/>
          </a:p>
        </p:txBody>
      </p:sp>
      <p:sp>
        <p:nvSpPr>
          <p:cNvPr id="5" name="object 5"/>
          <p:cNvSpPr txBox="1">
            <a:spLocks noGrp="1"/>
          </p:cNvSpPr>
          <p:nvPr>
            <p:ph type="title"/>
          </p:nvPr>
        </p:nvSpPr>
        <p:spPr>
          <a:xfrm>
            <a:off x="5264911" y="659714"/>
            <a:ext cx="5951220" cy="1056640"/>
          </a:xfrm>
          <a:prstGeom prst="rect">
            <a:avLst/>
          </a:prstGeom>
        </p:spPr>
        <p:txBody>
          <a:bodyPr vert="horz" wrap="square" lIns="0" tIns="34925" rIns="0" bIns="0" rtlCol="0">
            <a:spAutoFit/>
          </a:bodyPr>
          <a:lstStyle/>
          <a:p>
            <a:pPr marL="12700" marR="5080" algn="just">
              <a:lnSpc>
                <a:spcPct val="91900"/>
              </a:lnSpc>
              <a:spcBef>
                <a:spcPts val="275"/>
              </a:spcBef>
            </a:pPr>
            <a:r>
              <a:rPr sz="1800" spc="-10" dirty="0"/>
              <a:t>Amazon </a:t>
            </a:r>
            <a:r>
              <a:rPr sz="1800" spc="-20" dirty="0"/>
              <a:t>Echo/Alexa: </a:t>
            </a:r>
            <a:r>
              <a:rPr sz="1800" b="0" dirty="0">
                <a:latin typeface="Calibri"/>
                <a:cs typeface="Calibri"/>
              </a:rPr>
              <a:t>A </a:t>
            </a:r>
            <a:r>
              <a:rPr sz="1800" b="0" spc="-10" dirty="0">
                <a:latin typeface="Calibri"/>
                <a:cs typeface="Calibri"/>
              </a:rPr>
              <a:t>popular </a:t>
            </a:r>
            <a:r>
              <a:rPr sz="1800" b="0" spc="-5" dirty="0">
                <a:latin typeface="Calibri"/>
                <a:cs typeface="Calibri"/>
              </a:rPr>
              <a:t>smart </a:t>
            </a:r>
            <a:r>
              <a:rPr sz="1800" b="0" dirty="0">
                <a:latin typeface="Calibri"/>
                <a:cs typeface="Calibri"/>
              </a:rPr>
              <a:t>home </a:t>
            </a:r>
            <a:r>
              <a:rPr sz="1800" b="0" spc="-25" dirty="0">
                <a:latin typeface="Calibri"/>
                <a:cs typeface="Calibri"/>
              </a:rPr>
              <a:t>system </a:t>
            </a:r>
            <a:r>
              <a:rPr sz="1800" b="0" spc="-10" dirty="0">
                <a:latin typeface="Calibri"/>
                <a:cs typeface="Calibri"/>
              </a:rPr>
              <a:t>that </a:t>
            </a:r>
            <a:r>
              <a:rPr sz="1800" b="0" spc="-5" dirty="0">
                <a:latin typeface="Calibri"/>
                <a:cs typeface="Calibri"/>
              </a:rPr>
              <a:t>allows </a:t>
            </a:r>
            <a:r>
              <a:rPr sz="1800" b="0" dirty="0">
                <a:latin typeface="Calibri"/>
                <a:cs typeface="Calibri"/>
              </a:rPr>
              <a:t> </a:t>
            </a:r>
            <a:r>
              <a:rPr sz="1800" b="0" spc="-15" dirty="0">
                <a:latin typeface="Calibri"/>
                <a:cs typeface="Calibri"/>
              </a:rPr>
              <a:t>users to control </a:t>
            </a:r>
            <a:r>
              <a:rPr sz="1800" b="0" spc="-5" dirty="0">
                <a:latin typeface="Calibri"/>
                <a:cs typeface="Calibri"/>
              </a:rPr>
              <a:t>various functions such </a:t>
            </a:r>
            <a:r>
              <a:rPr sz="1800" b="0" dirty="0">
                <a:latin typeface="Calibri"/>
                <a:cs typeface="Calibri"/>
              </a:rPr>
              <a:t>as </a:t>
            </a:r>
            <a:r>
              <a:rPr sz="1800" b="0" spc="-10" dirty="0">
                <a:latin typeface="Calibri"/>
                <a:cs typeface="Calibri"/>
              </a:rPr>
              <a:t>lighting, </a:t>
            </a:r>
            <a:r>
              <a:rPr sz="1800" b="0" spc="-20" dirty="0">
                <a:latin typeface="Calibri"/>
                <a:cs typeface="Calibri"/>
              </a:rPr>
              <a:t>temperature, </a:t>
            </a:r>
            <a:r>
              <a:rPr sz="1800" b="0" spc="-15" dirty="0">
                <a:latin typeface="Calibri"/>
                <a:cs typeface="Calibri"/>
              </a:rPr>
              <a:t> </a:t>
            </a:r>
            <a:r>
              <a:rPr sz="1800" b="0" spc="-5" dirty="0">
                <a:latin typeface="Calibri"/>
                <a:cs typeface="Calibri"/>
              </a:rPr>
              <a:t>and </a:t>
            </a:r>
            <a:r>
              <a:rPr sz="1800" b="0" spc="-15" dirty="0">
                <a:latin typeface="Calibri"/>
                <a:cs typeface="Calibri"/>
              </a:rPr>
              <a:t>entertainment </a:t>
            </a:r>
            <a:r>
              <a:rPr sz="1800" b="0" spc="-5" dirty="0">
                <a:latin typeface="Calibri"/>
                <a:cs typeface="Calibri"/>
              </a:rPr>
              <a:t>with voice commands. </a:t>
            </a:r>
            <a:r>
              <a:rPr sz="1800" b="0" dirty="0">
                <a:latin typeface="Calibri"/>
                <a:cs typeface="Calibri"/>
              </a:rPr>
              <a:t>It </a:t>
            </a:r>
            <a:r>
              <a:rPr sz="1800" b="0" spc="-5" dirty="0">
                <a:latin typeface="Calibri"/>
                <a:cs typeface="Calibri"/>
              </a:rPr>
              <a:t>also </a:t>
            </a:r>
            <a:r>
              <a:rPr sz="1800" b="0" spc="-20" dirty="0">
                <a:latin typeface="Calibri"/>
                <a:cs typeface="Calibri"/>
              </a:rPr>
              <a:t>integrates </a:t>
            </a:r>
            <a:r>
              <a:rPr sz="1800" b="0" spc="-5" dirty="0">
                <a:latin typeface="Calibri"/>
                <a:cs typeface="Calibri"/>
              </a:rPr>
              <a:t>with </a:t>
            </a:r>
            <a:r>
              <a:rPr sz="1800" b="0" spc="-395" dirty="0">
                <a:latin typeface="Calibri"/>
                <a:cs typeface="Calibri"/>
              </a:rPr>
              <a:t> </a:t>
            </a:r>
            <a:r>
              <a:rPr sz="1800" b="0" spc="-5" dirty="0">
                <a:latin typeface="Calibri"/>
                <a:cs typeface="Calibri"/>
              </a:rPr>
              <a:t>other </a:t>
            </a:r>
            <a:r>
              <a:rPr sz="1800" b="0" dirty="0">
                <a:latin typeface="Calibri"/>
                <a:cs typeface="Calibri"/>
              </a:rPr>
              <a:t>IoT</a:t>
            </a:r>
            <a:r>
              <a:rPr sz="1800" b="0" spc="-20" dirty="0">
                <a:latin typeface="Calibri"/>
                <a:cs typeface="Calibri"/>
              </a:rPr>
              <a:t> </a:t>
            </a:r>
            <a:r>
              <a:rPr sz="1800" b="0" spc="-5" dirty="0">
                <a:latin typeface="Calibri"/>
                <a:cs typeface="Calibri"/>
              </a:rPr>
              <a:t>devices</a:t>
            </a:r>
            <a:r>
              <a:rPr sz="1800" b="0" spc="15" dirty="0">
                <a:latin typeface="Calibri"/>
                <a:cs typeface="Calibri"/>
              </a:rPr>
              <a:t> </a:t>
            </a:r>
            <a:r>
              <a:rPr sz="1800" b="0" spc="-5" dirty="0">
                <a:latin typeface="Calibri"/>
                <a:cs typeface="Calibri"/>
              </a:rPr>
              <a:t>such</a:t>
            </a:r>
            <a:r>
              <a:rPr sz="1800" b="0" spc="5" dirty="0">
                <a:latin typeface="Calibri"/>
                <a:cs typeface="Calibri"/>
              </a:rPr>
              <a:t> </a:t>
            </a:r>
            <a:r>
              <a:rPr sz="1800" b="0" dirty="0">
                <a:latin typeface="Calibri"/>
                <a:cs typeface="Calibri"/>
              </a:rPr>
              <a:t>as</a:t>
            </a:r>
            <a:r>
              <a:rPr sz="1800" b="0" spc="-10" dirty="0">
                <a:latin typeface="Calibri"/>
                <a:cs typeface="Calibri"/>
              </a:rPr>
              <a:t> </a:t>
            </a:r>
            <a:r>
              <a:rPr sz="1800" b="0" spc="-5" dirty="0">
                <a:latin typeface="Calibri"/>
                <a:cs typeface="Calibri"/>
              </a:rPr>
              <a:t>smart</a:t>
            </a:r>
            <a:r>
              <a:rPr sz="1800" b="0" spc="20" dirty="0">
                <a:latin typeface="Calibri"/>
                <a:cs typeface="Calibri"/>
              </a:rPr>
              <a:t> </a:t>
            </a:r>
            <a:r>
              <a:rPr sz="1800" b="0" spc="-5" dirty="0">
                <a:latin typeface="Calibri"/>
                <a:cs typeface="Calibri"/>
              </a:rPr>
              <a:t>locks</a:t>
            </a:r>
            <a:r>
              <a:rPr sz="1800" b="0" spc="-10" dirty="0">
                <a:latin typeface="Calibri"/>
                <a:cs typeface="Calibri"/>
              </a:rPr>
              <a:t> </a:t>
            </a:r>
            <a:r>
              <a:rPr sz="1800" b="0" spc="-5" dirty="0">
                <a:latin typeface="Calibri"/>
                <a:cs typeface="Calibri"/>
              </a:rPr>
              <a:t>and</a:t>
            </a:r>
            <a:r>
              <a:rPr sz="1800" b="0" spc="-15" dirty="0">
                <a:latin typeface="Calibri"/>
                <a:cs typeface="Calibri"/>
              </a:rPr>
              <a:t> </a:t>
            </a:r>
            <a:r>
              <a:rPr sz="1800" b="0" spc="-5" dirty="0">
                <a:latin typeface="Calibri"/>
                <a:cs typeface="Calibri"/>
              </a:rPr>
              <a:t>security</a:t>
            </a:r>
            <a:r>
              <a:rPr sz="1800" b="0" spc="45" dirty="0">
                <a:latin typeface="Calibri"/>
                <a:cs typeface="Calibri"/>
              </a:rPr>
              <a:t> </a:t>
            </a:r>
            <a:r>
              <a:rPr sz="1800" b="0" spc="-15" dirty="0">
                <a:latin typeface="Calibri"/>
                <a:cs typeface="Calibri"/>
              </a:rPr>
              <a:t>cameras.</a:t>
            </a:r>
            <a:endParaRPr sz="1800">
              <a:latin typeface="Calibri"/>
              <a:cs typeface="Calibri"/>
            </a:endParaRPr>
          </a:p>
        </p:txBody>
      </p:sp>
      <p:sp>
        <p:nvSpPr>
          <p:cNvPr id="6" name="object 6"/>
          <p:cNvSpPr/>
          <p:nvPr/>
        </p:nvSpPr>
        <p:spPr>
          <a:xfrm>
            <a:off x="5209032" y="2026920"/>
            <a:ext cx="6291580" cy="0"/>
          </a:xfrm>
          <a:custGeom>
            <a:avLst/>
            <a:gdLst/>
            <a:ahLst/>
            <a:cxnLst/>
            <a:rect l="l" t="t" r="r" b="b"/>
            <a:pathLst>
              <a:path w="6291580">
                <a:moveTo>
                  <a:pt x="0" y="0"/>
                </a:moveTo>
                <a:lnTo>
                  <a:pt x="6291071" y="0"/>
                </a:lnTo>
              </a:path>
            </a:pathLst>
          </a:custGeom>
          <a:ln w="12192">
            <a:solidFill>
              <a:srgbClr val="52C9B8"/>
            </a:solidFill>
          </a:ln>
        </p:spPr>
        <p:txBody>
          <a:bodyPr wrap="square" lIns="0" tIns="0" rIns="0" bIns="0" rtlCol="0"/>
          <a:lstStyle/>
          <a:p>
            <a:endParaRPr/>
          </a:p>
        </p:txBody>
      </p:sp>
      <p:sp>
        <p:nvSpPr>
          <p:cNvPr id="7" name="object 7"/>
          <p:cNvSpPr txBox="1"/>
          <p:nvPr/>
        </p:nvSpPr>
        <p:spPr>
          <a:xfrm>
            <a:off x="5264911" y="2043429"/>
            <a:ext cx="5986780" cy="803275"/>
          </a:xfrm>
          <a:prstGeom prst="rect">
            <a:avLst/>
          </a:prstGeom>
        </p:spPr>
        <p:txBody>
          <a:bodyPr vert="horz" wrap="square" lIns="0" tIns="35560" rIns="0" bIns="0" rtlCol="0">
            <a:spAutoFit/>
          </a:bodyPr>
          <a:lstStyle/>
          <a:p>
            <a:pPr marL="12700" marR="5080">
              <a:lnSpc>
                <a:spcPct val="91700"/>
              </a:lnSpc>
              <a:spcBef>
                <a:spcPts val="280"/>
              </a:spcBef>
            </a:pPr>
            <a:r>
              <a:rPr sz="1800" b="1" spc="-10" dirty="0">
                <a:latin typeface="Calibri"/>
                <a:cs typeface="Calibri"/>
              </a:rPr>
              <a:t>Nest:</a:t>
            </a:r>
            <a:r>
              <a:rPr sz="1800" b="1" spc="5"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smart</a:t>
            </a:r>
            <a:r>
              <a:rPr sz="1800" spc="25" dirty="0">
                <a:latin typeface="Calibri"/>
                <a:cs typeface="Calibri"/>
              </a:rPr>
              <a:t> </a:t>
            </a:r>
            <a:r>
              <a:rPr sz="1800" spc="-15" dirty="0">
                <a:latin typeface="Calibri"/>
                <a:cs typeface="Calibri"/>
              </a:rPr>
              <a:t>thermostat</a:t>
            </a:r>
            <a:r>
              <a:rPr sz="1800" spc="15" dirty="0">
                <a:latin typeface="Calibri"/>
                <a:cs typeface="Calibri"/>
              </a:rPr>
              <a:t> </a:t>
            </a:r>
            <a:r>
              <a:rPr sz="1800" spc="-25" dirty="0">
                <a:latin typeface="Calibri"/>
                <a:cs typeface="Calibri"/>
              </a:rPr>
              <a:t>system</a:t>
            </a:r>
            <a:r>
              <a:rPr sz="1800" spc="30" dirty="0">
                <a:latin typeface="Calibri"/>
                <a:cs typeface="Calibri"/>
              </a:rPr>
              <a:t> </a:t>
            </a:r>
            <a:r>
              <a:rPr sz="1800" spc="-10" dirty="0">
                <a:latin typeface="Calibri"/>
                <a:cs typeface="Calibri"/>
              </a:rPr>
              <a:t>that</a:t>
            </a:r>
            <a:r>
              <a:rPr sz="1800" spc="20" dirty="0">
                <a:latin typeface="Calibri"/>
                <a:cs typeface="Calibri"/>
              </a:rPr>
              <a:t> </a:t>
            </a:r>
            <a:r>
              <a:rPr sz="1800" spc="-5" dirty="0">
                <a:latin typeface="Calibri"/>
                <a:cs typeface="Calibri"/>
              </a:rPr>
              <a:t>learns</a:t>
            </a:r>
            <a:r>
              <a:rPr sz="1800" spc="20" dirty="0">
                <a:latin typeface="Calibri"/>
                <a:cs typeface="Calibri"/>
              </a:rPr>
              <a:t> </a:t>
            </a:r>
            <a:r>
              <a:rPr sz="1800" spc="-15" dirty="0">
                <a:latin typeface="Calibri"/>
                <a:cs typeface="Calibri"/>
              </a:rPr>
              <a:t>users'</a:t>
            </a:r>
            <a:r>
              <a:rPr sz="1800" spc="35" dirty="0">
                <a:latin typeface="Calibri"/>
                <a:cs typeface="Calibri"/>
              </a:rPr>
              <a:t> </a:t>
            </a:r>
            <a:r>
              <a:rPr sz="1800" spc="-10" dirty="0">
                <a:latin typeface="Calibri"/>
                <a:cs typeface="Calibri"/>
              </a:rPr>
              <a:t>behavior</a:t>
            </a:r>
            <a:r>
              <a:rPr sz="1800" spc="20" dirty="0">
                <a:latin typeface="Calibri"/>
                <a:cs typeface="Calibri"/>
              </a:rPr>
              <a:t> </a:t>
            </a:r>
            <a:r>
              <a:rPr sz="1800" spc="-5" dirty="0">
                <a:latin typeface="Calibri"/>
                <a:cs typeface="Calibri"/>
              </a:rPr>
              <a:t>and </a:t>
            </a:r>
            <a:r>
              <a:rPr sz="1800" spc="-390" dirty="0">
                <a:latin typeface="Calibri"/>
                <a:cs typeface="Calibri"/>
              </a:rPr>
              <a:t> </a:t>
            </a:r>
            <a:r>
              <a:rPr sz="1800" spc="-20" dirty="0">
                <a:latin typeface="Calibri"/>
                <a:cs typeface="Calibri"/>
              </a:rPr>
              <a:t>preferences</a:t>
            </a:r>
            <a:r>
              <a:rPr sz="1800" spc="60" dirty="0">
                <a:latin typeface="Calibri"/>
                <a:cs typeface="Calibri"/>
              </a:rPr>
              <a:t> </a:t>
            </a:r>
            <a:r>
              <a:rPr sz="1800" spc="-15" dirty="0">
                <a:latin typeface="Calibri"/>
                <a:cs typeface="Calibri"/>
              </a:rPr>
              <a:t>to</a:t>
            </a:r>
            <a:r>
              <a:rPr sz="1800" spc="5" dirty="0">
                <a:latin typeface="Calibri"/>
                <a:cs typeface="Calibri"/>
              </a:rPr>
              <a:t> </a:t>
            </a:r>
            <a:r>
              <a:rPr sz="1800" spc="-10" dirty="0">
                <a:latin typeface="Calibri"/>
                <a:cs typeface="Calibri"/>
              </a:rPr>
              <a:t>automatically</a:t>
            </a:r>
            <a:r>
              <a:rPr sz="1800" spc="25" dirty="0">
                <a:latin typeface="Calibri"/>
                <a:cs typeface="Calibri"/>
              </a:rPr>
              <a:t> </a:t>
            </a:r>
            <a:r>
              <a:rPr sz="1800" spc="-10" dirty="0">
                <a:latin typeface="Calibri"/>
                <a:cs typeface="Calibri"/>
              </a:rPr>
              <a:t>adjust</a:t>
            </a:r>
            <a:r>
              <a:rPr sz="1800" spc="20" dirty="0">
                <a:latin typeface="Calibri"/>
                <a:cs typeface="Calibri"/>
              </a:rPr>
              <a:t> </a:t>
            </a:r>
            <a:r>
              <a:rPr sz="1800" spc="-5" dirty="0">
                <a:latin typeface="Calibri"/>
                <a:cs typeface="Calibri"/>
              </a:rPr>
              <a:t>the</a:t>
            </a:r>
            <a:r>
              <a:rPr sz="1800" spc="15" dirty="0">
                <a:latin typeface="Calibri"/>
                <a:cs typeface="Calibri"/>
              </a:rPr>
              <a:t> </a:t>
            </a:r>
            <a:r>
              <a:rPr sz="1800" spc="-20" dirty="0">
                <a:latin typeface="Calibri"/>
                <a:cs typeface="Calibri"/>
              </a:rPr>
              <a:t>temperature</a:t>
            </a:r>
            <a:r>
              <a:rPr sz="1800" spc="65" dirty="0">
                <a:latin typeface="Calibri"/>
                <a:cs typeface="Calibri"/>
              </a:rPr>
              <a:t> </a:t>
            </a:r>
            <a:r>
              <a:rPr sz="1800" spc="-5" dirty="0">
                <a:latin typeface="Calibri"/>
                <a:cs typeface="Calibri"/>
              </a:rPr>
              <a:t>and</a:t>
            </a:r>
            <a:r>
              <a:rPr sz="1800" spc="-15" dirty="0">
                <a:latin typeface="Calibri"/>
                <a:cs typeface="Calibri"/>
              </a:rPr>
              <a:t> save </a:t>
            </a:r>
            <a:r>
              <a:rPr sz="1800" spc="-10" dirty="0">
                <a:latin typeface="Calibri"/>
                <a:cs typeface="Calibri"/>
              </a:rPr>
              <a:t> </a:t>
            </a:r>
            <a:r>
              <a:rPr sz="1800" spc="-30" dirty="0">
                <a:latin typeface="Calibri"/>
                <a:cs typeface="Calibri"/>
              </a:rPr>
              <a:t>energy.</a:t>
            </a:r>
            <a:r>
              <a:rPr sz="1800" spc="15" dirty="0">
                <a:latin typeface="Calibri"/>
                <a:cs typeface="Calibri"/>
              </a:rPr>
              <a:t> </a:t>
            </a:r>
            <a:r>
              <a:rPr sz="1800" dirty="0">
                <a:latin typeface="Calibri"/>
                <a:cs typeface="Calibri"/>
              </a:rPr>
              <a:t>It </a:t>
            </a:r>
            <a:r>
              <a:rPr sz="1800" spc="-10" dirty="0">
                <a:latin typeface="Calibri"/>
                <a:cs typeface="Calibri"/>
              </a:rPr>
              <a:t>can</a:t>
            </a:r>
            <a:r>
              <a:rPr sz="1800" spc="10" dirty="0">
                <a:latin typeface="Calibri"/>
                <a:cs typeface="Calibri"/>
              </a:rPr>
              <a:t> </a:t>
            </a:r>
            <a:r>
              <a:rPr sz="1800" spc="-5" dirty="0">
                <a:latin typeface="Calibri"/>
                <a:cs typeface="Calibri"/>
              </a:rPr>
              <a:t>also</a:t>
            </a:r>
            <a:r>
              <a:rPr sz="1800" spc="5" dirty="0">
                <a:latin typeface="Calibri"/>
                <a:cs typeface="Calibri"/>
              </a:rPr>
              <a:t> </a:t>
            </a:r>
            <a:r>
              <a:rPr sz="1800" spc="-5" dirty="0">
                <a:latin typeface="Calibri"/>
                <a:cs typeface="Calibri"/>
              </a:rPr>
              <a:t>be</a:t>
            </a:r>
            <a:r>
              <a:rPr sz="1800" spc="-15" dirty="0">
                <a:latin typeface="Calibri"/>
                <a:cs typeface="Calibri"/>
              </a:rPr>
              <a:t> </a:t>
            </a:r>
            <a:r>
              <a:rPr sz="1800" spc="-10" dirty="0">
                <a:latin typeface="Calibri"/>
                <a:cs typeface="Calibri"/>
              </a:rPr>
              <a:t>controlled</a:t>
            </a:r>
            <a:r>
              <a:rPr sz="1800" spc="10" dirty="0">
                <a:latin typeface="Calibri"/>
                <a:cs typeface="Calibri"/>
              </a:rPr>
              <a:t> </a:t>
            </a:r>
            <a:r>
              <a:rPr sz="1800" spc="-10" dirty="0">
                <a:latin typeface="Calibri"/>
                <a:cs typeface="Calibri"/>
              </a:rPr>
              <a:t>remotely</a:t>
            </a:r>
            <a:r>
              <a:rPr sz="1800" spc="20" dirty="0">
                <a:latin typeface="Calibri"/>
                <a:cs typeface="Calibri"/>
              </a:rPr>
              <a:t> </a:t>
            </a:r>
            <a:r>
              <a:rPr sz="1800" dirty="0">
                <a:latin typeface="Calibri"/>
                <a:cs typeface="Calibri"/>
              </a:rPr>
              <a:t>via</a:t>
            </a:r>
            <a:r>
              <a:rPr sz="1800" spc="-5" dirty="0">
                <a:latin typeface="Calibri"/>
                <a:cs typeface="Calibri"/>
              </a:rPr>
              <a:t> </a:t>
            </a:r>
            <a:r>
              <a:rPr sz="1800" dirty="0">
                <a:latin typeface="Calibri"/>
                <a:cs typeface="Calibri"/>
              </a:rPr>
              <a:t>a</a:t>
            </a:r>
            <a:r>
              <a:rPr sz="1800" spc="-5" dirty="0">
                <a:latin typeface="Calibri"/>
                <a:cs typeface="Calibri"/>
              </a:rPr>
              <a:t> mobile</a:t>
            </a:r>
            <a:r>
              <a:rPr sz="1800" spc="-15" dirty="0">
                <a:latin typeface="Calibri"/>
                <a:cs typeface="Calibri"/>
              </a:rPr>
              <a:t> </a:t>
            </a:r>
            <a:r>
              <a:rPr sz="1800" spc="-5" dirty="0">
                <a:latin typeface="Calibri"/>
                <a:cs typeface="Calibri"/>
              </a:rPr>
              <a:t>app.</a:t>
            </a:r>
            <a:endParaRPr sz="1800">
              <a:latin typeface="Calibri"/>
              <a:cs typeface="Calibri"/>
            </a:endParaRPr>
          </a:p>
        </p:txBody>
      </p:sp>
      <p:sp>
        <p:nvSpPr>
          <p:cNvPr id="8" name="object 8"/>
          <p:cNvSpPr/>
          <p:nvPr/>
        </p:nvSpPr>
        <p:spPr>
          <a:xfrm>
            <a:off x="5209032" y="3407664"/>
            <a:ext cx="6291580" cy="0"/>
          </a:xfrm>
          <a:custGeom>
            <a:avLst/>
            <a:gdLst/>
            <a:ahLst/>
            <a:cxnLst/>
            <a:rect l="l" t="t" r="r" b="b"/>
            <a:pathLst>
              <a:path w="6291580">
                <a:moveTo>
                  <a:pt x="0" y="0"/>
                </a:moveTo>
                <a:lnTo>
                  <a:pt x="6291071" y="0"/>
                </a:lnTo>
              </a:path>
            </a:pathLst>
          </a:custGeom>
          <a:ln w="12192">
            <a:solidFill>
              <a:srgbClr val="48BE63"/>
            </a:solidFill>
          </a:ln>
        </p:spPr>
        <p:txBody>
          <a:bodyPr wrap="square" lIns="0" tIns="0" rIns="0" bIns="0" rtlCol="0"/>
          <a:lstStyle/>
          <a:p>
            <a:endParaRPr/>
          </a:p>
        </p:txBody>
      </p:sp>
      <p:sp>
        <p:nvSpPr>
          <p:cNvPr id="9" name="object 9"/>
          <p:cNvSpPr txBox="1"/>
          <p:nvPr/>
        </p:nvSpPr>
        <p:spPr>
          <a:xfrm>
            <a:off x="5264911" y="3426409"/>
            <a:ext cx="6068060" cy="1056640"/>
          </a:xfrm>
          <a:prstGeom prst="rect">
            <a:avLst/>
          </a:prstGeom>
        </p:spPr>
        <p:txBody>
          <a:bodyPr vert="horz" wrap="square" lIns="0" tIns="34925" rIns="0" bIns="0" rtlCol="0">
            <a:spAutoFit/>
          </a:bodyPr>
          <a:lstStyle/>
          <a:p>
            <a:pPr marL="12700" marR="5080">
              <a:lnSpc>
                <a:spcPct val="91900"/>
              </a:lnSpc>
              <a:spcBef>
                <a:spcPts val="275"/>
              </a:spcBef>
            </a:pPr>
            <a:r>
              <a:rPr sz="1800" b="1" spc="-10" dirty="0">
                <a:latin typeface="Calibri"/>
                <a:cs typeface="Calibri"/>
              </a:rPr>
              <a:t>Philips</a:t>
            </a:r>
            <a:r>
              <a:rPr sz="1800" b="1" spc="20" dirty="0">
                <a:latin typeface="Calibri"/>
                <a:cs typeface="Calibri"/>
              </a:rPr>
              <a:t> </a:t>
            </a:r>
            <a:r>
              <a:rPr sz="1800" b="1" spc="-5" dirty="0">
                <a:latin typeface="Calibri"/>
                <a:cs typeface="Calibri"/>
              </a:rPr>
              <a:t>Hue</a:t>
            </a:r>
            <a:r>
              <a:rPr sz="1800" spc="-5" dirty="0">
                <a:latin typeface="Calibri"/>
                <a:cs typeface="Calibri"/>
              </a:rPr>
              <a:t>:</a:t>
            </a:r>
            <a:r>
              <a:rPr sz="1800" spc="25" dirty="0">
                <a:latin typeface="Calibri"/>
                <a:cs typeface="Calibri"/>
              </a:rPr>
              <a:t> </a:t>
            </a:r>
            <a:r>
              <a:rPr sz="1800" dirty="0">
                <a:latin typeface="Calibri"/>
                <a:cs typeface="Calibri"/>
              </a:rPr>
              <a:t>A</a:t>
            </a:r>
            <a:r>
              <a:rPr sz="1800" spc="-5" dirty="0">
                <a:latin typeface="Calibri"/>
                <a:cs typeface="Calibri"/>
              </a:rPr>
              <a:t> smart </a:t>
            </a:r>
            <a:r>
              <a:rPr sz="1800" spc="-15" dirty="0">
                <a:latin typeface="Calibri"/>
                <a:cs typeface="Calibri"/>
              </a:rPr>
              <a:t>lighting</a:t>
            </a:r>
            <a:r>
              <a:rPr sz="1800" spc="65" dirty="0">
                <a:latin typeface="Calibri"/>
                <a:cs typeface="Calibri"/>
              </a:rPr>
              <a:t> </a:t>
            </a:r>
            <a:r>
              <a:rPr sz="1800" spc="-25" dirty="0">
                <a:latin typeface="Calibri"/>
                <a:cs typeface="Calibri"/>
              </a:rPr>
              <a:t>system</a:t>
            </a:r>
            <a:r>
              <a:rPr sz="1800" spc="25" dirty="0">
                <a:latin typeface="Calibri"/>
                <a:cs typeface="Calibri"/>
              </a:rPr>
              <a:t> </a:t>
            </a:r>
            <a:r>
              <a:rPr sz="1800" spc="-10" dirty="0">
                <a:latin typeface="Calibri"/>
                <a:cs typeface="Calibri"/>
              </a:rPr>
              <a:t>that</a:t>
            </a:r>
            <a:r>
              <a:rPr sz="1800" spc="25" dirty="0">
                <a:latin typeface="Calibri"/>
                <a:cs typeface="Calibri"/>
              </a:rPr>
              <a:t> </a:t>
            </a:r>
            <a:r>
              <a:rPr sz="1800" spc="-5" dirty="0">
                <a:latin typeface="Calibri"/>
                <a:cs typeface="Calibri"/>
              </a:rPr>
              <a:t>allows</a:t>
            </a:r>
            <a:r>
              <a:rPr sz="1800" spc="-10" dirty="0">
                <a:latin typeface="Calibri"/>
                <a:cs typeface="Calibri"/>
              </a:rPr>
              <a:t> </a:t>
            </a:r>
            <a:r>
              <a:rPr sz="1800" spc="-15" dirty="0">
                <a:latin typeface="Calibri"/>
                <a:cs typeface="Calibri"/>
              </a:rPr>
              <a:t>users</a:t>
            </a:r>
            <a:r>
              <a:rPr sz="1800" spc="15" dirty="0">
                <a:latin typeface="Calibri"/>
                <a:cs typeface="Calibri"/>
              </a:rPr>
              <a:t> </a:t>
            </a:r>
            <a:r>
              <a:rPr sz="1800" spc="-15" dirty="0">
                <a:latin typeface="Calibri"/>
                <a:cs typeface="Calibri"/>
              </a:rPr>
              <a:t>to</a:t>
            </a:r>
            <a:r>
              <a:rPr sz="1800" spc="10" dirty="0">
                <a:latin typeface="Calibri"/>
                <a:cs typeface="Calibri"/>
              </a:rPr>
              <a:t> </a:t>
            </a:r>
            <a:r>
              <a:rPr sz="1800" spc="-15" dirty="0">
                <a:latin typeface="Calibri"/>
                <a:cs typeface="Calibri"/>
              </a:rPr>
              <a:t>control </a:t>
            </a:r>
            <a:r>
              <a:rPr sz="1800" spc="-10" dirty="0">
                <a:latin typeface="Calibri"/>
                <a:cs typeface="Calibri"/>
              </a:rPr>
              <a:t> </a:t>
            </a:r>
            <a:r>
              <a:rPr sz="1800" spc="-5" dirty="0">
                <a:latin typeface="Calibri"/>
                <a:cs typeface="Calibri"/>
              </a:rPr>
              <a:t>the</a:t>
            </a:r>
            <a:r>
              <a:rPr sz="1800" spc="15" dirty="0">
                <a:latin typeface="Calibri"/>
                <a:cs typeface="Calibri"/>
              </a:rPr>
              <a:t> </a:t>
            </a:r>
            <a:r>
              <a:rPr sz="1800" spc="-5" dirty="0">
                <a:latin typeface="Calibri"/>
                <a:cs typeface="Calibri"/>
              </a:rPr>
              <a:t>color</a:t>
            </a:r>
            <a:r>
              <a:rPr sz="1800" spc="-30" dirty="0">
                <a:latin typeface="Calibri"/>
                <a:cs typeface="Calibri"/>
              </a:rPr>
              <a:t> </a:t>
            </a:r>
            <a:r>
              <a:rPr sz="1800" spc="-5" dirty="0">
                <a:latin typeface="Calibri"/>
                <a:cs typeface="Calibri"/>
              </a:rPr>
              <a:t>and</a:t>
            </a:r>
            <a:r>
              <a:rPr sz="1800" spc="10" dirty="0">
                <a:latin typeface="Calibri"/>
                <a:cs typeface="Calibri"/>
              </a:rPr>
              <a:t> </a:t>
            </a:r>
            <a:r>
              <a:rPr sz="1800" spc="-15" dirty="0">
                <a:latin typeface="Calibri"/>
                <a:cs typeface="Calibri"/>
              </a:rPr>
              <a:t>brightness</a:t>
            </a:r>
            <a:r>
              <a:rPr sz="1800" spc="60" dirty="0">
                <a:latin typeface="Calibri"/>
                <a:cs typeface="Calibri"/>
              </a:rPr>
              <a:t> </a:t>
            </a:r>
            <a:r>
              <a:rPr sz="1800" dirty="0">
                <a:latin typeface="Calibri"/>
                <a:cs typeface="Calibri"/>
              </a:rPr>
              <a:t>of</a:t>
            </a:r>
            <a:r>
              <a:rPr sz="1800" spc="-5" dirty="0">
                <a:latin typeface="Calibri"/>
                <a:cs typeface="Calibri"/>
              </a:rPr>
              <a:t> their</a:t>
            </a:r>
            <a:r>
              <a:rPr sz="1800" spc="20" dirty="0">
                <a:latin typeface="Calibri"/>
                <a:cs typeface="Calibri"/>
              </a:rPr>
              <a:t> </a:t>
            </a:r>
            <a:r>
              <a:rPr sz="1800" spc="-10" dirty="0">
                <a:latin typeface="Calibri"/>
                <a:cs typeface="Calibri"/>
              </a:rPr>
              <a:t>lights</a:t>
            </a:r>
            <a:r>
              <a:rPr sz="1800" spc="35" dirty="0">
                <a:latin typeface="Calibri"/>
                <a:cs typeface="Calibri"/>
              </a:rPr>
              <a:t> </a:t>
            </a:r>
            <a:r>
              <a:rPr sz="1800" dirty="0">
                <a:latin typeface="Calibri"/>
                <a:cs typeface="Calibri"/>
              </a:rPr>
              <a:t>with</a:t>
            </a:r>
            <a:r>
              <a:rPr sz="1800" spc="-15" dirty="0">
                <a:latin typeface="Calibri"/>
                <a:cs typeface="Calibri"/>
              </a:rPr>
              <a:t> </a:t>
            </a:r>
            <a:r>
              <a:rPr sz="1800" dirty="0">
                <a:latin typeface="Calibri"/>
                <a:cs typeface="Calibri"/>
              </a:rPr>
              <a:t>a</a:t>
            </a:r>
            <a:r>
              <a:rPr sz="1800" spc="-5" dirty="0">
                <a:latin typeface="Calibri"/>
                <a:cs typeface="Calibri"/>
              </a:rPr>
              <a:t> mobile</a:t>
            </a:r>
            <a:r>
              <a:rPr sz="1800" spc="-10" dirty="0">
                <a:latin typeface="Calibri"/>
                <a:cs typeface="Calibri"/>
              </a:rPr>
              <a:t> </a:t>
            </a:r>
            <a:r>
              <a:rPr sz="1800" spc="-5" dirty="0">
                <a:latin typeface="Calibri"/>
                <a:cs typeface="Calibri"/>
              </a:rPr>
              <a:t>app</a:t>
            </a:r>
            <a:r>
              <a:rPr sz="1800" spc="10" dirty="0">
                <a:latin typeface="Calibri"/>
                <a:cs typeface="Calibri"/>
              </a:rPr>
              <a:t> </a:t>
            </a:r>
            <a:r>
              <a:rPr sz="1800" dirty="0">
                <a:latin typeface="Calibri"/>
                <a:cs typeface="Calibri"/>
              </a:rPr>
              <a:t>or </a:t>
            </a:r>
            <a:r>
              <a:rPr sz="1800" spc="-5" dirty="0">
                <a:latin typeface="Calibri"/>
                <a:cs typeface="Calibri"/>
              </a:rPr>
              <a:t>voice </a:t>
            </a:r>
            <a:r>
              <a:rPr sz="1800" spc="-395" dirty="0">
                <a:latin typeface="Calibri"/>
                <a:cs typeface="Calibri"/>
              </a:rPr>
              <a:t> </a:t>
            </a:r>
            <a:r>
              <a:rPr sz="1800" spc="-5" dirty="0">
                <a:latin typeface="Calibri"/>
                <a:cs typeface="Calibri"/>
              </a:rPr>
              <a:t>commands.</a:t>
            </a:r>
            <a:r>
              <a:rPr sz="1800" spc="-10" dirty="0">
                <a:latin typeface="Calibri"/>
                <a:cs typeface="Calibri"/>
              </a:rPr>
              <a:t> </a:t>
            </a:r>
            <a:r>
              <a:rPr sz="1800" dirty="0">
                <a:latin typeface="Calibri"/>
                <a:cs typeface="Calibri"/>
              </a:rPr>
              <a:t>It </a:t>
            </a:r>
            <a:r>
              <a:rPr sz="1800" spc="-10" dirty="0">
                <a:latin typeface="Calibri"/>
                <a:cs typeface="Calibri"/>
              </a:rPr>
              <a:t>can</a:t>
            </a:r>
            <a:r>
              <a:rPr sz="1800" spc="5" dirty="0">
                <a:latin typeface="Calibri"/>
                <a:cs typeface="Calibri"/>
              </a:rPr>
              <a:t> </a:t>
            </a:r>
            <a:r>
              <a:rPr sz="1800" spc="-5" dirty="0">
                <a:latin typeface="Calibri"/>
                <a:cs typeface="Calibri"/>
              </a:rPr>
              <a:t>also</a:t>
            </a:r>
            <a:r>
              <a:rPr sz="1800" spc="5" dirty="0">
                <a:latin typeface="Calibri"/>
                <a:cs typeface="Calibri"/>
              </a:rPr>
              <a:t> </a:t>
            </a:r>
            <a:r>
              <a:rPr sz="1800" spc="-5" dirty="0">
                <a:latin typeface="Calibri"/>
                <a:cs typeface="Calibri"/>
              </a:rPr>
              <a:t>be</a:t>
            </a:r>
            <a:r>
              <a:rPr sz="1800" spc="-10" dirty="0">
                <a:latin typeface="Calibri"/>
                <a:cs typeface="Calibri"/>
              </a:rPr>
              <a:t> programmed</a:t>
            </a:r>
            <a:r>
              <a:rPr sz="1800" spc="30" dirty="0">
                <a:latin typeface="Calibri"/>
                <a:cs typeface="Calibri"/>
              </a:rPr>
              <a:t> </a:t>
            </a:r>
            <a:r>
              <a:rPr sz="1800" spc="-15" dirty="0">
                <a:latin typeface="Calibri"/>
                <a:cs typeface="Calibri"/>
              </a:rPr>
              <a:t>to </a:t>
            </a:r>
            <a:r>
              <a:rPr sz="1800" spc="-5" dirty="0">
                <a:latin typeface="Calibri"/>
                <a:cs typeface="Calibri"/>
              </a:rPr>
              <a:t>turn</a:t>
            </a:r>
            <a:r>
              <a:rPr sz="1800" spc="10" dirty="0">
                <a:latin typeface="Calibri"/>
                <a:cs typeface="Calibri"/>
              </a:rPr>
              <a:t> </a:t>
            </a:r>
            <a:r>
              <a:rPr sz="1800" spc="-10" dirty="0">
                <a:latin typeface="Calibri"/>
                <a:cs typeface="Calibri"/>
              </a:rPr>
              <a:t>on/off at</a:t>
            </a:r>
            <a:r>
              <a:rPr sz="1800" dirty="0">
                <a:latin typeface="Calibri"/>
                <a:cs typeface="Calibri"/>
              </a:rPr>
              <a:t> </a:t>
            </a:r>
            <a:r>
              <a:rPr sz="1800" spc="-10" dirty="0">
                <a:latin typeface="Calibri"/>
                <a:cs typeface="Calibri"/>
              </a:rPr>
              <a:t>specific </a:t>
            </a:r>
            <a:r>
              <a:rPr sz="1800" spc="-5" dirty="0">
                <a:latin typeface="Calibri"/>
                <a:cs typeface="Calibri"/>
              </a:rPr>
              <a:t> times</a:t>
            </a:r>
            <a:r>
              <a:rPr sz="1800" spc="10" dirty="0">
                <a:latin typeface="Calibri"/>
                <a:cs typeface="Calibri"/>
              </a:rPr>
              <a:t> </a:t>
            </a:r>
            <a:r>
              <a:rPr sz="1800" dirty="0">
                <a:latin typeface="Calibri"/>
                <a:cs typeface="Calibri"/>
              </a:rPr>
              <a:t>or </a:t>
            </a:r>
            <a:r>
              <a:rPr sz="1800" spc="-5" dirty="0">
                <a:latin typeface="Calibri"/>
                <a:cs typeface="Calibri"/>
              </a:rPr>
              <a:t>in</a:t>
            </a:r>
            <a:r>
              <a:rPr sz="1800" spc="-10" dirty="0">
                <a:latin typeface="Calibri"/>
                <a:cs typeface="Calibri"/>
              </a:rPr>
              <a:t> response</a:t>
            </a:r>
            <a:r>
              <a:rPr sz="1800" spc="30" dirty="0">
                <a:latin typeface="Calibri"/>
                <a:cs typeface="Calibri"/>
              </a:rPr>
              <a:t> </a:t>
            </a:r>
            <a:r>
              <a:rPr sz="1800" spc="-15" dirty="0">
                <a:latin typeface="Calibri"/>
                <a:cs typeface="Calibri"/>
              </a:rPr>
              <a:t>to</a:t>
            </a:r>
            <a:r>
              <a:rPr sz="1800" spc="5" dirty="0">
                <a:latin typeface="Calibri"/>
                <a:cs typeface="Calibri"/>
              </a:rPr>
              <a:t> </a:t>
            </a:r>
            <a:r>
              <a:rPr sz="1800" spc="-5" dirty="0">
                <a:latin typeface="Calibri"/>
                <a:cs typeface="Calibri"/>
              </a:rPr>
              <a:t>other</a:t>
            </a:r>
            <a:r>
              <a:rPr sz="1800" dirty="0">
                <a:latin typeface="Calibri"/>
                <a:cs typeface="Calibri"/>
              </a:rPr>
              <a:t> IoT</a:t>
            </a:r>
            <a:r>
              <a:rPr sz="1800" spc="-20" dirty="0">
                <a:latin typeface="Calibri"/>
                <a:cs typeface="Calibri"/>
              </a:rPr>
              <a:t> </a:t>
            </a:r>
            <a:r>
              <a:rPr sz="1800" spc="-10" dirty="0">
                <a:latin typeface="Calibri"/>
                <a:cs typeface="Calibri"/>
              </a:rPr>
              <a:t>sensors.</a:t>
            </a:r>
            <a:endParaRPr sz="1800">
              <a:latin typeface="Calibri"/>
              <a:cs typeface="Calibri"/>
            </a:endParaRPr>
          </a:p>
        </p:txBody>
      </p:sp>
      <p:sp>
        <p:nvSpPr>
          <p:cNvPr id="10" name="object 10"/>
          <p:cNvSpPr/>
          <p:nvPr/>
        </p:nvSpPr>
        <p:spPr>
          <a:xfrm>
            <a:off x="5209032" y="4791455"/>
            <a:ext cx="6291580" cy="0"/>
          </a:xfrm>
          <a:custGeom>
            <a:avLst/>
            <a:gdLst/>
            <a:ahLst/>
            <a:cxnLst/>
            <a:rect l="l" t="t" r="r" b="b"/>
            <a:pathLst>
              <a:path w="6291580">
                <a:moveTo>
                  <a:pt x="0" y="0"/>
                </a:moveTo>
                <a:lnTo>
                  <a:pt x="6291071" y="0"/>
                </a:lnTo>
              </a:path>
            </a:pathLst>
          </a:custGeom>
          <a:ln w="12192">
            <a:solidFill>
              <a:srgbClr val="6FAC46"/>
            </a:solidFill>
          </a:ln>
        </p:spPr>
        <p:txBody>
          <a:bodyPr wrap="square" lIns="0" tIns="0" rIns="0" bIns="0" rtlCol="0"/>
          <a:lstStyle/>
          <a:p>
            <a:endParaRPr/>
          </a:p>
        </p:txBody>
      </p:sp>
      <p:sp>
        <p:nvSpPr>
          <p:cNvPr id="11" name="object 11"/>
          <p:cNvSpPr txBox="1"/>
          <p:nvPr/>
        </p:nvSpPr>
        <p:spPr>
          <a:xfrm>
            <a:off x="5264911" y="4810125"/>
            <a:ext cx="6011545" cy="803275"/>
          </a:xfrm>
          <a:prstGeom prst="rect">
            <a:avLst/>
          </a:prstGeom>
        </p:spPr>
        <p:txBody>
          <a:bodyPr vert="horz" wrap="square" lIns="0" tIns="35560" rIns="0" bIns="0" rtlCol="0">
            <a:spAutoFit/>
          </a:bodyPr>
          <a:lstStyle/>
          <a:p>
            <a:pPr marL="12700" marR="5080">
              <a:lnSpc>
                <a:spcPct val="91700"/>
              </a:lnSpc>
              <a:spcBef>
                <a:spcPts val="280"/>
              </a:spcBef>
            </a:pPr>
            <a:r>
              <a:rPr sz="1800" b="1" spc="-5" dirty="0">
                <a:latin typeface="Calibri"/>
                <a:cs typeface="Calibri"/>
              </a:rPr>
              <a:t>Ring</a:t>
            </a:r>
            <a:r>
              <a:rPr sz="1800" spc="-5" dirty="0">
                <a:latin typeface="Calibri"/>
                <a:cs typeface="Calibri"/>
              </a:rPr>
              <a:t>: </a:t>
            </a:r>
            <a:r>
              <a:rPr sz="1800" dirty="0">
                <a:latin typeface="Calibri"/>
                <a:cs typeface="Calibri"/>
              </a:rPr>
              <a:t>A</a:t>
            </a:r>
            <a:r>
              <a:rPr sz="1800" spc="10" dirty="0">
                <a:latin typeface="Calibri"/>
                <a:cs typeface="Calibri"/>
              </a:rPr>
              <a:t> </a:t>
            </a:r>
            <a:r>
              <a:rPr sz="1800" spc="-5" dirty="0">
                <a:latin typeface="Calibri"/>
                <a:cs typeface="Calibri"/>
              </a:rPr>
              <a:t>smart</a:t>
            </a:r>
            <a:r>
              <a:rPr sz="1800" dirty="0">
                <a:latin typeface="Calibri"/>
                <a:cs typeface="Calibri"/>
              </a:rPr>
              <a:t> </a:t>
            </a:r>
            <a:r>
              <a:rPr sz="1800" spc="-10" dirty="0">
                <a:latin typeface="Calibri"/>
                <a:cs typeface="Calibri"/>
              </a:rPr>
              <a:t>security</a:t>
            </a:r>
            <a:r>
              <a:rPr sz="1800" spc="20" dirty="0">
                <a:latin typeface="Calibri"/>
                <a:cs typeface="Calibri"/>
              </a:rPr>
              <a:t> </a:t>
            </a:r>
            <a:r>
              <a:rPr sz="1800" spc="-25" dirty="0">
                <a:latin typeface="Calibri"/>
                <a:cs typeface="Calibri"/>
              </a:rPr>
              <a:t>system</a:t>
            </a:r>
            <a:r>
              <a:rPr sz="1800" spc="45" dirty="0">
                <a:latin typeface="Calibri"/>
                <a:cs typeface="Calibri"/>
              </a:rPr>
              <a:t> </a:t>
            </a:r>
            <a:r>
              <a:rPr sz="1800" spc="-10" dirty="0">
                <a:latin typeface="Calibri"/>
                <a:cs typeface="Calibri"/>
              </a:rPr>
              <a:t>that</a:t>
            </a:r>
            <a:r>
              <a:rPr sz="1800" dirty="0">
                <a:latin typeface="Calibri"/>
                <a:cs typeface="Calibri"/>
              </a:rPr>
              <a:t> </a:t>
            </a:r>
            <a:r>
              <a:rPr sz="1800" spc="-10" dirty="0">
                <a:latin typeface="Calibri"/>
                <a:cs typeface="Calibri"/>
              </a:rPr>
              <a:t>includes</a:t>
            </a:r>
            <a:r>
              <a:rPr sz="1800" spc="35" dirty="0">
                <a:latin typeface="Calibri"/>
                <a:cs typeface="Calibri"/>
              </a:rPr>
              <a:t> </a:t>
            </a:r>
            <a:r>
              <a:rPr sz="1800" spc="-5" dirty="0">
                <a:latin typeface="Calibri"/>
                <a:cs typeface="Calibri"/>
              </a:rPr>
              <a:t>video</a:t>
            </a:r>
            <a:r>
              <a:rPr sz="1800" spc="30" dirty="0">
                <a:latin typeface="Calibri"/>
                <a:cs typeface="Calibri"/>
              </a:rPr>
              <a:t> </a:t>
            </a:r>
            <a:r>
              <a:rPr sz="1800" spc="-5" dirty="0">
                <a:latin typeface="Calibri"/>
                <a:cs typeface="Calibri"/>
              </a:rPr>
              <a:t>doorbells, </a:t>
            </a:r>
            <a:r>
              <a:rPr sz="1800" dirty="0">
                <a:latin typeface="Calibri"/>
                <a:cs typeface="Calibri"/>
              </a:rPr>
              <a:t> </a:t>
            </a:r>
            <a:r>
              <a:rPr sz="1800" spc="-10" dirty="0">
                <a:latin typeface="Calibri"/>
                <a:cs typeface="Calibri"/>
              </a:rPr>
              <a:t>security</a:t>
            </a:r>
            <a:r>
              <a:rPr sz="1800" spc="20" dirty="0">
                <a:latin typeface="Calibri"/>
                <a:cs typeface="Calibri"/>
              </a:rPr>
              <a:t> </a:t>
            </a:r>
            <a:r>
              <a:rPr sz="1800" spc="-15" dirty="0">
                <a:latin typeface="Calibri"/>
                <a:cs typeface="Calibri"/>
              </a:rPr>
              <a:t>cameras,</a:t>
            </a:r>
            <a:r>
              <a:rPr sz="1800" spc="40" dirty="0">
                <a:latin typeface="Calibri"/>
                <a:cs typeface="Calibri"/>
              </a:rPr>
              <a:t> </a:t>
            </a:r>
            <a:r>
              <a:rPr sz="1800" spc="-5" dirty="0">
                <a:latin typeface="Calibri"/>
                <a:cs typeface="Calibri"/>
              </a:rPr>
              <a:t>and</a:t>
            </a:r>
            <a:r>
              <a:rPr sz="1800" spc="20" dirty="0">
                <a:latin typeface="Calibri"/>
                <a:cs typeface="Calibri"/>
              </a:rPr>
              <a:t> </a:t>
            </a:r>
            <a:r>
              <a:rPr sz="1800" spc="-5" dirty="0">
                <a:latin typeface="Calibri"/>
                <a:cs typeface="Calibri"/>
              </a:rPr>
              <a:t>smart</a:t>
            </a:r>
            <a:r>
              <a:rPr sz="1800" dirty="0">
                <a:latin typeface="Calibri"/>
                <a:cs typeface="Calibri"/>
              </a:rPr>
              <a:t> </a:t>
            </a:r>
            <a:r>
              <a:rPr sz="1800" spc="-10" dirty="0">
                <a:latin typeface="Calibri"/>
                <a:cs typeface="Calibri"/>
              </a:rPr>
              <a:t>locks.</a:t>
            </a:r>
            <a:r>
              <a:rPr sz="1800" spc="5" dirty="0">
                <a:latin typeface="Calibri"/>
                <a:cs typeface="Calibri"/>
              </a:rPr>
              <a:t> </a:t>
            </a:r>
            <a:r>
              <a:rPr sz="1800" dirty="0">
                <a:latin typeface="Calibri"/>
                <a:cs typeface="Calibri"/>
              </a:rPr>
              <a:t>It</a:t>
            </a:r>
            <a:r>
              <a:rPr sz="1800" spc="5" dirty="0">
                <a:latin typeface="Calibri"/>
                <a:cs typeface="Calibri"/>
              </a:rPr>
              <a:t> </a:t>
            </a:r>
            <a:r>
              <a:rPr sz="1800" spc="-5" dirty="0">
                <a:latin typeface="Calibri"/>
                <a:cs typeface="Calibri"/>
              </a:rPr>
              <a:t>allows</a:t>
            </a:r>
            <a:r>
              <a:rPr sz="1800" dirty="0">
                <a:latin typeface="Calibri"/>
                <a:cs typeface="Calibri"/>
              </a:rPr>
              <a:t> </a:t>
            </a:r>
            <a:r>
              <a:rPr sz="1800" spc="-15" dirty="0">
                <a:latin typeface="Calibri"/>
                <a:cs typeface="Calibri"/>
              </a:rPr>
              <a:t>users</a:t>
            </a:r>
            <a:r>
              <a:rPr sz="1800" spc="20" dirty="0">
                <a:latin typeface="Calibri"/>
                <a:cs typeface="Calibri"/>
              </a:rPr>
              <a:t> </a:t>
            </a:r>
            <a:r>
              <a:rPr sz="1800" spc="-15" dirty="0">
                <a:latin typeface="Calibri"/>
                <a:cs typeface="Calibri"/>
              </a:rPr>
              <a:t>to</a:t>
            </a:r>
            <a:r>
              <a:rPr sz="1800" spc="15" dirty="0">
                <a:latin typeface="Calibri"/>
                <a:cs typeface="Calibri"/>
              </a:rPr>
              <a:t> </a:t>
            </a:r>
            <a:r>
              <a:rPr sz="1800" spc="-10" dirty="0">
                <a:latin typeface="Calibri"/>
                <a:cs typeface="Calibri"/>
              </a:rPr>
              <a:t>monitor</a:t>
            </a:r>
            <a:r>
              <a:rPr sz="1800" spc="10" dirty="0">
                <a:latin typeface="Calibri"/>
                <a:cs typeface="Calibri"/>
              </a:rPr>
              <a:t> </a:t>
            </a:r>
            <a:r>
              <a:rPr sz="1800" spc="-5" dirty="0">
                <a:latin typeface="Calibri"/>
                <a:cs typeface="Calibri"/>
              </a:rPr>
              <a:t>and </a:t>
            </a:r>
            <a:r>
              <a:rPr sz="1800" spc="-395" dirty="0">
                <a:latin typeface="Calibri"/>
                <a:cs typeface="Calibri"/>
              </a:rPr>
              <a:t> </a:t>
            </a:r>
            <a:r>
              <a:rPr sz="1800" spc="-15" dirty="0">
                <a:latin typeface="Calibri"/>
                <a:cs typeface="Calibri"/>
              </a:rPr>
              <a:t>control</a:t>
            </a:r>
            <a:r>
              <a:rPr sz="1800" spc="-10" dirty="0">
                <a:latin typeface="Calibri"/>
                <a:cs typeface="Calibri"/>
              </a:rPr>
              <a:t> their</a:t>
            </a:r>
            <a:r>
              <a:rPr sz="1800" spc="20" dirty="0">
                <a:latin typeface="Calibri"/>
                <a:cs typeface="Calibri"/>
              </a:rPr>
              <a:t> </a:t>
            </a:r>
            <a:r>
              <a:rPr sz="1800" spc="-5" dirty="0">
                <a:latin typeface="Calibri"/>
                <a:cs typeface="Calibri"/>
              </a:rPr>
              <a:t>home's</a:t>
            </a:r>
            <a:r>
              <a:rPr sz="1800" spc="-10" dirty="0">
                <a:latin typeface="Calibri"/>
                <a:cs typeface="Calibri"/>
              </a:rPr>
              <a:t> </a:t>
            </a:r>
            <a:r>
              <a:rPr sz="1800" spc="-5" dirty="0">
                <a:latin typeface="Calibri"/>
                <a:cs typeface="Calibri"/>
              </a:rPr>
              <a:t>security</a:t>
            </a:r>
            <a:r>
              <a:rPr sz="1800" spc="20" dirty="0">
                <a:latin typeface="Calibri"/>
                <a:cs typeface="Calibri"/>
              </a:rPr>
              <a:t> </a:t>
            </a:r>
            <a:r>
              <a:rPr sz="1800" spc="-10" dirty="0">
                <a:latin typeface="Calibri"/>
                <a:cs typeface="Calibri"/>
              </a:rPr>
              <a:t>remotely</a:t>
            </a:r>
            <a:r>
              <a:rPr sz="1800" spc="20" dirty="0">
                <a:latin typeface="Calibri"/>
                <a:cs typeface="Calibri"/>
              </a:rPr>
              <a:t> </a:t>
            </a:r>
            <a:r>
              <a:rPr sz="1800" dirty="0">
                <a:latin typeface="Calibri"/>
                <a:cs typeface="Calibri"/>
              </a:rPr>
              <a:t>via a</a:t>
            </a:r>
            <a:r>
              <a:rPr sz="1800" spc="-5" dirty="0">
                <a:latin typeface="Calibri"/>
                <a:cs typeface="Calibri"/>
              </a:rPr>
              <a:t> mobile</a:t>
            </a:r>
            <a:r>
              <a:rPr sz="1800" spc="-10" dirty="0">
                <a:latin typeface="Calibri"/>
                <a:cs typeface="Calibri"/>
              </a:rPr>
              <a:t> </a:t>
            </a:r>
            <a:r>
              <a:rPr sz="1800" spc="-5" dirty="0">
                <a:latin typeface="Calibri"/>
                <a:cs typeface="Calibri"/>
              </a:rPr>
              <a:t>app.</a:t>
            </a:r>
            <a:endParaRPr sz="1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51</TotalTime>
  <Words>1209</Words>
  <Application>Microsoft Office PowerPoint</Application>
  <PresentationFormat>Widescreen</PresentationFormat>
  <Paragraphs>103</Paragraphs>
  <Slides>13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 MT</vt:lpstr>
      <vt:lpstr>Calibri</vt:lpstr>
      <vt:lpstr>Söhne</vt:lpstr>
      <vt:lpstr>Wingdings</vt:lpstr>
      <vt:lpstr>Office Theme</vt:lpstr>
      <vt:lpstr>PowerPoint Presentation</vt:lpstr>
      <vt:lpstr>INTRODUCTION</vt:lpstr>
      <vt:lpstr>IMPORTANCE</vt:lpstr>
      <vt:lpstr>WORKING OF SMART HOME SYSTEMS BY  IOT</vt:lpstr>
      <vt:lpstr>PowerPoint Presentation</vt:lpstr>
      <vt:lpstr>IOT SENSORS &amp; DEVICES USED IN SMART HOME SYSTEMS</vt:lpstr>
      <vt:lpstr>PowerPoint Presentation</vt:lpstr>
      <vt:lpstr>FEATURES OF SMART HOME SYSTEMS BY IOT</vt:lpstr>
      <vt:lpstr>Amazon Echo/Alexa: A popular smart home system that allows  users to control various functions such as lighting, temperature,  and entertainment with voice commands. It also integrates with  other IoT devices such as smart locks and security cameras.</vt:lpstr>
      <vt:lpstr>Challenges and risks of Smart Home Systems  by IoT</vt:lpstr>
      <vt:lpstr>Best practices for implementing Smart Home Systems by IoT</vt:lpstr>
      <vt:lpstr>Future outlook and potential for further advancements in IoT  technology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sanjana Periketi</dc:creator>
  <cp:lastModifiedBy>periketisanjana2003@outlook.com</cp:lastModifiedBy>
  <cp:revision>3</cp:revision>
  <dcterms:created xsi:type="dcterms:W3CDTF">2023-04-12T12:04:35Z</dcterms:created>
  <dcterms:modified xsi:type="dcterms:W3CDTF">2023-04-13T12:52:52Z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2023-04-12T00:00:00Z</vt:filetime>
  </property>
  <property fmtid="{D5CDD505-2E9C-101B-9397-08002B2CF9AE}" pid="3" name="Creator">
    <vt:lpwstr>Microsoft® PowerPoint® 2016</vt:lpwstr>
  </property>
  <property fmtid="{D5CDD505-2E9C-101B-9397-08002B2CF9AE}" pid="4" name="LastSaved">
    <vt:filetime>2023-04-12T00:00:00Z</vt:filetime>
  </property>
</Properties>
</file>