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67" r:id="rId4"/>
    <p:sldId id="258" r:id="rId5"/>
    <p:sldId id="259" r:id="rId6"/>
    <p:sldId id="260" r:id="rId7"/>
    <p:sldId id="261" r:id="rId8"/>
    <p:sldId id="262" r:id="rId9"/>
    <p:sldId id="263" r:id="rId10"/>
    <p:sldId id="268" r:id="rId11"/>
    <p:sldId id="269" r:id="rId12"/>
    <p:sldId id="270"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D0FCD-E2AC-479D-AD0E-7BED4879B2D8}" v="235" dt="2023-11-28T18:54:14.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2212A-3B47-4A04-9D7B-D92F45B6D93C}" type="doc">
      <dgm:prSet loTypeId="urn:microsoft.com/office/officeart/2005/8/layout/process2" loCatId="process" qsTypeId="urn:microsoft.com/office/officeart/2005/8/quickstyle/simple1" qsCatId="simple" csTypeId="urn:microsoft.com/office/officeart/2005/8/colors/accent1_2" csCatId="accent1" phldr="1"/>
      <dgm:spPr/>
    </dgm:pt>
    <dgm:pt modelId="{84FF7506-1C35-4A99-A454-4806A5EF5512}">
      <dgm:prSet phldrT="[Text]" phldr="0"/>
      <dgm:spPr/>
      <dgm:t>
        <a:bodyPr/>
        <a:lstStyle/>
        <a:p>
          <a:pPr rtl="0"/>
          <a:r>
            <a:rPr lang="en-US" dirty="0">
              <a:latin typeface="Sagona Book"/>
            </a:rPr>
            <a:t>Data gathering</a:t>
          </a:r>
          <a:endParaRPr lang="en-US" dirty="0"/>
        </a:p>
      </dgm:t>
    </dgm:pt>
    <dgm:pt modelId="{E5E05A1D-653C-42DF-8B17-A559CD994FE8}" type="parTrans" cxnId="{3B1F4A19-3ECB-4A96-8B6F-67D571CD5F33}">
      <dgm:prSet/>
      <dgm:spPr/>
      <dgm:t>
        <a:bodyPr/>
        <a:lstStyle/>
        <a:p>
          <a:endParaRPr lang="en-IN"/>
        </a:p>
      </dgm:t>
    </dgm:pt>
    <dgm:pt modelId="{01DFDABB-ED78-4934-AA5E-37BA162CA98D}" type="sibTrans" cxnId="{3B1F4A19-3ECB-4A96-8B6F-67D571CD5F33}">
      <dgm:prSet/>
      <dgm:spPr/>
      <dgm:t>
        <a:bodyPr/>
        <a:lstStyle/>
        <a:p>
          <a:endParaRPr lang="en-US"/>
        </a:p>
      </dgm:t>
    </dgm:pt>
    <dgm:pt modelId="{455F9B2A-100D-4F34-AB57-3AAC3F766FBA}">
      <dgm:prSet phldrT="[Text]" phldr="0"/>
      <dgm:spPr/>
      <dgm:t>
        <a:bodyPr/>
        <a:lstStyle/>
        <a:p>
          <a:pPr rtl="0"/>
          <a:r>
            <a:rPr lang="en-US" dirty="0">
              <a:latin typeface="Sagona Book"/>
            </a:rPr>
            <a:t>Preprocessing data</a:t>
          </a:r>
          <a:endParaRPr lang="en-US" dirty="0"/>
        </a:p>
      </dgm:t>
    </dgm:pt>
    <dgm:pt modelId="{47C7E57D-B0D5-4AE5-8832-76CE426A4320}" type="parTrans" cxnId="{8CB3B4DE-DED3-4B8B-BE74-85C85A7A6DB9}">
      <dgm:prSet/>
      <dgm:spPr/>
      <dgm:t>
        <a:bodyPr/>
        <a:lstStyle/>
        <a:p>
          <a:endParaRPr lang="en-IN"/>
        </a:p>
      </dgm:t>
    </dgm:pt>
    <dgm:pt modelId="{E2B65AA0-F79F-4EBA-A90B-9F76B79F2BAD}" type="sibTrans" cxnId="{8CB3B4DE-DED3-4B8B-BE74-85C85A7A6DB9}">
      <dgm:prSet/>
      <dgm:spPr/>
      <dgm:t>
        <a:bodyPr/>
        <a:lstStyle/>
        <a:p>
          <a:endParaRPr lang="en-US"/>
        </a:p>
      </dgm:t>
    </dgm:pt>
    <dgm:pt modelId="{3B8A75C5-1353-4FAC-9386-19469BF0365B}">
      <dgm:prSet phldrT="[Text]" phldr="0"/>
      <dgm:spPr/>
      <dgm:t>
        <a:bodyPr/>
        <a:lstStyle/>
        <a:p>
          <a:pPr rtl="0"/>
          <a:r>
            <a:rPr lang="en-US" dirty="0">
              <a:latin typeface="Sagona Book"/>
            </a:rPr>
            <a:t>Implementing ML algorithms</a:t>
          </a:r>
          <a:endParaRPr lang="en-US" dirty="0"/>
        </a:p>
      </dgm:t>
    </dgm:pt>
    <dgm:pt modelId="{718BEE31-5B09-4344-860F-14609A821766}" type="parTrans" cxnId="{9470AC1D-F8D5-4B91-ABF2-3505C5D50DE4}">
      <dgm:prSet/>
      <dgm:spPr/>
      <dgm:t>
        <a:bodyPr/>
        <a:lstStyle/>
        <a:p>
          <a:endParaRPr lang="en-IN"/>
        </a:p>
      </dgm:t>
    </dgm:pt>
    <dgm:pt modelId="{42FDC164-04D4-4B2F-BC35-9E4C348F0820}" type="sibTrans" cxnId="{9470AC1D-F8D5-4B91-ABF2-3505C5D50DE4}">
      <dgm:prSet/>
      <dgm:spPr/>
      <dgm:t>
        <a:bodyPr/>
        <a:lstStyle/>
        <a:p>
          <a:endParaRPr lang="en-US"/>
        </a:p>
      </dgm:t>
    </dgm:pt>
    <dgm:pt modelId="{EC5CC55B-8B5F-46DE-A49A-1BA42D9D2B44}">
      <dgm:prSet phldr="0"/>
      <dgm:spPr/>
      <dgm:t>
        <a:bodyPr/>
        <a:lstStyle/>
        <a:p>
          <a:pPr rtl="0"/>
          <a:r>
            <a:rPr lang="en-US" dirty="0">
              <a:latin typeface="Sagona Book"/>
            </a:rPr>
            <a:t>Choosing the best algorithm based on accuracy metric</a:t>
          </a:r>
        </a:p>
      </dgm:t>
    </dgm:pt>
    <dgm:pt modelId="{2FD2FAB4-1F32-4C2D-B97A-E7A944ED0AED}" type="parTrans" cxnId="{F8ACFD4D-3A91-4D01-98D3-B41E0C3D5861}">
      <dgm:prSet/>
      <dgm:spPr/>
      <dgm:t>
        <a:bodyPr/>
        <a:lstStyle/>
        <a:p>
          <a:endParaRPr lang="en-IN"/>
        </a:p>
      </dgm:t>
    </dgm:pt>
    <dgm:pt modelId="{8A6E0F1A-FF8C-4295-ACAB-FA89D712A3F1}" type="sibTrans" cxnId="{F8ACFD4D-3A91-4D01-98D3-B41E0C3D5861}">
      <dgm:prSet/>
      <dgm:spPr/>
      <dgm:t>
        <a:bodyPr/>
        <a:lstStyle/>
        <a:p>
          <a:endParaRPr lang="en-US"/>
        </a:p>
      </dgm:t>
    </dgm:pt>
    <dgm:pt modelId="{431C460C-4FB3-492E-8A51-5FE17BDD1CA8}">
      <dgm:prSet phldr="0"/>
      <dgm:spPr/>
      <dgm:t>
        <a:bodyPr/>
        <a:lstStyle/>
        <a:p>
          <a:pPr rtl="0"/>
          <a:r>
            <a:rPr lang="en-US" dirty="0">
              <a:latin typeface="Sagona Book"/>
            </a:rPr>
            <a:t>Testing on an unseen resume</a:t>
          </a:r>
        </a:p>
      </dgm:t>
    </dgm:pt>
    <dgm:pt modelId="{0769BF3D-8C90-442C-A391-F29CF0380AF9}" type="parTrans" cxnId="{859A8C44-4063-4645-B8C7-46559A8E44CD}">
      <dgm:prSet/>
      <dgm:spPr/>
      <dgm:t>
        <a:bodyPr/>
        <a:lstStyle/>
        <a:p>
          <a:endParaRPr lang="en-IN"/>
        </a:p>
      </dgm:t>
    </dgm:pt>
    <dgm:pt modelId="{8AF517C5-25ED-4261-8897-C575C0C31204}" type="sibTrans" cxnId="{859A8C44-4063-4645-B8C7-46559A8E44CD}">
      <dgm:prSet/>
      <dgm:spPr/>
      <dgm:t>
        <a:bodyPr/>
        <a:lstStyle/>
        <a:p>
          <a:endParaRPr lang="en-IN"/>
        </a:p>
      </dgm:t>
    </dgm:pt>
    <dgm:pt modelId="{23A7C91D-FE90-4A68-A113-40F305C91E83}">
      <dgm:prSet phldr="0"/>
      <dgm:spPr/>
      <dgm:t>
        <a:bodyPr/>
        <a:lstStyle/>
        <a:p>
          <a:pPr rtl="0"/>
          <a:r>
            <a:rPr lang="en-US" dirty="0">
              <a:latin typeface="Sagona Book"/>
            </a:rPr>
            <a:t>Training the model</a:t>
          </a:r>
        </a:p>
      </dgm:t>
    </dgm:pt>
    <dgm:pt modelId="{35974B75-64D1-4B75-86AA-AA7AC7B09A6A}" type="parTrans" cxnId="{B2EF6C81-78DB-4307-922E-D2759E0DE352}">
      <dgm:prSet/>
      <dgm:spPr/>
      <dgm:t>
        <a:bodyPr/>
        <a:lstStyle/>
        <a:p>
          <a:endParaRPr lang="en-IN"/>
        </a:p>
      </dgm:t>
    </dgm:pt>
    <dgm:pt modelId="{5B746702-536F-4E1D-888E-46FB3E174452}" type="sibTrans" cxnId="{B2EF6C81-78DB-4307-922E-D2759E0DE352}">
      <dgm:prSet/>
      <dgm:spPr/>
      <dgm:t>
        <a:bodyPr/>
        <a:lstStyle/>
        <a:p>
          <a:endParaRPr lang="en-IN"/>
        </a:p>
      </dgm:t>
    </dgm:pt>
    <dgm:pt modelId="{0CF6ABDE-D84F-4CCB-ADAE-C7352E0B1F38}" type="pres">
      <dgm:prSet presAssocID="{3862212A-3B47-4A04-9D7B-D92F45B6D93C}" presName="linearFlow" presStyleCnt="0">
        <dgm:presLayoutVars>
          <dgm:resizeHandles val="exact"/>
        </dgm:presLayoutVars>
      </dgm:prSet>
      <dgm:spPr/>
    </dgm:pt>
    <dgm:pt modelId="{0C6B901B-173B-49E3-B3DC-82BC467AC44A}" type="pres">
      <dgm:prSet presAssocID="{84FF7506-1C35-4A99-A454-4806A5EF5512}" presName="node" presStyleLbl="node1" presStyleIdx="0" presStyleCnt="6" custLinFactNeighborY="-10389">
        <dgm:presLayoutVars>
          <dgm:bulletEnabled val="1"/>
        </dgm:presLayoutVars>
      </dgm:prSet>
      <dgm:spPr/>
    </dgm:pt>
    <dgm:pt modelId="{D7D213F4-4053-40FD-A2D3-28A36E7E5D34}" type="pres">
      <dgm:prSet presAssocID="{01DFDABB-ED78-4934-AA5E-37BA162CA98D}" presName="sibTrans" presStyleLbl="sibTrans2D1" presStyleIdx="0" presStyleCnt="5"/>
      <dgm:spPr/>
    </dgm:pt>
    <dgm:pt modelId="{53A43157-97A7-4668-A2B8-58CABB3F6319}" type="pres">
      <dgm:prSet presAssocID="{01DFDABB-ED78-4934-AA5E-37BA162CA98D}" presName="connectorText" presStyleLbl="sibTrans2D1" presStyleIdx="0" presStyleCnt="5"/>
      <dgm:spPr/>
    </dgm:pt>
    <dgm:pt modelId="{EC63EB6F-C4C7-482A-A85B-6FF1572C7204}" type="pres">
      <dgm:prSet presAssocID="{455F9B2A-100D-4F34-AB57-3AAC3F766FBA}" presName="node" presStyleLbl="node1" presStyleIdx="1" presStyleCnt="6">
        <dgm:presLayoutVars>
          <dgm:bulletEnabled val="1"/>
        </dgm:presLayoutVars>
      </dgm:prSet>
      <dgm:spPr/>
    </dgm:pt>
    <dgm:pt modelId="{8E9997CB-ECC5-4D6E-B750-5A90B1C718C7}" type="pres">
      <dgm:prSet presAssocID="{E2B65AA0-F79F-4EBA-A90B-9F76B79F2BAD}" presName="sibTrans" presStyleLbl="sibTrans2D1" presStyleIdx="1" presStyleCnt="5"/>
      <dgm:spPr/>
    </dgm:pt>
    <dgm:pt modelId="{CCA20817-3202-4DA4-98B4-3D0F3DB7F0E8}" type="pres">
      <dgm:prSet presAssocID="{E2B65AA0-F79F-4EBA-A90B-9F76B79F2BAD}" presName="connectorText" presStyleLbl="sibTrans2D1" presStyleIdx="1" presStyleCnt="5"/>
      <dgm:spPr/>
    </dgm:pt>
    <dgm:pt modelId="{53587F49-9531-4BBF-99D4-6FD4CFE050F9}" type="pres">
      <dgm:prSet presAssocID="{3B8A75C5-1353-4FAC-9386-19469BF0365B}" presName="node" presStyleLbl="node1" presStyleIdx="2" presStyleCnt="6">
        <dgm:presLayoutVars>
          <dgm:bulletEnabled val="1"/>
        </dgm:presLayoutVars>
      </dgm:prSet>
      <dgm:spPr/>
    </dgm:pt>
    <dgm:pt modelId="{9CF54B81-2308-4737-B84D-84E471E27C7E}" type="pres">
      <dgm:prSet presAssocID="{42FDC164-04D4-4B2F-BC35-9E4C348F0820}" presName="sibTrans" presStyleLbl="sibTrans2D1" presStyleIdx="2" presStyleCnt="5"/>
      <dgm:spPr/>
    </dgm:pt>
    <dgm:pt modelId="{0684F1BA-B753-4D52-B507-C2CE0E65198F}" type="pres">
      <dgm:prSet presAssocID="{42FDC164-04D4-4B2F-BC35-9E4C348F0820}" presName="connectorText" presStyleLbl="sibTrans2D1" presStyleIdx="2" presStyleCnt="5"/>
      <dgm:spPr/>
    </dgm:pt>
    <dgm:pt modelId="{4CDE7F7A-EC4E-4164-B78D-D83E60656775}" type="pres">
      <dgm:prSet presAssocID="{EC5CC55B-8B5F-46DE-A49A-1BA42D9D2B44}" presName="node" presStyleLbl="node1" presStyleIdx="3" presStyleCnt="6">
        <dgm:presLayoutVars>
          <dgm:bulletEnabled val="1"/>
        </dgm:presLayoutVars>
      </dgm:prSet>
      <dgm:spPr/>
    </dgm:pt>
    <dgm:pt modelId="{9523E4F4-9643-4A33-AE1D-653A2A4D9A05}" type="pres">
      <dgm:prSet presAssocID="{8A6E0F1A-FF8C-4295-ACAB-FA89D712A3F1}" presName="sibTrans" presStyleLbl="sibTrans2D1" presStyleIdx="3" presStyleCnt="5"/>
      <dgm:spPr/>
    </dgm:pt>
    <dgm:pt modelId="{CB42D2F6-4A62-4F8B-B048-A56D2188F136}" type="pres">
      <dgm:prSet presAssocID="{8A6E0F1A-FF8C-4295-ACAB-FA89D712A3F1}" presName="connectorText" presStyleLbl="sibTrans2D1" presStyleIdx="3" presStyleCnt="5"/>
      <dgm:spPr/>
    </dgm:pt>
    <dgm:pt modelId="{ABFBD8DA-4616-49DB-8CFE-9E265B48D0BB}" type="pres">
      <dgm:prSet presAssocID="{23A7C91D-FE90-4A68-A113-40F305C91E83}" presName="node" presStyleLbl="node1" presStyleIdx="4" presStyleCnt="6">
        <dgm:presLayoutVars>
          <dgm:bulletEnabled val="1"/>
        </dgm:presLayoutVars>
      </dgm:prSet>
      <dgm:spPr/>
    </dgm:pt>
    <dgm:pt modelId="{CAD6D94B-74E3-4487-BED7-8ADFD680F0C7}" type="pres">
      <dgm:prSet presAssocID="{5B746702-536F-4E1D-888E-46FB3E174452}" presName="sibTrans" presStyleLbl="sibTrans2D1" presStyleIdx="4" presStyleCnt="5"/>
      <dgm:spPr/>
    </dgm:pt>
    <dgm:pt modelId="{AD5D6E3E-18CE-4BE8-A323-4E3E1D3D7FAD}" type="pres">
      <dgm:prSet presAssocID="{5B746702-536F-4E1D-888E-46FB3E174452}" presName="connectorText" presStyleLbl="sibTrans2D1" presStyleIdx="4" presStyleCnt="5"/>
      <dgm:spPr/>
    </dgm:pt>
    <dgm:pt modelId="{3C33704C-F602-412B-B6B7-D9EAA987CA50}" type="pres">
      <dgm:prSet presAssocID="{431C460C-4FB3-492E-8A51-5FE17BDD1CA8}" presName="node" presStyleLbl="node1" presStyleIdx="5" presStyleCnt="6">
        <dgm:presLayoutVars>
          <dgm:bulletEnabled val="1"/>
        </dgm:presLayoutVars>
      </dgm:prSet>
      <dgm:spPr/>
    </dgm:pt>
  </dgm:ptLst>
  <dgm:cxnLst>
    <dgm:cxn modelId="{3B1F4A19-3ECB-4A96-8B6F-67D571CD5F33}" srcId="{3862212A-3B47-4A04-9D7B-D92F45B6D93C}" destId="{84FF7506-1C35-4A99-A454-4806A5EF5512}" srcOrd="0" destOrd="0" parTransId="{E5E05A1D-653C-42DF-8B17-A559CD994FE8}" sibTransId="{01DFDABB-ED78-4934-AA5E-37BA162CA98D}"/>
    <dgm:cxn modelId="{9470AC1D-F8D5-4B91-ABF2-3505C5D50DE4}" srcId="{3862212A-3B47-4A04-9D7B-D92F45B6D93C}" destId="{3B8A75C5-1353-4FAC-9386-19469BF0365B}" srcOrd="2" destOrd="0" parTransId="{718BEE31-5B09-4344-860F-14609A821766}" sibTransId="{42FDC164-04D4-4B2F-BC35-9E4C348F0820}"/>
    <dgm:cxn modelId="{2336DD20-7F1F-4985-A1D9-9E36E8CD1B4B}" type="presOf" srcId="{3B8A75C5-1353-4FAC-9386-19469BF0365B}" destId="{53587F49-9531-4BBF-99D4-6FD4CFE050F9}" srcOrd="0" destOrd="0" presId="urn:microsoft.com/office/officeart/2005/8/layout/process2"/>
    <dgm:cxn modelId="{1938C630-93F4-4AC9-B56D-E1045D9B1B25}" type="presOf" srcId="{01DFDABB-ED78-4934-AA5E-37BA162CA98D}" destId="{53A43157-97A7-4668-A2B8-58CABB3F6319}" srcOrd="1" destOrd="0" presId="urn:microsoft.com/office/officeart/2005/8/layout/process2"/>
    <dgm:cxn modelId="{22402331-AC10-47D2-85C8-E2CE75E96EDB}" type="presOf" srcId="{E2B65AA0-F79F-4EBA-A90B-9F76B79F2BAD}" destId="{8E9997CB-ECC5-4D6E-B750-5A90B1C718C7}" srcOrd="0" destOrd="0" presId="urn:microsoft.com/office/officeart/2005/8/layout/process2"/>
    <dgm:cxn modelId="{A9A1593C-80BE-4162-A928-12F8B2407F7D}" type="presOf" srcId="{01DFDABB-ED78-4934-AA5E-37BA162CA98D}" destId="{D7D213F4-4053-40FD-A2D3-28A36E7E5D34}" srcOrd="0" destOrd="0" presId="urn:microsoft.com/office/officeart/2005/8/layout/process2"/>
    <dgm:cxn modelId="{99A68640-00EF-4BA6-B96A-FBA890C3C29C}" type="presOf" srcId="{431C460C-4FB3-492E-8A51-5FE17BDD1CA8}" destId="{3C33704C-F602-412B-B6B7-D9EAA987CA50}" srcOrd="0" destOrd="0" presId="urn:microsoft.com/office/officeart/2005/8/layout/process2"/>
    <dgm:cxn modelId="{0D62565F-0FC5-4662-9B94-82A23EFD5747}" type="presOf" srcId="{42FDC164-04D4-4B2F-BC35-9E4C348F0820}" destId="{0684F1BA-B753-4D52-B507-C2CE0E65198F}" srcOrd="1" destOrd="0" presId="urn:microsoft.com/office/officeart/2005/8/layout/process2"/>
    <dgm:cxn modelId="{859A8C44-4063-4645-B8C7-46559A8E44CD}" srcId="{3862212A-3B47-4A04-9D7B-D92F45B6D93C}" destId="{431C460C-4FB3-492E-8A51-5FE17BDD1CA8}" srcOrd="5" destOrd="0" parTransId="{0769BF3D-8C90-442C-A391-F29CF0380AF9}" sibTransId="{8AF517C5-25ED-4261-8897-C575C0C31204}"/>
    <dgm:cxn modelId="{256C9765-B1DA-4866-92EA-415CACE99A5B}" type="presOf" srcId="{455F9B2A-100D-4F34-AB57-3AAC3F766FBA}" destId="{EC63EB6F-C4C7-482A-A85B-6FF1572C7204}" srcOrd="0" destOrd="0" presId="urn:microsoft.com/office/officeart/2005/8/layout/process2"/>
    <dgm:cxn modelId="{F8ACFD4D-3A91-4D01-98D3-B41E0C3D5861}" srcId="{3862212A-3B47-4A04-9D7B-D92F45B6D93C}" destId="{EC5CC55B-8B5F-46DE-A49A-1BA42D9D2B44}" srcOrd="3" destOrd="0" parTransId="{2FD2FAB4-1F32-4C2D-B97A-E7A944ED0AED}" sibTransId="{8A6E0F1A-FF8C-4295-ACAB-FA89D712A3F1}"/>
    <dgm:cxn modelId="{AB75BE71-7196-465C-8622-7439DB75B484}" type="presOf" srcId="{E2B65AA0-F79F-4EBA-A90B-9F76B79F2BAD}" destId="{CCA20817-3202-4DA4-98B4-3D0F3DB7F0E8}" srcOrd="1" destOrd="0" presId="urn:microsoft.com/office/officeart/2005/8/layout/process2"/>
    <dgm:cxn modelId="{EBFB597A-7B33-4479-B10E-8F8944E6575F}" type="presOf" srcId="{84FF7506-1C35-4A99-A454-4806A5EF5512}" destId="{0C6B901B-173B-49E3-B3DC-82BC467AC44A}" srcOrd="0" destOrd="0" presId="urn:microsoft.com/office/officeart/2005/8/layout/process2"/>
    <dgm:cxn modelId="{B2EF6C81-78DB-4307-922E-D2759E0DE352}" srcId="{3862212A-3B47-4A04-9D7B-D92F45B6D93C}" destId="{23A7C91D-FE90-4A68-A113-40F305C91E83}" srcOrd="4" destOrd="0" parTransId="{35974B75-64D1-4B75-86AA-AA7AC7B09A6A}" sibTransId="{5B746702-536F-4E1D-888E-46FB3E174452}"/>
    <dgm:cxn modelId="{60227498-8886-4CBA-88C0-F388AF77411F}" type="presOf" srcId="{42FDC164-04D4-4B2F-BC35-9E4C348F0820}" destId="{9CF54B81-2308-4737-B84D-84E471E27C7E}" srcOrd="0" destOrd="0" presId="urn:microsoft.com/office/officeart/2005/8/layout/process2"/>
    <dgm:cxn modelId="{F993ECA5-8606-46F7-BF3F-0753F965C2E6}" type="presOf" srcId="{8A6E0F1A-FF8C-4295-ACAB-FA89D712A3F1}" destId="{9523E4F4-9643-4A33-AE1D-653A2A4D9A05}" srcOrd="0" destOrd="0" presId="urn:microsoft.com/office/officeart/2005/8/layout/process2"/>
    <dgm:cxn modelId="{5550F0B3-D8C2-4A41-BD07-F795B5815BC4}" type="presOf" srcId="{5B746702-536F-4E1D-888E-46FB3E174452}" destId="{CAD6D94B-74E3-4487-BED7-8ADFD680F0C7}" srcOrd="0" destOrd="0" presId="urn:microsoft.com/office/officeart/2005/8/layout/process2"/>
    <dgm:cxn modelId="{4249ECB4-9888-4AB0-82D4-3B5D71216DDD}" type="presOf" srcId="{5B746702-536F-4E1D-888E-46FB3E174452}" destId="{AD5D6E3E-18CE-4BE8-A323-4E3E1D3D7FAD}" srcOrd="1" destOrd="0" presId="urn:microsoft.com/office/officeart/2005/8/layout/process2"/>
    <dgm:cxn modelId="{26D85CBF-5FA1-49A3-9D3D-0743E20E9AC8}" type="presOf" srcId="{8A6E0F1A-FF8C-4295-ACAB-FA89D712A3F1}" destId="{CB42D2F6-4A62-4F8B-B048-A56D2188F136}" srcOrd="1" destOrd="0" presId="urn:microsoft.com/office/officeart/2005/8/layout/process2"/>
    <dgm:cxn modelId="{864B21D4-A720-4992-BE1B-87482B96AECA}" type="presOf" srcId="{23A7C91D-FE90-4A68-A113-40F305C91E83}" destId="{ABFBD8DA-4616-49DB-8CFE-9E265B48D0BB}" srcOrd="0" destOrd="0" presId="urn:microsoft.com/office/officeart/2005/8/layout/process2"/>
    <dgm:cxn modelId="{3022B1DA-435C-47B8-B718-679FFF4974A8}" type="presOf" srcId="{EC5CC55B-8B5F-46DE-A49A-1BA42D9D2B44}" destId="{4CDE7F7A-EC4E-4164-B78D-D83E60656775}" srcOrd="0" destOrd="0" presId="urn:microsoft.com/office/officeart/2005/8/layout/process2"/>
    <dgm:cxn modelId="{8CB3B4DE-DED3-4B8B-BE74-85C85A7A6DB9}" srcId="{3862212A-3B47-4A04-9D7B-D92F45B6D93C}" destId="{455F9B2A-100D-4F34-AB57-3AAC3F766FBA}" srcOrd="1" destOrd="0" parTransId="{47C7E57D-B0D5-4AE5-8832-76CE426A4320}" sibTransId="{E2B65AA0-F79F-4EBA-A90B-9F76B79F2BAD}"/>
    <dgm:cxn modelId="{BFA5D5FC-24CA-45B6-8F4E-717DF57073A2}" type="presOf" srcId="{3862212A-3B47-4A04-9D7B-D92F45B6D93C}" destId="{0CF6ABDE-D84F-4CCB-ADAE-C7352E0B1F38}" srcOrd="0" destOrd="0" presId="urn:microsoft.com/office/officeart/2005/8/layout/process2"/>
    <dgm:cxn modelId="{261835B0-9382-483F-908A-797513856DCE}" type="presParOf" srcId="{0CF6ABDE-D84F-4CCB-ADAE-C7352E0B1F38}" destId="{0C6B901B-173B-49E3-B3DC-82BC467AC44A}" srcOrd="0" destOrd="0" presId="urn:microsoft.com/office/officeart/2005/8/layout/process2"/>
    <dgm:cxn modelId="{95BC3BF0-7EE7-47D0-81DD-C7F5E683B12D}" type="presParOf" srcId="{0CF6ABDE-D84F-4CCB-ADAE-C7352E0B1F38}" destId="{D7D213F4-4053-40FD-A2D3-28A36E7E5D34}" srcOrd="1" destOrd="0" presId="urn:microsoft.com/office/officeart/2005/8/layout/process2"/>
    <dgm:cxn modelId="{471F559D-7211-4744-8191-6F8B8B62D64F}" type="presParOf" srcId="{D7D213F4-4053-40FD-A2D3-28A36E7E5D34}" destId="{53A43157-97A7-4668-A2B8-58CABB3F6319}" srcOrd="0" destOrd="0" presId="urn:microsoft.com/office/officeart/2005/8/layout/process2"/>
    <dgm:cxn modelId="{C384FA65-7E0F-49BB-9F8E-16428BA4292D}" type="presParOf" srcId="{0CF6ABDE-D84F-4CCB-ADAE-C7352E0B1F38}" destId="{EC63EB6F-C4C7-482A-A85B-6FF1572C7204}" srcOrd="2" destOrd="0" presId="urn:microsoft.com/office/officeart/2005/8/layout/process2"/>
    <dgm:cxn modelId="{F038E413-1CF9-4F3A-A4EC-B81A4AE2CB2F}" type="presParOf" srcId="{0CF6ABDE-D84F-4CCB-ADAE-C7352E0B1F38}" destId="{8E9997CB-ECC5-4D6E-B750-5A90B1C718C7}" srcOrd="3" destOrd="0" presId="urn:microsoft.com/office/officeart/2005/8/layout/process2"/>
    <dgm:cxn modelId="{AF943159-1FBE-48B6-841A-79C3E1AE6E4E}" type="presParOf" srcId="{8E9997CB-ECC5-4D6E-B750-5A90B1C718C7}" destId="{CCA20817-3202-4DA4-98B4-3D0F3DB7F0E8}" srcOrd="0" destOrd="0" presId="urn:microsoft.com/office/officeart/2005/8/layout/process2"/>
    <dgm:cxn modelId="{BD43A1B6-4759-4904-B9EC-C28A5FBC77D3}" type="presParOf" srcId="{0CF6ABDE-D84F-4CCB-ADAE-C7352E0B1F38}" destId="{53587F49-9531-4BBF-99D4-6FD4CFE050F9}" srcOrd="4" destOrd="0" presId="urn:microsoft.com/office/officeart/2005/8/layout/process2"/>
    <dgm:cxn modelId="{D62B041C-2F6A-4242-A687-4FBD0907A7E3}" type="presParOf" srcId="{0CF6ABDE-D84F-4CCB-ADAE-C7352E0B1F38}" destId="{9CF54B81-2308-4737-B84D-84E471E27C7E}" srcOrd="5" destOrd="0" presId="urn:microsoft.com/office/officeart/2005/8/layout/process2"/>
    <dgm:cxn modelId="{DA6605CE-1971-41EE-8B7C-D04D93712C37}" type="presParOf" srcId="{9CF54B81-2308-4737-B84D-84E471E27C7E}" destId="{0684F1BA-B753-4D52-B507-C2CE0E65198F}" srcOrd="0" destOrd="0" presId="urn:microsoft.com/office/officeart/2005/8/layout/process2"/>
    <dgm:cxn modelId="{E057DE57-25BC-4B9F-A73C-07C054620265}" type="presParOf" srcId="{0CF6ABDE-D84F-4CCB-ADAE-C7352E0B1F38}" destId="{4CDE7F7A-EC4E-4164-B78D-D83E60656775}" srcOrd="6" destOrd="0" presId="urn:microsoft.com/office/officeart/2005/8/layout/process2"/>
    <dgm:cxn modelId="{575976F8-899B-47D7-9949-0134E7479077}" type="presParOf" srcId="{0CF6ABDE-D84F-4CCB-ADAE-C7352E0B1F38}" destId="{9523E4F4-9643-4A33-AE1D-653A2A4D9A05}" srcOrd="7" destOrd="0" presId="urn:microsoft.com/office/officeart/2005/8/layout/process2"/>
    <dgm:cxn modelId="{B86E9973-0790-4C7B-8760-4B265D906E4C}" type="presParOf" srcId="{9523E4F4-9643-4A33-AE1D-653A2A4D9A05}" destId="{CB42D2F6-4A62-4F8B-B048-A56D2188F136}" srcOrd="0" destOrd="0" presId="urn:microsoft.com/office/officeart/2005/8/layout/process2"/>
    <dgm:cxn modelId="{3F34CF2B-8418-4791-B5EE-087E8233A826}" type="presParOf" srcId="{0CF6ABDE-D84F-4CCB-ADAE-C7352E0B1F38}" destId="{ABFBD8DA-4616-49DB-8CFE-9E265B48D0BB}" srcOrd="8" destOrd="0" presId="urn:microsoft.com/office/officeart/2005/8/layout/process2"/>
    <dgm:cxn modelId="{26A2588F-1788-402D-B90D-CFB82209AF46}" type="presParOf" srcId="{0CF6ABDE-D84F-4CCB-ADAE-C7352E0B1F38}" destId="{CAD6D94B-74E3-4487-BED7-8ADFD680F0C7}" srcOrd="9" destOrd="0" presId="urn:microsoft.com/office/officeart/2005/8/layout/process2"/>
    <dgm:cxn modelId="{0ADC4D1A-3F0B-4B63-96E1-89DB1B4E4BC3}" type="presParOf" srcId="{CAD6D94B-74E3-4487-BED7-8ADFD680F0C7}" destId="{AD5D6E3E-18CE-4BE8-A323-4E3E1D3D7FAD}" srcOrd="0" destOrd="0" presId="urn:microsoft.com/office/officeart/2005/8/layout/process2"/>
    <dgm:cxn modelId="{A799B6AD-87AC-45BC-A546-69028E4A6EA7}" type="presParOf" srcId="{0CF6ABDE-D84F-4CCB-ADAE-C7352E0B1F38}" destId="{3C33704C-F602-412B-B6B7-D9EAA987CA50}"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B5AD9-7E1B-4954-AB70-C960FDB8C617}" type="doc">
      <dgm:prSet loTypeId="urn:microsoft.com/office/officeart/2005/8/layout/process2" loCatId="process" qsTypeId="urn:microsoft.com/office/officeart/2005/8/quickstyle/simple1" qsCatId="simple" csTypeId="urn:microsoft.com/office/officeart/2005/8/colors/accent1_2" csCatId="accent1" phldr="1"/>
      <dgm:spPr/>
    </dgm:pt>
    <dgm:pt modelId="{CA6E7C0F-5AB2-45FF-A116-1B0897304C5C}">
      <dgm:prSet phldrT="[Text]" phldr="0"/>
      <dgm:spPr/>
      <dgm:t>
        <a:bodyPr/>
        <a:lstStyle/>
        <a:p>
          <a:pPr rtl="0"/>
          <a:r>
            <a:rPr lang="en-US" dirty="0">
              <a:latin typeface="Sagona Book"/>
            </a:rPr>
            <a:t>Text cleaning </a:t>
          </a:r>
          <a:endParaRPr lang="en-US" dirty="0"/>
        </a:p>
      </dgm:t>
    </dgm:pt>
    <dgm:pt modelId="{C91351BD-3486-496A-A929-6CEE6C4A9B56}" type="parTrans" cxnId="{8495C9CC-E0A8-4C6A-8C36-0A9C3A21952D}">
      <dgm:prSet/>
      <dgm:spPr/>
      <dgm:t>
        <a:bodyPr/>
        <a:lstStyle/>
        <a:p>
          <a:endParaRPr lang="en-IN"/>
        </a:p>
      </dgm:t>
    </dgm:pt>
    <dgm:pt modelId="{E91DB3E7-F00B-4FB5-A1E7-4C4473899F34}" type="sibTrans" cxnId="{8495C9CC-E0A8-4C6A-8C36-0A9C3A21952D}">
      <dgm:prSet/>
      <dgm:spPr/>
      <dgm:t>
        <a:bodyPr/>
        <a:lstStyle/>
        <a:p>
          <a:endParaRPr lang="en-US"/>
        </a:p>
      </dgm:t>
    </dgm:pt>
    <dgm:pt modelId="{0E6F1F18-5F9E-4AE7-ADA1-C51BED234EEE}">
      <dgm:prSet phldrT="[Text]" phldr="0"/>
      <dgm:spPr/>
      <dgm:t>
        <a:bodyPr/>
        <a:lstStyle/>
        <a:p>
          <a:r>
            <a:rPr lang="en-US" dirty="0">
              <a:latin typeface="Sagona Book"/>
            </a:rPr>
            <a:t>Tokenization</a:t>
          </a:r>
          <a:endParaRPr lang="en-US" dirty="0"/>
        </a:p>
      </dgm:t>
    </dgm:pt>
    <dgm:pt modelId="{5B7FF494-0231-44DC-AF4E-A36FCB117383}" type="parTrans" cxnId="{B01C1BB3-D385-432B-9681-F31409DD3C37}">
      <dgm:prSet/>
      <dgm:spPr/>
      <dgm:t>
        <a:bodyPr/>
        <a:lstStyle/>
        <a:p>
          <a:endParaRPr lang="en-IN"/>
        </a:p>
      </dgm:t>
    </dgm:pt>
    <dgm:pt modelId="{4A5070DC-9250-4DF1-BB81-D8AC36D74527}" type="sibTrans" cxnId="{B01C1BB3-D385-432B-9681-F31409DD3C37}">
      <dgm:prSet/>
      <dgm:spPr/>
      <dgm:t>
        <a:bodyPr/>
        <a:lstStyle/>
        <a:p>
          <a:endParaRPr lang="en-US"/>
        </a:p>
      </dgm:t>
    </dgm:pt>
    <dgm:pt modelId="{2200C9C7-F058-4728-A03E-75964E666DB8}">
      <dgm:prSet phldrT="[Text]" phldr="0"/>
      <dgm:spPr/>
      <dgm:t>
        <a:bodyPr/>
        <a:lstStyle/>
        <a:p>
          <a:pPr rtl="0"/>
          <a:r>
            <a:rPr lang="en-US" dirty="0">
              <a:latin typeface="Sagona Book"/>
            </a:rPr>
            <a:t>Text Transformation</a:t>
          </a:r>
          <a:endParaRPr lang="en-US" dirty="0"/>
        </a:p>
      </dgm:t>
    </dgm:pt>
    <dgm:pt modelId="{BF675840-9CEC-4822-810E-B0D6C1EC601A}" type="parTrans" cxnId="{DB4E5348-3390-4598-8026-1271E40FFDC7}">
      <dgm:prSet/>
      <dgm:spPr/>
      <dgm:t>
        <a:bodyPr/>
        <a:lstStyle/>
        <a:p>
          <a:endParaRPr lang="en-IN"/>
        </a:p>
      </dgm:t>
    </dgm:pt>
    <dgm:pt modelId="{1EA1C693-99D5-4063-BF8C-D5F64B5E7597}" type="sibTrans" cxnId="{DB4E5348-3390-4598-8026-1271E40FFDC7}">
      <dgm:prSet/>
      <dgm:spPr/>
      <dgm:t>
        <a:bodyPr/>
        <a:lstStyle/>
        <a:p>
          <a:endParaRPr lang="en-US"/>
        </a:p>
      </dgm:t>
    </dgm:pt>
    <dgm:pt modelId="{21B157EE-A887-41A0-BB6C-7D72DCE30F06}">
      <dgm:prSet phldr="0"/>
      <dgm:spPr/>
      <dgm:t>
        <a:bodyPr/>
        <a:lstStyle/>
        <a:p>
          <a:pPr rtl="0"/>
          <a:r>
            <a:rPr lang="en-US" dirty="0">
              <a:latin typeface="Sagona Book"/>
            </a:rPr>
            <a:t>Normalization</a:t>
          </a:r>
        </a:p>
      </dgm:t>
    </dgm:pt>
    <dgm:pt modelId="{77BD705C-F934-4C9B-A51A-2B6708322896}" type="parTrans" cxnId="{9585C73A-74F3-4693-B40E-6FABE6DA453F}">
      <dgm:prSet/>
      <dgm:spPr/>
      <dgm:t>
        <a:bodyPr/>
        <a:lstStyle/>
        <a:p>
          <a:endParaRPr lang="en-IN"/>
        </a:p>
      </dgm:t>
    </dgm:pt>
    <dgm:pt modelId="{A12CECB3-A0F6-4A30-9066-4C2A9EC54237}" type="sibTrans" cxnId="{9585C73A-74F3-4693-B40E-6FABE6DA453F}">
      <dgm:prSet/>
      <dgm:spPr/>
      <dgm:t>
        <a:bodyPr/>
        <a:lstStyle/>
        <a:p>
          <a:endParaRPr lang="en-US"/>
        </a:p>
      </dgm:t>
    </dgm:pt>
    <dgm:pt modelId="{EC2E590A-61BD-4BD9-AA18-453BFEF27A07}" type="pres">
      <dgm:prSet presAssocID="{5CAB5AD9-7E1B-4954-AB70-C960FDB8C617}" presName="linearFlow" presStyleCnt="0">
        <dgm:presLayoutVars>
          <dgm:resizeHandles val="exact"/>
        </dgm:presLayoutVars>
      </dgm:prSet>
      <dgm:spPr/>
    </dgm:pt>
    <dgm:pt modelId="{C63E487B-A1A4-40D2-8882-929D7B102668}" type="pres">
      <dgm:prSet presAssocID="{CA6E7C0F-5AB2-45FF-A116-1B0897304C5C}" presName="node" presStyleLbl="node1" presStyleIdx="0" presStyleCnt="4">
        <dgm:presLayoutVars>
          <dgm:bulletEnabled val="1"/>
        </dgm:presLayoutVars>
      </dgm:prSet>
      <dgm:spPr/>
    </dgm:pt>
    <dgm:pt modelId="{60371BCE-4139-4C97-B8D5-981DAFF64A44}" type="pres">
      <dgm:prSet presAssocID="{E91DB3E7-F00B-4FB5-A1E7-4C4473899F34}" presName="sibTrans" presStyleLbl="sibTrans2D1" presStyleIdx="0" presStyleCnt="3"/>
      <dgm:spPr/>
    </dgm:pt>
    <dgm:pt modelId="{B70EA27A-A001-4262-BAC9-5A50944A132E}" type="pres">
      <dgm:prSet presAssocID="{E91DB3E7-F00B-4FB5-A1E7-4C4473899F34}" presName="connectorText" presStyleLbl="sibTrans2D1" presStyleIdx="0" presStyleCnt="3"/>
      <dgm:spPr/>
    </dgm:pt>
    <dgm:pt modelId="{73923FB0-034C-4A90-859E-CF95A370A453}" type="pres">
      <dgm:prSet presAssocID="{21B157EE-A887-41A0-BB6C-7D72DCE30F06}" presName="node" presStyleLbl="node1" presStyleIdx="1" presStyleCnt="4">
        <dgm:presLayoutVars>
          <dgm:bulletEnabled val="1"/>
        </dgm:presLayoutVars>
      </dgm:prSet>
      <dgm:spPr/>
    </dgm:pt>
    <dgm:pt modelId="{8F86E952-8BF5-4E0A-A3F5-989BE6EFCD8E}" type="pres">
      <dgm:prSet presAssocID="{A12CECB3-A0F6-4A30-9066-4C2A9EC54237}" presName="sibTrans" presStyleLbl="sibTrans2D1" presStyleIdx="1" presStyleCnt="3"/>
      <dgm:spPr/>
    </dgm:pt>
    <dgm:pt modelId="{6A01F2CB-5CD5-478D-B0D7-927A17BAD1AA}" type="pres">
      <dgm:prSet presAssocID="{A12CECB3-A0F6-4A30-9066-4C2A9EC54237}" presName="connectorText" presStyleLbl="sibTrans2D1" presStyleIdx="1" presStyleCnt="3"/>
      <dgm:spPr/>
    </dgm:pt>
    <dgm:pt modelId="{51467327-5445-489E-914A-D81C64CBE003}" type="pres">
      <dgm:prSet presAssocID="{0E6F1F18-5F9E-4AE7-ADA1-C51BED234EEE}" presName="node" presStyleLbl="node1" presStyleIdx="2" presStyleCnt="4">
        <dgm:presLayoutVars>
          <dgm:bulletEnabled val="1"/>
        </dgm:presLayoutVars>
      </dgm:prSet>
      <dgm:spPr/>
    </dgm:pt>
    <dgm:pt modelId="{69113B19-061C-4969-8D49-5CD43D9469A7}" type="pres">
      <dgm:prSet presAssocID="{4A5070DC-9250-4DF1-BB81-D8AC36D74527}" presName="sibTrans" presStyleLbl="sibTrans2D1" presStyleIdx="2" presStyleCnt="3"/>
      <dgm:spPr/>
    </dgm:pt>
    <dgm:pt modelId="{E25EDDC4-E9CF-4598-8B4D-915A22A04413}" type="pres">
      <dgm:prSet presAssocID="{4A5070DC-9250-4DF1-BB81-D8AC36D74527}" presName="connectorText" presStyleLbl="sibTrans2D1" presStyleIdx="2" presStyleCnt="3"/>
      <dgm:spPr/>
    </dgm:pt>
    <dgm:pt modelId="{5D28F4CA-56FF-49BF-B8AD-CA2C6FC1707B}" type="pres">
      <dgm:prSet presAssocID="{2200C9C7-F058-4728-A03E-75964E666DB8}" presName="node" presStyleLbl="node1" presStyleIdx="3" presStyleCnt="4">
        <dgm:presLayoutVars>
          <dgm:bulletEnabled val="1"/>
        </dgm:presLayoutVars>
      </dgm:prSet>
      <dgm:spPr/>
    </dgm:pt>
  </dgm:ptLst>
  <dgm:cxnLst>
    <dgm:cxn modelId="{28826926-3A0E-41F3-96D1-11E7BC567D51}" type="presOf" srcId="{21B157EE-A887-41A0-BB6C-7D72DCE30F06}" destId="{73923FB0-034C-4A90-859E-CF95A370A453}" srcOrd="0" destOrd="0" presId="urn:microsoft.com/office/officeart/2005/8/layout/process2"/>
    <dgm:cxn modelId="{9585C73A-74F3-4693-B40E-6FABE6DA453F}" srcId="{5CAB5AD9-7E1B-4954-AB70-C960FDB8C617}" destId="{21B157EE-A887-41A0-BB6C-7D72DCE30F06}" srcOrd="1" destOrd="0" parTransId="{77BD705C-F934-4C9B-A51A-2B6708322896}" sibTransId="{A12CECB3-A0F6-4A30-9066-4C2A9EC54237}"/>
    <dgm:cxn modelId="{32771462-8CD8-4AEF-B612-2A2B4EF25FAF}" type="presOf" srcId="{E91DB3E7-F00B-4FB5-A1E7-4C4473899F34}" destId="{B70EA27A-A001-4262-BAC9-5A50944A132E}" srcOrd="1" destOrd="0" presId="urn:microsoft.com/office/officeart/2005/8/layout/process2"/>
    <dgm:cxn modelId="{95278546-66D5-4825-AC27-C20C62B92580}" type="presOf" srcId="{4A5070DC-9250-4DF1-BB81-D8AC36D74527}" destId="{E25EDDC4-E9CF-4598-8B4D-915A22A04413}" srcOrd="1" destOrd="0" presId="urn:microsoft.com/office/officeart/2005/8/layout/process2"/>
    <dgm:cxn modelId="{DB4E5348-3390-4598-8026-1271E40FFDC7}" srcId="{5CAB5AD9-7E1B-4954-AB70-C960FDB8C617}" destId="{2200C9C7-F058-4728-A03E-75964E666DB8}" srcOrd="3" destOrd="0" parTransId="{BF675840-9CEC-4822-810E-B0D6C1EC601A}" sibTransId="{1EA1C693-99D5-4063-BF8C-D5F64B5E7597}"/>
    <dgm:cxn modelId="{398A2171-1F4C-48AF-8BBB-E9BB1BB51D64}" type="presOf" srcId="{0E6F1F18-5F9E-4AE7-ADA1-C51BED234EEE}" destId="{51467327-5445-489E-914A-D81C64CBE003}" srcOrd="0" destOrd="0" presId="urn:microsoft.com/office/officeart/2005/8/layout/process2"/>
    <dgm:cxn modelId="{49145F85-A47C-4E3E-9A61-D312C109B655}" type="presOf" srcId="{5CAB5AD9-7E1B-4954-AB70-C960FDB8C617}" destId="{EC2E590A-61BD-4BD9-AA18-453BFEF27A07}" srcOrd="0" destOrd="0" presId="urn:microsoft.com/office/officeart/2005/8/layout/process2"/>
    <dgm:cxn modelId="{20C287B0-566C-408C-A799-85E20E11A9C9}" type="presOf" srcId="{A12CECB3-A0F6-4A30-9066-4C2A9EC54237}" destId="{6A01F2CB-5CD5-478D-B0D7-927A17BAD1AA}" srcOrd="1" destOrd="0" presId="urn:microsoft.com/office/officeart/2005/8/layout/process2"/>
    <dgm:cxn modelId="{B01C1BB3-D385-432B-9681-F31409DD3C37}" srcId="{5CAB5AD9-7E1B-4954-AB70-C960FDB8C617}" destId="{0E6F1F18-5F9E-4AE7-ADA1-C51BED234EEE}" srcOrd="2" destOrd="0" parTransId="{5B7FF494-0231-44DC-AF4E-A36FCB117383}" sibTransId="{4A5070DC-9250-4DF1-BB81-D8AC36D74527}"/>
    <dgm:cxn modelId="{DCEB0BB5-70C6-49C3-A224-D6E1CB007D03}" type="presOf" srcId="{4A5070DC-9250-4DF1-BB81-D8AC36D74527}" destId="{69113B19-061C-4969-8D49-5CD43D9469A7}" srcOrd="0" destOrd="0" presId="urn:microsoft.com/office/officeart/2005/8/layout/process2"/>
    <dgm:cxn modelId="{D093F0C3-344D-4A0C-B464-DDCA8C1AD99D}" type="presOf" srcId="{CA6E7C0F-5AB2-45FF-A116-1B0897304C5C}" destId="{C63E487B-A1A4-40D2-8882-929D7B102668}" srcOrd="0" destOrd="0" presId="urn:microsoft.com/office/officeart/2005/8/layout/process2"/>
    <dgm:cxn modelId="{338759CA-AF2F-4661-B708-957CA18EF30B}" type="presOf" srcId="{E91DB3E7-F00B-4FB5-A1E7-4C4473899F34}" destId="{60371BCE-4139-4C97-B8D5-981DAFF64A44}" srcOrd="0" destOrd="0" presId="urn:microsoft.com/office/officeart/2005/8/layout/process2"/>
    <dgm:cxn modelId="{8495C9CC-E0A8-4C6A-8C36-0A9C3A21952D}" srcId="{5CAB5AD9-7E1B-4954-AB70-C960FDB8C617}" destId="{CA6E7C0F-5AB2-45FF-A116-1B0897304C5C}" srcOrd="0" destOrd="0" parTransId="{C91351BD-3486-496A-A929-6CEE6C4A9B56}" sibTransId="{E91DB3E7-F00B-4FB5-A1E7-4C4473899F34}"/>
    <dgm:cxn modelId="{B3AC4AF6-CBA0-4601-8B37-DBBA6868EB37}" type="presOf" srcId="{2200C9C7-F058-4728-A03E-75964E666DB8}" destId="{5D28F4CA-56FF-49BF-B8AD-CA2C6FC1707B}" srcOrd="0" destOrd="0" presId="urn:microsoft.com/office/officeart/2005/8/layout/process2"/>
    <dgm:cxn modelId="{618802F7-E591-4FAD-8038-1045E3BAC546}" type="presOf" srcId="{A12CECB3-A0F6-4A30-9066-4C2A9EC54237}" destId="{8F86E952-8BF5-4E0A-A3F5-989BE6EFCD8E}" srcOrd="0" destOrd="0" presId="urn:microsoft.com/office/officeart/2005/8/layout/process2"/>
    <dgm:cxn modelId="{1A2CAE3D-5645-4665-832A-017F81343790}" type="presParOf" srcId="{EC2E590A-61BD-4BD9-AA18-453BFEF27A07}" destId="{C63E487B-A1A4-40D2-8882-929D7B102668}" srcOrd="0" destOrd="0" presId="urn:microsoft.com/office/officeart/2005/8/layout/process2"/>
    <dgm:cxn modelId="{972B0BD7-EA93-48AC-8EBF-594B76F69F18}" type="presParOf" srcId="{EC2E590A-61BD-4BD9-AA18-453BFEF27A07}" destId="{60371BCE-4139-4C97-B8D5-981DAFF64A44}" srcOrd="1" destOrd="0" presId="urn:microsoft.com/office/officeart/2005/8/layout/process2"/>
    <dgm:cxn modelId="{466F01B7-1768-4466-932E-549EC8B8AF56}" type="presParOf" srcId="{60371BCE-4139-4C97-B8D5-981DAFF64A44}" destId="{B70EA27A-A001-4262-BAC9-5A50944A132E}" srcOrd="0" destOrd="0" presId="urn:microsoft.com/office/officeart/2005/8/layout/process2"/>
    <dgm:cxn modelId="{54E15148-09B6-419D-B305-332A65548CA7}" type="presParOf" srcId="{EC2E590A-61BD-4BD9-AA18-453BFEF27A07}" destId="{73923FB0-034C-4A90-859E-CF95A370A453}" srcOrd="2" destOrd="0" presId="urn:microsoft.com/office/officeart/2005/8/layout/process2"/>
    <dgm:cxn modelId="{F46F97FA-8259-4B0C-9AF5-5F4145FE8481}" type="presParOf" srcId="{EC2E590A-61BD-4BD9-AA18-453BFEF27A07}" destId="{8F86E952-8BF5-4E0A-A3F5-989BE6EFCD8E}" srcOrd="3" destOrd="0" presId="urn:microsoft.com/office/officeart/2005/8/layout/process2"/>
    <dgm:cxn modelId="{0620F39F-958E-4DB4-88DD-3AE311300DC6}" type="presParOf" srcId="{8F86E952-8BF5-4E0A-A3F5-989BE6EFCD8E}" destId="{6A01F2CB-5CD5-478D-B0D7-927A17BAD1AA}" srcOrd="0" destOrd="0" presId="urn:microsoft.com/office/officeart/2005/8/layout/process2"/>
    <dgm:cxn modelId="{374CCD95-E0B7-4EC2-9259-E14B9E0D3EC9}" type="presParOf" srcId="{EC2E590A-61BD-4BD9-AA18-453BFEF27A07}" destId="{51467327-5445-489E-914A-D81C64CBE003}" srcOrd="4" destOrd="0" presId="urn:microsoft.com/office/officeart/2005/8/layout/process2"/>
    <dgm:cxn modelId="{0FD496DC-E71F-4E7B-BD88-5808F5CB8C5C}" type="presParOf" srcId="{EC2E590A-61BD-4BD9-AA18-453BFEF27A07}" destId="{69113B19-061C-4969-8D49-5CD43D9469A7}" srcOrd="5" destOrd="0" presId="urn:microsoft.com/office/officeart/2005/8/layout/process2"/>
    <dgm:cxn modelId="{2F43EFD7-E9D6-4B60-89DE-36BB50300B8D}" type="presParOf" srcId="{69113B19-061C-4969-8D49-5CD43D9469A7}" destId="{E25EDDC4-E9CF-4598-8B4D-915A22A04413}" srcOrd="0" destOrd="0" presId="urn:microsoft.com/office/officeart/2005/8/layout/process2"/>
    <dgm:cxn modelId="{2A5C6FBB-1A6D-44B2-B042-1114E7980CE5}" type="presParOf" srcId="{EC2E590A-61BD-4BD9-AA18-453BFEF27A07}" destId="{5D28F4CA-56FF-49BF-B8AD-CA2C6FC1707B}"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58C8A3-6E64-4FE3-8D9B-483C6764E4DB}"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US"/>
        </a:p>
      </dgm:t>
    </dgm:pt>
    <dgm:pt modelId="{FAB53214-8544-472F-9384-11687A54494E}">
      <dgm:prSet phldrT="[Text]" phldr="0"/>
      <dgm:spPr/>
      <dgm:t>
        <a:bodyPr/>
        <a:lstStyle/>
        <a:p>
          <a:r>
            <a:rPr lang="en-US" dirty="0">
              <a:latin typeface="Sagona Book"/>
            </a:rPr>
            <a:t>Algorithms</a:t>
          </a:r>
          <a:endParaRPr lang="en-US" dirty="0"/>
        </a:p>
      </dgm:t>
    </dgm:pt>
    <dgm:pt modelId="{838A83CF-9249-427C-8E45-8A25FA6253D7}" type="parTrans" cxnId="{B1D38124-BEB1-490E-8769-EECEEDA8E80D}">
      <dgm:prSet/>
      <dgm:spPr/>
      <dgm:t>
        <a:bodyPr/>
        <a:lstStyle/>
        <a:p>
          <a:endParaRPr lang="en-US"/>
        </a:p>
      </dgm:t>
    </dgm:pt>
    <dgm:pt modelId="{FFB7D09E-B7EA-4DD3-AFB0-D423D5E84F55}" type="sibTrans" cxnId="{B1D38124-BEB1-490E-8769-EECEEDA8E80D}">
      <dgm:prSet/>
      <dgm:spPr/>
      <dgm:t>
        <a:bodyPr/>
        <a:lstStyle/>
        <a:p>
          <a:endParaRPr lang="en-US"/>
        </a:p>
      </dgm:t>
    </dgm:pt>
    <dgm:pt modelId="{CA0D5BAD-D802-4187-ACB3-DA2405A4FA26}">
      <dgm:prSet phldrT="[Text]" phldr="0"/>
      <dgm:spPr/>
      <dgm:t>
        <a:bodyPr/>
        <a:lstStyle/>
        <a:p>
          <a:pPr rtl="0"/>
          <a:r>
            <a:rPr lang="en-US" dirty="0">
              <a:latin typeface="Sagona Book"/>
            </a:rPr>
            <a:t>Multinomial </a:t>
          </a:r>
          <a:endParaRPr lang="en-US" dirty="0"/>
        </a:p>
      </dgm:t>
    </dgm:pt>
    <dgm:pt modelId="{9CC1B895-DFA5-4D58-9755-8FFF9BD4B7C2}" type="parTrans" cxnId="{E2A149B8-4C93-4ABD-A371-92A327217198}">
      <dgm:prSet/>
      <dgm:spPr/>
      <dgm:t>
        <a:bodyPr/>
        <a:lstStyle/>
        <a:p>
          <a:endParaRPr lang="en-US"/>
        </a:p>
      </dgm:t>
    </dgm:pt>
    <dgm:pt modelId="{2BD7A9F0-9090-44C4-87AD-E1C7210B5E5F}" type="sibTrans" cxnId="{E2A149B8-4C93-4ABD-A371-92A327217198}">
      <dgm:prSet/>
      <dgm:spPr/>
      <dgm:t>
        <a:bodyPr/>
        <a:lstStyle/>
        <a:p>
          <a:endParaRPr lang="en-US"/>
        </a:p>
      </dgm:t>
    </dgm:pt>
    <dgm:pt modelId="{A3E31A75-BC84-4520-B197-BEEAC55E1CFF}">
      <dgm:prSet phldrT="[Text]" phldr="0"/>
      <dgm:spPr/>
      <dgm:t>
        <a:bodyPr/>
        <a:lstStyle/>
        <a:p>
          <a:pPr rtl="0"/>
          <a:r>
            <a:rPr lang="en-US" dirty="0">
              <a:latin typeface="Sagona Book"/>
            </a:rPr>
            <a:t>Logistic regression</a:t>
          </a:r>
          <a:endParaRPr lang="en-US" dirty="0"/>
        </a:p>
      </dgm:t>
    </dgm:pt>
    <dgm:pt modelId="{789A3B82-CE12-4C13-9DFC-A9C7CB4E7142}" type="parTrans" cxnId="{2D208586-5C5A-4F36-B689-F4B2621F82D5}">
      <dgm:prSet/>
      <dgm:spPr/>
      <dgm:t>
        <a:bodyPr/>
        <a:lstStyle/>
        <a:p>
          <a:endParaRPr lang="en-US"/>
        </a:p>
      </dgm:t>
    </dgm:pt>
    <dgm:pt modelId="{4C14868A-AAF7-4C20-976F-C7C1F7F2D217}" type="sibTrans" cxnId="{2D208586-5C5A-4F36-B689-F4B2621F82D5}">
      <dgm:prSet/>
      <dgm:spPr/>
      <dgm:t>
        <a:bodyPr/>
        <a:lstStyle/>
        <a:p>
          <a:endParaRPr lang="en-US"/>
        </a:p>
      </dgm:t>
    </dgm:pt>
    <dgm:pt modelId="{32D8CB6B-6668-4F63-A748-E70377A412E1}">
      <dgm:prSet phldr="0"/>
      <dgm:spPr/>
      <dgm:t>
        <a:bodyPr/>
        <a:lstStyle/>
        <a:p>
          <a:pPr rtl="0"/>
          <a:r>
            <a:rPr lang="en-US" dirty="0">
              <a:latin typeface="Sagona Book"/>
            </a:rPr>
            <a:t>Decision tree classifier</a:t>
          </a:r>
        </a:p>
      </dgm:t>
    </dgm:pt>
    <dgm:pt modelId="{D86FD964-603E-4A65-8912-C1B20204A501}" type="parTrans" cxnId="{F7A552B6-44D8-4CAD-89C3-414EA264EB61}">
      <dgm:prSet/>
      <dgm:spPr/>
      <dgm:t>
        <a:bodyPr/>
        <a:lstStyle/>
        <a:p>
          <a:endParaRPr lang="en-US"/>
        </a:p>
      </dgm:t>
    </dgm:pt>
    <dgm:pt modelId="{41D15F35-5650-4AA5-99CE-3B62FC1D93D7}" type="sibTrans" cxnId="{F7A552B6-44D8-4CAD-89C3-414EA264EB61}">
      <dgm:prSet/>
      <dgm:spPr/>
      <dgm:t>
        <a:bodyPr/>
        <a:lstStyle/>
        <a:p>
          <a:endParaRPr lang="en-IN"/>
        </a:p>
      </dgm:t>
    </dgm:pt>
    <dgm:pt modelId="{290C7DD7-F335-4D7B-8156-B405F8661BDD}">
      <dgm:prSet phldr="0"/>
      <dgm:spPr/>
      <dgm:t>
        <a:bodyPr/>
        <a:lstStyle/>
        <a:p>
          <a:pPr rtl="0"/>
          <a:r>
            <a:rPr lang="en-US" dirty="0">
              <a:latin typeface="Sagona Book"/>
            </a:rPr>
            <a:t>Random forest Classifier</a:t>
          </a:r>
        </a:p>
      </dgm:t>
    </dgm:pt>
    <dgm:pt modelId="{B7391564-08CD-4BB5-9CA2-74DA290ED638}" type="parTrans" cxnId="{A1BAACB3-5354-4013-AAC9-9B5C9AE8E3CE}">
      <dgm:prSet/>
      <dgm:spPr/>
      <dgm:t>
        <a:bodyPr/>
        <a:lstStyle/>
        <a:p>
          <a:endParaRPr lang="en-US"/>
        </a:p>
      </dgm:t>
    </dgm:pt>
    <dgm:pt modelId="{3366B671-8640-4A63-8448-48B482E4643D}" type="sibTrans" cxnId="{A1BAACB3-5354-4013-AAC9-9B5C9AE8E3CE}">
      <dgm:prSet/>
      <dgm:spPr/>
      <dgm:t>
        <a:bodyPr/>
        <a:lstStyle/>
        <a:p>
          <a:endParaRPr lang="en-IN"/>
        </a:p>
      </dgm:t>
    </dgm:pt>
    <dgm:pt modelId="{583F372A-4515-4A02-921B-EAF60471E0A8}">
      <dgm:prSet phldr="0"/>
      <dgm:spPr/>
      <dgm:t>
        <a:bodyPr/>
        <a:lstStyle/>
        <a:p>
          <a:pPr rtl="0"/>
          <a:r>
            <a:rPr lang="en-US" dirty="0">
              <a:latin typeface="Sagona Book"/>
            </a:rPr>
            <a:t>Linear SVC</a:t>
          </a:r>
        </a:p>
      </dgm:t>
    </dgm:pt>
    <dgm:pt modelId="{0692ACC4-7BB4-4FBB-B68F-ADAE8D256B36}" type="parTrans" cxnId="{14A7306E-B0EB-4917-ACAD-C9C834CEF66A}">
      <dgm:prSet/>
      <dgm:spPr/>
      <dgm:t>
        <a:bodyPr/>
        <a:lstStyle/>
        <a:p>
          <a:endParaRPr lang="en-US"/>
        </a:p>
      </dgm:t>
    </dgm:pt>
    <dgm:pt modelId="{0F4473B5-AD04-445B-8C0B-E62F477E0651}" type="sibTrans" cxnId="{14A7306E-B0EB-4917-ACAD-C9C834CEF66A}">
      <dgm:prSet/>
      <dgm:spPr/>
      <dgm:t>
        <a:bodyPr/>
        <a:lstStyle/>
        <a:p>
          <a:endParaRPr lang="en-IN"/>
        </a:p>
      </dgm:t>
    </dgm:pt>
    <dgm:pt modelId="{6E679959-EB0F-4AD8-B346-0265FA64D783}">
      <dgm:prSet phldr="0"/>
      <dgm:spPr/>
      <dgm:t>
        <a:bodyPr/>
        <a:lstStyle/>
        <a:p>
          <a:pPr rtl="0"/>
          <a:r>
            <a:rPr lang="en-US" dirty="0">
              <a:latin typeface="Sagona Book"/>
            </a:rPr>
            <a:t>SGD classifier</a:t>
          </a:r>
        </a:p>
      </dgm:t>
    </dgm:pt>
    <dgm:pt modelId="{8243C268-1A35-443D-80FA-A4217639FDDC}" type="parTrans" cxnId="{44EEB5A0-6DD0-4F15-9F08-FE8F7BFC0072}">
      <dgm:prSet/>
      <dgm:spPr/>
      <dgm:t>
        <a:bodyPr/>
        <a:lstStyle/>
        <a:p>
          <a:endParaRPr lang="en-US"/>
        </a:p>
      </dgm:t>
    </dgm:pt>
    <dgm:pt modelId="{1DF7FA6D-5971-4CC9-9C2C-E04EF8A25575}" type="sibTrans" cxnId="{44EEB5A0-6DD0-4F15-9F08-FE8F7BFC0072}">
      <dgm:prSet/>
      <dgm:spPr/>
      <dgm:t>
        <a:bodyPr/>
        <a:lstStyle/>
        <a:p>
          <a:endParaRPr lang="en-IN"/>
        </a:p>
      </dgm:t>
    </dgm:pt>
    <dgm:pt modelId="{20414DF7-5A2D-44EB-AF82-1F9F4242C2D8}">
      <dgm:prSet phldr="0"/>
      <dgm:spPr/>
      <dgm:t>
        <a:bodyPr/>
        <a:lstStyle/>
        <a:p>
          <a:pPr rtl="0"/>
          <a:r>
            <a:rPr lang="en-US" dirty="0">
              <a:latin typeface="Sagona Book"/>
            </a:rPr>
            <a:t>K </a:t>
          </a:r>
          <a:r>
            <a:rPr lang="en-US" dirty="0" err="1">
              <a:latin typeface="Sagona Book"/>
            </a:rPr>
            <a:t>Neighbours</a:t>
          </a:r>
          <a:r>
            <a:rPr lang="en-US" dirty="0">
              <a:latin typeface="Sagona Book"/>
            </a:rPr>
            <a:t> classifier</a:t>
          </a:r>
          <a:endParaRPr lang="en-US" dirty="0"/>
        </a:p>
      </dgm:t>
    </dgm:pt>
    <dgm:pt modelId="{DE61B9C6-F294-40DD-BA5D-A7687D74DF00}" type="parTrans" cxnId="{D12A70E9-9C6D-4C3C-8681-418A79825079}">
      <dgm:prSet/>
      <dgm:spPr/>
      <dgm:t>
        <a:bodyPr/>
        <a:lstStyle/>
        <a:p>
          <a:endParaRPr lang="en-US"/>
        </a:p>
      </dgm:t>
    </dgm:pt>
    <dgm:pt modelId="{5A5726B6-8395-4558-B150-500F8B54B667}" type="sibTrans" cxnId="{D12A70E9-9C6D-4C3C-8681-418A79825079}">
      <dgm:prSet/>
      <dgm:spPr/>
      <dgm:t>
        <a:bodyPr/>
        <a:lstStyle/>
        <a:p>
          <a:endParaRPr lang="en-IN"/>
        </a:p>
      </dgm:t>
    </dgm:pt>
    <dgm:pt modelId="{7A9E8E58-42E3-4A19-B9CF-0CA03DB438EC}" type="pres">
      <dgm:prSet presAssocID="{D158C8A3-6E64-4FE3-8D9B-483C6764E4DB}" presName="diagram" presStyleCnt="0">
        <dgm:presLayoutVars>
          <dgm:chPref val="1"/>
          <dgm:dir/>
          <dgm:animOne val="branch"/>
          <dgm:animLvl val="lvl"/>
          <dgm:resizeHandles val="exact"/>
        </dgm:presLayoutVars>
      </dgm:prSet>
      <dgm:spPr/>
    </dgm:pt>
    <dgm:pt modelId="{9EBAAC8B-15D9-4B27-B9BF-C3E1E764CEB7}" type="pres">
      <dgm:prSet presAssocID="{FAB53214-8544-472F-9384-11687A54494E}" presName="root1" presStyleCnt="0"/>
      <dgm:spPr/>
    </dgm:pt>
    <dgm:pt modelId="{C405DBC9-6319-4639-954E-BBD90F8A99E3}" type="pres">
      <dgm:prSet presAssocID="{FAB53214-8544-472F-9384-11687A54494E}" presName="LevelOneTextNode" presStyleLbl="node0" presStyleIdx="0" presStyleCnt="1">
        <dgm:presLayoutVars>
          <dgm:chPref val="3"/>
        </dgm:presLayoutVars>
      </dgm:prSet>
      <dgm:spPr/>
    </dgm:pt>
    <dgm:pt modelId="{CF712E6C-7969-404C-BAB0-F3A83F873FCB}" type="pres">
      <dgm:prSet presAssocID="{FAB53214-8544-472F-9384-11687A54494E}" presName="level2hierChild" presStyleCnt="0"/>
      <dgm:spPr/>
    </dgm:pt>
    <dgm:pt modelId="{7F7BB371-35DF-4490-9C4A-F24506D94E9C}" type="pres">
      <dgm:prSet presAssocID="{9CC1B895-DFA5-4D58-9755-8FFF9BD4B7C2}" presName="conn2-1" presStyleLbl="parChTrans1D2" presStyleIdx="0" presStyleCnt="7"/>
      <dgm:spPr/>
    </dgm:pt>
    <dgm:pt modelId="{5266CB40-4322-4818-A8A6-32DEB4F393A6}" type="pres">
      <dgm:prSet presAssocID="{9CC1B895-DFA5-4D58-9755-8FFF9BD4B7C2}" presName="connTx" presStyleLbl="parChTrans1D2" presStyleIdx="0" presStyleCnt="7"/>
      <dgm:spPr/>
    </dgm:pt>
    <dgm:pt modelId="{24370BE7-0761-4386-91BB-03B21FBFA906}" type="pres">
      <dgm:prSet presAssocID="{CA0D5BAD-D802-4187-ACB3-DA2405A4FA26}" presName="root2" presStyleCnt="0"/>
      <dgm:spPr/>
    </dgm:pt>
    <dgm:pt modelId="{14E09307-F475-4944-8820-5E43A0F75BDA}" type="pres">
      <dgm:prSet presAssocID="{CA0D5BAD-D802-4187-ACB3-DA2405A4FA26}" presName="LevelTwoTextNode" presStyleLbl="node2" presStyleIdx="0" presStyleCnt="7" custScaleX="151528">
        <dgm:presLayoutVars>
          <dgm:chPref val="3"/>
        </dgm:presLayoutVars>
      </dgm:prSet>
      <dgm:spPr/>
    </dgm:pt>
    <dgm:pt modelId="{F0A33A72-B809-41B4-A8AB-E71A11C7E79C}" type="pres">
      <dgm:prSet presAssocID="{CA0D5BAD-D802-4187-ACB3-DA2405A4FA26}" presName="level3hierChild" presStyleCnt="0"/>
      <dgm:spPr/>
    </dgm:pt>
    <dgm:pt modelId="{4F95F40B-62C3-40A6-9479-FD264836987D}" type="pres">
      <dgm:prSet presAssocID="{789A3B82-CE12-4C13-9DFC-A9C7CB4E7142}" presName="conn2-1" presStyleLbl="parChTrans1D2" presStyleIdx="1" presStyleCnt="7"/>
      <dgm:spPr/>
    </dgm:pt>
    <dgm:pt modelId="{E44CB92B-1EF6-443E-85F3-3BACE31C930A}" type="pres">
      <dgm:prSet presAssocID="{789A3B82-CE12-4C13-9DFC-A9C7CB4E7142}" presName="connTx" presStyleLbl="parChTrans1D2" presStyleIdx="1" presStyleCnt="7"/>
      <dgm:spPr/>
    </dgm:pt>
    <dgm:pt modelId="{484C196B-2F0D-48A8-8314-FAA9A98472FE}" type="pres">
      <dgm:prSet presAssocID="{A3E31A75-BC84-4520-B197-BEEAC55E1CFF}" presName="root2" presStyleCnt="0"/>
      <dgm:spPr/>
    </dgm:pt>
    <dgm:pt modelId="{D554B40F-B963-4C45-B863-781984F12C59}" type="pres">
      <dgm:prSet presAssocID="{A3E31A75-BC84-4520-B197-BEEAC55E1CFF}" presName="LevelTwoTextNode" presStyleLbl="node2" presStyleIdx="1" presStyleCnt="7" custScaleX="151527">
        <dgm:presLayoutVars>
          <dgm:chPref val="3"/>
        </dgm:presLayoutVars>
      </dgm:prSet>
      <dgm:spPr/>
    </dgm:pt>
    <dgm:pt modelId="{84E09295-3203-4C92-A937-04217FBA2E14}" type="pres">
      <dgm:prSet presAssocID="{A3E31A75-BC84-4520-B197-BEEAC55E1CFF}" presName="level3hierChild" presStyleCnt="0"/>
      <dgm:spPr/>
    </dgm:pt>
    <dgm:pt modelId="{BE0CE3CB-812F-437B-A385-5333CA146325}" type="pres">
      <dgm:prSet presAssocID="{D86FD964-603E-4A65-8912-C1B20204A501}" presName="conn2-1" presStyleLbl="parChTrans1D2" presStyleIdx="2" presStyleCnt="7"/>
      <dgm:spPr/>
    </dgm:pt>
    <dgm:pt modelId="{919BCC78-458D-43CA-A060-B1706CC4E74E}" type="pres">
      <dgm:prSet presAssocID="{D86FD964-603E-4A65-8912-C1B20204A501}" presName="connTx" presStyleLbl="parChTrans1D2" presStyleIdx="2" presStyleCnt="7"/>
      <dgm:spPr/>
    </dgm:pt>
    <dgm:pt modelId="{091FE29D-FCAE-4908-B557-22D4F910801B}" type="pres">
      <dgm:prSet presAssocID="{32D8CB6B-6668-4F63-A748-E70377A412E1}" presName="root2" presStyleCnt="0"/>
      <dgm:spPr/>
    </dgm:pt>
    <dgm:pt modelId="{81E8F3A2-DFB9-42B7-8060-55D405CD883A}" type="pres">
      <dgm:prSet presAssocID="{32D8CB6B-6668-4F63-A748-E70377A412E1}" presName="LevelTwoTextNode" presStyleLbl="node2" presStyleIdx="2" presStyleCnt="7" custScaleX="151411">
        <dgm:presLayoutVars>
          <dgm:chPref val="3"/>
        </dgm:presLayoutVars>
      </dgm:prSet>
      <dgm:spPr/>
    </dgm:pt>
    <dgm:pt modelId="{99643B90-7EB0-40D5-BD32-15026F3B4B03}" type="pres">
      <dgm:prSet presAssocID="{32D8CB6B-6668-4F63-A748-E70377A412E1}" presName="level3hierChild" presStyleCnt="0"/>
      <dgm:spPr/>
    </dgm:pt>
    <dgm:pt modelId="{5683BEAD-5A08-40D5-B918-8892E478ABB9}" type="pres">
      <dgm:prSet presAssocID="{B7391564-08CD-4BB5-9CA2-74DA290ED638}" presName="conn2-1" presStyleLbl="parChTrans1D2" presStyleIdx="3" presStyleCnt="7"/>
      <dgm:spPr/>
    </dgm:pt>
    <dgm:pt modelId="{5059D337-ACAD-48BD-8A33-E2D9094CCF52}" type="pres">
      <dgm:prSet presAssocID="{B7391564-08CD-4BB5-9CA2-74DA290ED638}" presName="connTx" presStyleLbl="parChTrans1D2" presStyleIdx="3" presStyleCnt="7"/>
      <dgm:spPr/>
    </dgm:pt>
    <dgm:pt modelId="{77E81ACD-3AF3-434A-91A3-E24B8AC0A1D1}" type="pres">
      <dgm:prSet presAssocID="{290C7DD7-F335-4D7B-8156-B405F8661BDD}" presName="root2" presStyleCnt="0"/>
      <dgm:spPr/>
    </dgm:pt>
    <dgm:pt modelId="{834724C3-3313-4700-879E-46982DD0AD26}" type="pres">
      <dgm:prSet presAssocID="{290C7DD7-F335-4D7B-8156-B405F8661BDD}" presName="LevelTwoTextNode" presStyleLbl="node2" presStyleIdx="3" presStyleCnt="7" custScaleX="149745">
        <dgm:presLayoutVars>
          <dgm:chPref val="3"/>
        </dgm:presLayoutVars>
      </dgm:prSet>
      <dgm:spPr/>
    </dgm:pt>
    <dgm:pt modelId="{9EF5C196-84F0-43A3-B1F6-7761738C053D}" type="pres">
      <dgm:prSet presAssocID="{290C7DD7-F335-4D7B-8156-B405F8661BDD}" presName="level3hierChild" presStyleCnt="0"/>
      <dgm:spPr/>
    </dgm:pt>
    <dgm:pt modelId="{1E14F775-15C4-485E-9AE0-5A5395C537DC}" type="pres">
      <dgm:prSet presAssocID="{0692ACC4-7BB4-4FBB-B68F-ADAE8D256B36}" presName="conn2-1" presStyleLbl="parChTrans1D2" presStyleIdx="4" presStyleCnt="7"/>
      <dgm:spPr/>
    </dgm:pt>
    <dgm:pt modelId="{130AF9E0-E28F-4C13-9118-03342E935DC9}" type="pres">
      <dgm:prSet presAssocID="{0692ACC4-7BB4-4FBB-B68F-ADAE8D256B36}" presName="connTx" presStyleLbl="parChTrans1D2" presStyleIdx="4" presStyleCnt="7"/>
      <dgm:spPr/>
    </dgm:pt>
    <dgm:pt modelId="{3BD8D730-ED0A-47FE-8210-D1DAB70897D2}" type="pres">
      <dgm:prSet presAssocID="{583F372A-4515-4A02-921B-EAF60471E0A8}" presName="root2" presStyleCnt="0"/>
      <dgm:spPr/>
    </dgm:pt>
    <dgm:pt modelId="{ED144EE9-1F8A-4C0A-A6D5-378F82511BE9}" type="pres">
      <dgm:prSet presAssocID="{583F372A-4515-4A02-921B-EAF60471E0A8}" presName="LevelTwoTextNode" presStyleLbl="node2" presStyleIdx="4" presStyleCnt="7" custScaleX="149979">
        <dgm:presLayoutVars>
          <dgm:chPref val="3"/>
        </dgm:presLayoutVars>
      </dgm:prSet>
      <dgm:spPr/>
    </dgm:pt>
    <dgm:pt modelId="{0C20460F-8B6D-41B5-A72B-E56259E64DD1}" type="pres">
      <dgm:prSet presAssocID="{583F372A-4515-4A02-921B-EAF60471E0A8}" presName="level3hierChild" presStyleCnt="0"/>
      <dgm:spPr/>
    </dgm:pt>
    <dgm:pt modelId="{D21AD509-BBD6-4364-8217-4482DE5E58A6}" type="pres">
      <dgm:prSet presAssocID="{8243C268-1A35-443D-80FA-A4217639FDDC}" presName="conn2-1" presStyleLbl="parChTrans1D2" presStyleIdx="5" presStyleCnt="7"/>
      <dgm:spPr/>
    </dgm:pt>
    <dgm:pt modelId="{D8EB5ADA-1D4E-438E-ABC6-D4178995FF2C}" type="pres">
      <dgm:prSet presAssocID="{8243C268-1A35-443D-80FA-A4217639FDDC}" presName="connTx" presStyleLbl="parChTrans1D2" presStyleIdx="5" presStyleCnt="7"/>
      <dgm:spPr/>
    </dgm:pt>
    <dgm:pt modelId="{2ED9D67A-4C8B-4F51-B7DA-1B3D466FAA83}" type="pres">
      <dgm:prSet presAssocID="{6E679959-EB0F-4AD8-B346-0265FA64D783}" presName="root2" presStyleCnt="0"/>
      <dgm:spPr/>
    </dgm:pt>
    <dgm:pt modelId="{0BDE9734-9B0F-4288-8BFB-BE1DA68FF2F3}" type="pres">
      <dgm:prSet presAssocID="{6E679959-EB0F-4AD8-B346-0265FA64D783}" presName="LevelTwoTextNode" presStyleLbl="node2" presStyleIdx="5" presStyleCnt="7" custScaleX="149862">
        <dgm:presLayoutVars>
          <dgm:chPref val="3"/>
        </dgm:presLayoutVars>
      </dgm:prSet>
      <dgm:spPr/>
    </dgm:pt>
    <dgm:pt modelId="{0E24DDDF-9943-4D67-9599-2ECF0F0977ED}" type="pres">
      <dgm:prSet presAssocID="{6E679959-EB0F-4AD8-B346-0265FA64D783}" presName="level3hierChild" presStyleCnt="0"/>
      <dgm:spPr/>
    </dgm:pt>
    <dgm:pt modelId="{F83AC3CA-4AC8-4A6B-9F4D-86594F0266E6}" type="pres">
      <dgm:prSet presAssocID="{DE61B9C6-F294-40DD-BA5D-A7687D74DF00}" presName="conn2-1" presStyleLbl="parChTrans1D2" presStyleIdx="6" presStyleCnt="7"/>
      <dgm:spPr/>
    </dgm:pt>
    <dgm:pt modelId="{1C48C6EF-8058-4BBD-A8E1-52F415197F63}" type="pres">
      <dgm:prSet presAssocID="{DE61B9C6-F294-40DD-BA5D-A7687D74DF00}" presName="connTx" presStyleLbl="parChTrans1D2" presStyleIdx="6" presStyleCnt="7"/>
      <dgm:spPr/>
    </dgm:pt>
    <dgm:pt modelId="{21680A96-8E31-4439-9CB4-E46178C55198}" type="pres">
      <dgm:prSet presAssocID="{20414DF7-5A2D-44EB-AF82-1F9F4242C2D8}" presName="root2" presStyleCnt="0"/>
      <dgm:spPr/>
    </dgm:pt>
    <dgm:pt modelId="{8C2D0EE0-FB5C-48DC-BF07-CA92FB0B842C}" type="pres">
      <dgm:prSet presAssocID="{20414DF7-5A2D-44EB-AF82-1F9F4242C2D8}" presName="LevelTwoTextNode" presStyleLbl="node2" presStyleIdx="6" presStyleCnt="7" custScaleX="148079">
        <dgm:presLayoutVars>
          <dgm:chPref val="3"/>
        </dgm:presLayoutVars>
      </dgm:prSet>
      <dgm:spPr/>
    </dgm:pt>
    <dgm:pt modelId="{FEC77103-013B-4994-A265-E37B7B49F9E0}" type="pres">
      <dgm:prSet presAssocID="{20414DF7-5A2D-44EB-AF82-1F9F4242C2D8}" presName="level3hierChild" presStyleCnt="0"/>
      <dgm:spPr/>
    </dgm:pt>
  </dgm:ptLst>
  <dgm:cxnLst>
    <dgm:cxn modelId="{F6C1E300-4817-46DA-A768-5E058A1EDF4A}" type="presOf" srcId="{789A3B82-CE12-4C13-9DFC-A9C7CB4E7142}" destId="{E44CB92B-1EF6-443E-85F3-3BACE31C930A}" srcOrd="1" destOrd="0" presId="urn:microsoft.com/office/officeart/2005/8/layout/hierarchy2"/>
    <dgm:cxn modelId="{5DA90F0B-7A6F-4AD9-B713-18437DAD920C}" type="presOf" srcId="{DE61B9C6-F294-40DD-BA5D-A7687D74DF00}" destId="{1C48C6EF-8058-4BBD-A8E1-52F415197F63}" srcOrd="1" destOrd="0" presId="urn:microsoft.com/office/officeart/2005/8/layout/hierarchy2"/>
    <dgm:cxn modelId="{5DBDE610-3366-40E4-88D6-05EDFDD1644F}" type="presOf" srcId="{8243C268-1A35-443D-80FA-A4217639FDDC}" destId="{D8EB5ADA-1D4E-438E-ABC6-D4178995FF2C}" srcOrd="1" destOrd="0" presId="urn:microsoft.com/office/officeart/2005/8/layout/hierarchy2"/>
    <dgm:cxn modelId="{DA119D18-51E4-4531-9A9C-9960BFBDDD1A}" type="presOf" srcId="{0692ACC4-7BB4-4FBB-B68F-ADAE8D256B36}" destId="{1E14F775-15C4-485E-9AE0-5A5395C537DC}" srcOrd="0" destOrd="0" presId="urn:microsoft.com/office/officeart/2005/8/layout/hierarchy2"/>
    <dgm:cxn modelId="{CD30221A-6375-48AC-AD43-7EB8B08FC3E6}" type="presOf" srcId="{6E679959-EB0F-4AD8-B346-0265FA64D783}" destId="{0BDE9734-9B0F-4288-8BFB-BE1DA68FF2F3}" srcOrd="0" destOrd="0" presId="urn:microsoft.com/office/officeart/2005/8/layout/hierarchy2"/>
    <dgm:cxn modelId="{1D08561E-E5E1-42E1-85E1-F6F82A41AA2A}" type="presOf" srcId="{583F372A-4515-4A02-921B-EAF60471E0A8}" destId="{ED144EE9-1F8A-4C0A-A6D5-378F82511BE9}" srcOrd="0" destOrd="0" presId="urn:microsoft.com/office/officeart/2005/8/layout/hierarchy2"/>
    <dgm:cxn modelId="{263ADA1F-1B88-4D1B-8F1C-4D70AB7A92BA}" type="presOf" srcId="{DE61B9C6-F294-40DD-BA5D-A7687D74DF00}" destId="{F83AC3CA-4AC8-4A6B-9F4D-86594F0266E6}" srcOrd="0" destOrd="0" presId="urn:microsoft.com/office/officeart/2005/8/layout/hierarchy2"/>
    <dgm:cxn modelId="{B1D38124-BEB1-490E-8769-EECEEDA8E80D}" srcId="{D158C8A3-6E64-4FE3-8D9B-483C6764E4DB}" destId="{FAB53214-8544-472F-9384-11687A54494E}" srcOrd="0" destOrd="0" parTransId="{838A83CF-9249-427C-8E45-8A25FA6253D7}" sibTransId="{FFB7D09E-B7EA-4DD3-AFB0-D423D5E84F55}"/>
    <dgm:cxn modelId="{B868A127-04C3-43B7-A180-C1BE6BB681DB}" type="presOf" srcId="{9CC1B895-DFA5-4D58-9755-8FFF9BD4B7C2}" destId="{5266CB40-4322-4818-A8A6-32DEB4F393A6}" srcOrd="1" destOrd="0" presId="urn:microsoft.com/office/officeart/2005/8/layout/hierarchy2"/>
    <dgm:cxn modelId="{F1463263-9836-40E9-B508-6F0213832EAE}" type="presOf" srcId="{8243C268-1A35-443D-80FA-A4217639FDDC}" destId="{D21AD509-BBD6-4364-8217-4482DE5E58A6}" srcOrd="0" destOrd="0" presId="urn:microsoft.com/office/officeart/2005/8/layout/hierarchy2"/>
    <dgm:cxn modelId="{530FFE49-C810-4B73-94AA-B11D8D06FB7D}" type="presOf" srcId="{B7391564-08CD-4BB5-9CA2-74DA290ED638}" destId="{5059D337-ACAD-48BD-8A33-E2D9094CCF52}" srcOrd="1" destOrd="0" presId="urn:microsoft.com/office/officeart/2005/8/layout/hierarchy2"/>
    <dgm:cxn modelId="{14A7306E-B0EB-4917-ACAD-C9C834CEF66A}" srcId="{FAB53214-8544-472F-9384-11687A54494E}" destId="{583F372A-4515-4A02-921B-EAF60471E0A8}" srcOrd="4" destOrd="0" parTransId="{0692ACC4-7BB4-4FBB-B68F-ADAE8D256B36}" sibTransId="{0F4473B5-AD04-445B-8C0B-E62F477E0651}"/>
    <dgm:cxn modelId="{505DAE6F-C1CC-4313-A92E-192F6D5339CF}" type="presOf" srcId="{D86FD964-603E-4A65-8912-C1B20204A501}" destId="{BE0CE3CB-812F-437B-A385-5333CA146325}" srcOrd="0" destOrd="0" presId="urn:microsoft.com/office/officeart/2005/8/layout/hierarchy2"/>
    <dgm:cxn modelId="{42D25956-E56B-407B-A70B-AACA531715AD}" type="presOf" srcId="{9CC1B895-DFA5-4D58-9755-8FFF9BD4B7C2}" destId="{7F7BB371-35DF-4490-9C4A-F24506D94E9C}" srcOrd="0" destOrd="0" presId="urn:microsoft.com/office/officeart/2005/8/layout/hierarchy2"/>
    <dgm:cxn modelId="{26F35F78-AD68-420C-A468-6AA90F0E0837}" type="presOf" srcId="{CA0D5BAD-D802-4187-ACB3-DA2405A4FA26}" destId="{14E09307-F475-4944-8820-5E43A0F75BDA}" srcOrd="0" destOrd="0" presId="urn:microsoft.com/office/officeart/2005/8/layout/hierarchy2"/>
    <dgm:cxn modelId="{E296337E-85D0-4B15-B8BA-55CAB235B0C5}" type="presOf" srcId="{D158C8A3-6E64-4FE3-8D9B-483C6764E4DB}" destId="{7A9E8E58-42E3-4A19-B9CF-0CA03DB438EC}" srcOrd="0" destOrd="0" presId="urn:microsoft.com/office/officeart/2005/8/layout/hierarchy2"/>
    <dgm:cxn modelId="{2D208586-5C5A-4F36-B689-F4B2621F82D5}" srcId="{FAB53214-8544-472F-9384-11687A54494E}" destId="{A3E31A75-BC84-4520-B197-BEEAC55E1CFF}" srcOrd="1" destOrd="0" parTransId="{789A3B82-CE12-4C13-9DFC-A9C7CB4E7142}" sibTransId="{4C14868A-AAF7-4C20-976F-C7C1F7F2D217}"/>
    <dgm:cxn modelId="{6B99C694-0717-4D9B-AEC0-24C06E03FA64}" type="presOf" srcId="{B7391564-08CD-4BB5-9CA2-74DA290ED638}" destId="{5683BEAD-5A08-40D5-B918-8892E478ABB9}" srcOrd="0" destOrd="0" presId="urn:microsoft.com/office/officeart/2005/8/layout/hierarchy2"/>
    <dgm:cxn modelId="{44EEB5A0-6DD0-4F15-9F08-FE8F7BFC0072}" srcId="{FAB53214-8544-472F-9384-11687A54494E}" destId="{6E679959-EB0F-4AD8-B346-0265FA64D783}" srcOrd="5" destOrd="0" parTransId="{8243C268-1A35-443D-80FA-A4217639FDDC}" sibTransId="{1DF7FA6D-5971-4CC9-9C2C-E04EF8A25575}"/>
    <dgm:cxn modelId="{7250B5A4-E31E-43CE-BD7E-A9D4D0ABAF13}" type="presOf" srcId="{A3E31A75-BC84-4520-B197-BEEAC55E1CFF}" destId="{D554B40F-B963-4C45-B863-781984F12C59}" srcOrd="0" destOrd="0" presId="urn:microsoft.com/office/officeart/2005/8/layout/hierarchy2"/>
    <dgm:cxn modelId="{75C75DB0-27AF-4934-A8DA-144715CBE7FA}" type="presOf" srcId="{0692ACC4-7BB4-4FBB-B68F-ADAE8D256B36}" destId="{130AF9E0-E28F-4C13-9118-03342E935DC9}" srcOrd="1" destOrd="0" presId="urn:microsoft.com/office/officeart/2005/8/layout/hierarchy2"/>
    <dgm:cxn modelId="{4707D7B0-517D-47EF-8389-77472C451797}" type="presOf" srcId="{D86FD964-603E-4A65-8912-C1B20204A501}" destId="{919BCC78-458D-43CA-A060-B1706CC4E74E}" srcOrd="1" destOrd="0" presId="urn:microsoft.com/office/officeart/2005/8/layout/hierarchy2"/>
    <dgm:cxn modelId="{A1BAACB3-5354-4013-AAC9-9B5C9AE8E3CE}" srcId="{FAB53214-8544-472F-9384-11687A54494E}" destId="{290C7DD7-F335-4D7B-8156-B405F8661BDD}" srcOrd="3" destOrd="0" parTransId="{B7391564-08CD-4BB5-9CA2-74DA290ED638}" sibTransId="{3366B671-8640-4A63-8448-48B482E4643D}"/>
    <dgm:cxn modelId="{F7A552B6-44D8-4CAD-89C3-414EA264EB61}" srcId="{FAB53214-8544-472F-9384-11687A54494E}" destId="{32D8CB6B-6668-4F63-A748-E70377A412E1}" srcOrd="2" destOrd="0" parTransId="{D86FD964-603E-4A65-8912-C1B20204A501}" sibTransId="{41D15F35-5650-4AA5-99CE-3B62FC1D93D7}"/>
    <dgm:cxn modelId="{E2A149B8-4C93-4ABD-A371-92A327217198}" srcId="{FAB53214-8544-472F-9384-11687A54494E}" destId="{CA0D5BAD-D802-4187-ACB3-DA2405A4FA26}" srcOrd="0" destOrd="0" parTransId="{9CC1B895-DFA5-4D58-9755-8FFF9BD4B7C2}" sibTransId="{2BD7A9F0-9090-44C4-87AD-E1C7210B5E5F}"/>
    <dgm:cxn modelId="{A1C14DC6-F6B0-415E-A081-156CEB9F7281}" type="presOf" srcId="{20414DF7-5A2D-44EB-AF82-1F9F4242C2D8}" destId="{8C2D0EE0-FB5C-48DC-BF07-CA92FB0B842C}" srcOrd="0" destOrd="0" presId="urn:microsoft.com/office/officeart/2005/8/layout/hierarchy2"/>
    <dgm:cxn modelId="{82ED72DA-2AD4-42CF-A560-D0E644138CB3}" type="presOf" srcId="{789A3B82-CE12-4C13-9DFC-A9C7CB4E7142}" destId="{4F95F40B-62C3-40A6-9479-FD264836987D}" srcOrd="0" destOrd="0" presId="urn:microsoft.com/office/officeart/2005/8/layout/hierarchy2"/>
    <dgm:cxn modelId="{EB1639DF-ABB1-4F64-8134-D67646B9CD9B}" type="presOf" srcId="{32D8CB6B-6668-4F63-A748-E70377A412E1}" destId="{81E8F3A2-DFB9-42B7-8060-55D405CD883A}" srcOrd="0" destOrd="0" presId="urn:microsoft.com/office/officeart/2005/8/layout/hierarchy2"/>
    <dgm:cxn modelId="{1CF661E6-1B15-41D2-9020-C06B0D4B579E}" type="presOf" srcId="{FAB53214-8544-472F-9384-11687A54494E}" destId="{C405DBC9-6319-4639-954E-BBD90F8A99E3}" srcOrd="0" destOrd="0" presId="urn:microsoft.com/office/officeart/2005/8/layout/hierarchy2"/>
    <dgm:cxn modelId="{D12A70E9-9C6D-4C3C-8681-418A79825079}" srcId="{FAB53214-8544-472F-9384-11687A54494E}" destId="{20414DF7-5A2D-44EB-AF82-1F9F4242C2D8}" srcOrd="6" destOrd="0" parTransId="{DE61B9C6-F294-40DD-BA5D-A7687D74DF00}" sibTransId="{5A5726B6-8395-4558-B150-500F8B54B667}"/>
    <dgm:cxn modelId="{A869CEF1-1980-4F39-BB22-D63807865E72}" type="presOf" srcId="{290C7DD7-F335-4D7B-8156-B405F8661BDD}" destId="{834724C3-3313-4700-879E-46982DD0AD26}" srcOrd="0" destOrd="0" presId="urn:microsoft.com/office/officeart/2005/8/layout/hierarchy2"/>
    <dgm:cxn modelId="{7EF826B5-976F-4B2C-BE47-A927C6EE5F47}" type="presParOf" srcId="{7A9E8E58-42E3-4A19-B9CF-0CA03DB438EC}" destId="{9EBAAC8B-15D9-4B27-B9BF-C3E1E764CEB7}" srcOrd="0" destOrd="0" presId="urn:microsoft.com/office/officeart/2005/8/layout/hierarchy2"/>
    <dgm:cxn modelId="{5DA5DE00-C95E-46E7-9261-B5EB9A18FFB5}" type="presParOf" srcId="{9EBAAC8B-15D9-4B27-B9BF-C3E1E764CEB7}" destId="{C405DBC9-6319-4639-954E-BBD90F8A99E3}" srcOrd="0" destOrd="0" presId="urn:microsoft.com/office/officeart/2005/8/layout/hierarchy2"/>
    <dgm:cxn modelId="{B8DA1A7D-2A61-4B1D-8D5D-FAE398C83AB4}" type="presParOf" srcId="{9EBAAC8B-15D9-4B27-B9BF-C3E1E764CEB7}" destId="{CF712E6C-7969-404C-BAB0-F3A83F873FCB}" srcOrd="1" destOrd="0" presId="urn:microsoft.com/office/officeart/2005/8/layout/hierarchy2"/>
    <dgm:cxn modelId="{CB42FA3B-E789-4CF5-BB2E-00189EA48160}" type="presParOf" srcId="{CF712E6C-7969-404C-BAB0-F3A83F873FCB}" destId="{7F7BB371-35DF-4490-9C4A-F24506D94E9C}" srcOrd="0" destOrd="0" presId="urn:microsoft.com/office/officeart/2005/8/layout/hierarchy2"/>
    <dgm:cxn modelId="{D1471206-AFD3-4F2A-824E-D42B6CD4A974}" type="presParOf" srcId="{7F7BB371-35DF-4490-9C4A-F24506D94E9C}" destId="{5266CB40-4322-4818-A8A6-32DEB4F393A6}" srcOrd="0" destOrd="0" presId="urn:microsoft.com/office/officeart/2005/8/layout/hierarchy2"/>
    <dgm:cxn modelId="{B6531505-939B-409A-BB35-480D235B8F50}" type="presParOf" srcId="{CF712E6C-7969-404C-BAB0-F3A83F873FCB}" destId="{24370BE7-0761-4386-91BB-03B21FBFA906}" srcOrd="1" destOrd="0" presId="urn:microsoft.com/office/officeart/2005/8/layout/hierarchy2"/>
    <dgm:cxn modelId="{82B00098-ED70-45FA-9EE4-030772CBE4A9}" type="presParOf" srcId="{24370BE7-0761-4386-91BB-03B21FBFA906}" destId="{14E09307-F475-4944-8820-5E43A0F75BDA}" srcOrd="0" destOrd="0" presId="urn:microsoft.com/office/officeart/2005/8/layout/hierarchy2"/>
    <dgm:cxn modelId="{5E3E0B4E-2F8B-40C7-A2BC-D77B01C5449D}" type="presParOf" srcId="{24370BE7-0761-4386-91BB-03B21FBFA906}" destId="{F0A33A72-B809-41B4-A8AB-E71A11C7E79C}" srcOrd="1" destOrd="0" presId="urn:microsoft.com/office/officeart/2005/8/layout/hierarchy2"/>
    <dgm:cxn modelId="{6B4B3F40-7593-47E9-B33B-166EA5FD8C38}" type="presParOf" srcId="{CF712E6C-7969-404C-BAB0-F3A83F873FCB}" destId="{4F95F40B-62C3-40A6-9479-FD264836987D}" srcOrd="2" destOrd="0" presId="urn:microsoft.com/office/officeart/2005/8/layout/hierarchy2"/>
    <dgm:cxn modelId="{9C4145B6-D7A5-4BA1-947F-072B775BE068}" type="presParOf" srcId="{4F95F40B-62C3-40A6-9479-FD264836987D}" destId="{E44CB92B-1EF6-443E-85F3-3BACE31C930A}" srcOrd="0" destOrd="0" presId="urn:microsoft.com/office/officeart/2005/8/layout/hierarchy2"/>
    <dgm:cxn modelId="{97229CBB-69A2-4793-86C7-F838FB476A4A}" type="presParOf" srcId="{CF712E6C-7969-404C-BAB0-F3A83F873FCB}" destId="{484C196B-2F0D-48A8-8314-FAA9A98472FE}" srcOrd="3" destOrd="0" presId="urn:microsoft.com/office/officeart/2005/8/layout/hierarchy2"/>
    <dgm:cxn modelId="{C2FB5A42-A6F5-41FA-AFFD-291AF1EDF730}" type="presParOf" srcId="{484C196B-2F0D-48A8-8314-FAA9A98472FE}" destId="{D554B40F-B963-4C45-B863-781984F12C59}" srcOrd="0" destOrd="0" presId="urn:microsoft.com/office/officeart/2005/8/layout/hierarchy2"/>
    <dgm:cxn modelId="{933F95ED-A589-4453-8A12-1738D14E2661}" type="presParOf" srcId="{484C196B-2F0D-48A8-8314-FAA9A98472FE}" destId="{84E09295-3203-4C92-A937-04217FBA2E14}" srcOrd="1" destOrd="0" presId="urn:microsoft.com/office/officeart/2005/8/layout/hierarchy2"/>
    <dgm:cxn modelId="{D9CB59D7-056A-46F9-B700-83A96BE81E02}" type="presParOf" srcId="{CF712E6C-7969-404C-BAB0-F3A83F873FCB}" destId="{BE0CE3CB-812F-437B-A385-5333CA146325}" srcOrd="4" destOrd="0" presId="urn:microsoft.com/office/officeart/2005/8/layout/hierarchy2"/>
    <dgm:cxn modelId="{8ACC9D8B-609F-4C91-91CB-77B069C02216}" type="presParOf" srcId="{BE0CE3CB-812F-437B-A385-5333CA146325}" destId="{919BCC78-458D-43CA-A060-B1706CC4E74E}" srcOrd="0" destOrd="0" presId="urn:microsoft.com/office/officeart/2005/8/layout/hierarchy2"/>
    <dgm:cxn modelId="{7CDE1D4F-0FCE-436B-B161-06525768BE11}" type="presParOf" srcId="{CF712E6C-7969-404C-BAB0-F3A83F873FCB}" destId="{091FE29D-FCAE-4908-B557-22D4F910801B}" srcOrd="5" destOrd="0" presId="urn:microsoft.com/office/officeart/2005/8/layout/hierarchy2"/>
    <dgm:cxn modelId="{0CB3FB83-A553-444D-973D-769AF7958E16}" type="presParOf" srcId="{091FE29D-FCAE-4908-B557-22D4F910801B}" destId="{81E8F3A2-DFB9-42B7-8060-55D405CD883A}" srcOrd="0" destOrd="0" presId="urn:microsoft.com/office/officeart/2005/8/layout/hierarchy2"/>
    <dgm:cxn modelId="{5E40CA48-E897-4185-90EF-04733CBA3E28}" type="presParOf" srcId="{091FE29D-FCAE-4908-B557-22D4F910801B}" destId="{99643B90-7EB0-40D5-BD32-15026F3B4B03}" srcOrd="1" destOrd="0" presId="urn:microsoft.com/office/officeart/2005/8/layout/hierarchy2"/>
    <dgm:cxn modelId="{8B1ABF99-CDAE-4A95-83AF-7ABF45D6AEC7}" type="presParOf" srcId="{CF712E6C-7969-404C-BAB0-F3A83F873FCB}" destId="{5683BEAD-5A08-40D5-B918-8892E478ABB9}" srcOrd="6" destOrd="0" presId="urn:microsoft.com/office/officeart/2005/8/layout/hierarchy2"/>
    <dgm:cxn modelId="{E36A6205-4552-47C4-B57F-687A71C7424E}" type="presParOf" srcId="{5683BEAD-5A08-40D5-B918-8892E478ABB9}" destId="{5059D337-ACAD-48BD-8A33-E2D9094CCF52}" srcOrd="0" destOrd="0" presId="urn:microsoft.com/office/officeart/2005/8/layout/hierarchy2"/>
    <dgm:cxn modelId="{62E17CC4-6F03-4846-8099-8641CE8FAC84}" type="presParOf" srcId="{CF712E6C-7969-404C-BAB0-F3A83F873FCB}" destId="{77E81ACD-3AF3-434A-91A3-E24B8AC0A1D1}" srcOrd="7" destOrd="0" presId="urn:microsoft.com/office/officeart/2005/8/layout/hierarchy2"/>
    <dgm:cxn modelId="{DA310A9F-A2B1-4139-8F51-4B6DD8DFB088}" type="presParOf" srcId="{77E81ACD-3AF3-434A-91A3-E24B8AC0A1D1}" destId="{834724C3-3313-4700-879E-46982DD0AD26}" srcOrd="0" destOrd="0" presId="urn:microsoft.com/office/officeart/2005/8/layout/hierarchy2"/>
    <dgm:cxn modelId="{B296B9B0-9094-438E-8BA2-EC30A2B26574}" type="presParOf" srcId="{77E81ACD-3AF3-434A-91A3-E24B8AC0A1D1}" destId="{9EF5C196-84F0-43A3-B1F6-7761738C053D}" srcOrd="1" destOrd="0" presId="urn:microsoft.com/office/officeart/2005/8/layout/hierarchy2"/>
    <dgm:cxn modelId="{861CA29E-9F81-4765-B94C-A485AD3E833C}" type="presParOf" srcId="{CF712E6C-7969-404C-BAB0-F3A83F873FCB}" destId="{1E14F775-15C4-485E-9AE0-5A5395C537DC}" srcOrd="8" destOrd="0" presId="urn:microsoft.com/office/officeart/2005/8/layout/hierarchy2"/>
    <dgm:cxn modelId="{46BA6A7A-7D7C-4367-87C1-C7A8D1623D0F}" type="presParOf" srcId="{1E14F775-15C4-485E-9AE0-5A5395C537DC}" destId="{130AF9E0-E28F-4C13-9118-03342E935DC9}" srcOrd="0" destOrd="0" presId="urn:microsoft.com/office/officeart/2005/8/layout/hierarchy2"/>
    <dgm:cxn modelId="{7A521326-423D-4C5A-9991-8A854B7B11E5}" type="presParOf" srcId="{CF712E6C-7969-404C-BAB0-F3A83F873FCB}" destId="{3BD8D730-ED0A-47FE-8210-D1DAB70897D2}" srcOrd="9" destOrd="0" presId="urn:microsoft.com/office/officeart/2005/8/layout/hierarchy2"/>
    <dgm:cxn modelId="{75045292-2031-4AA9-B4A4-B51CCEF5EB2D}" type="presParOf" srcId="{3BD8D730-ED0A-47FE-8210-D1DAB70897D2}" destId="{ED144EE9-1F8A-4C0A-A6D5-378F82511BE9}" srcOrd="0" destOrd="0" presId="urn:microsoft.com/office/officeart/2005/8/layout/hierarchy2"/>
    <dgm:cxn modelId="{8539E656-D11E-4AFD-93DB-56B3E7DDF574}" type="presParOf" srcId="{3BD8D730-ED0A-47FE-8210-D1DAB70897D2}" destId="{0C20460F-8B6D-41B5-A72B-E56259E64DD1}" srcOrd="1" destOrd="0" presId="urn:microsoft.com/office/officeart/2005/8/layout/hierarchy2"/>
    <dgm:cxn modelId="{524F7B03-5DC4-48A9-94EA-51259D0E4510}" type="presParOf" srcId="{CF712E6C-7969-404C-BAB0-F3A83F873FCB}" destId="{D21AD509-BBD6-4364-8217-4482DE5E58A6}" srcOrd="10" destOrd="0" presId="urn:microsoft.com/office/officeart/2005/8/layout/hierarchy2"/>
    <dgm:cxn modelId="{904DF481-D7AE-4C00-8337-D231A423A859}" type="presParOf" srcId="{D21AD509-BBD6-4364-8217-4482DE5E58A6}" destId="{D8EB5ADA-1D4E-438E-ABC6-D4178995FF2C}" srcOrd="0" destOrd="0" presId="urn:microsoft.com/office/officeart/2005/8/layout/hierarchy2"/>
    <dgm:cxn modelId="{1F8C9BDA-A184-4ED0-B60A-FDAB827C5362}" type="presParOf" srcId="{CF712E6C-7969-404C-BAB0-F3A83F873FCB}" destId="{2ED9D67A-4C8B-4F51-B7DA-1B3D466FAA83}" srcOrd="11" destOrd="0" presId="urn:microsoft.com/office/officeart/2005/8/layout/hierarchy2"/>
    <dgm:cxn modelId="{3187045F-952F-4330-B174-2889D9A3D2C4}" type="presParOf" srcId="{2ED9D67A-4C8B-4F51-B7DA-1B3D466FAA83}" destId="{0BDE9734-9B0F-4288-8BFB-BE1DA68FF2F3}" srcOrd="0" destOrd="0" presId="urn:microsoft.com/office/officeart/2005/8/layout/hierarchy2"/>
    <dgm:cxn modelId="{16EFA3AE-3573-46B1-914C-C6924B1644F3}" type="presParOf" srcId="{2ED9D67A-4C8B-4F51-B7DA-1B3D466FAA83}" destId="{0E24DDDF-9943-4D67-9599-2ECF0F0977ED}" srcOrd="1" destOrd="0" presId="urn:microsoft.com/office/officeart/2005/8/layout/hierarchy2"/>
    <dgm:cxn modelId="{3FF995D2-E1A9-4137-A24F-C89D0FDA8FF7}" type="presParOf" srcId="{CF712E6C-7969-404C-BAB0-F3A83F873FCB}" destId="{F83AC3CA-4AC8-4A6B-9F4D-86594F0266E6}" srcOrd="12" destOrd="0" presId="urn:microsoft.com/office/officeart/2005/8/layout/hierarchy2"/>
    <dgm:cxn modelId="{35BC2A63-14EE-4B59-B856-F67311559BCE}" type="presParOf" srcId="{F83AC3CA-4AC8-4A6B-9F4D-86594F0266E6}" destId="{1C48C6EF-8058-4BBD-A8E1-52F415197F63}" srcOrd="0" destOrd="0" presId="urn:microsoft.com/office/officeart/2005/8/layout/hierarchy2"/>
    <dgm:cxn modelId="{9BFE8768-44B2-43F6-BC1F-170E4623F599}" type="presParOf" srcId="{CF712E6C-7969-404C-BAB0-F3A83F873FCB}" destId="{21680A96-8E31-4439-9CB4-E46178C55198}" srcOrd="13" destOrd="0" presId="urn:microsoft.com/office/officeart/2005/8/layout/hierarchy2"/>
    <dgm:cxn modelId="{7FE38539-E480-4667-B40F-092F423E11F1}" type="presParOf" srcId="{21680A96-8E31-4439-9CB4-E46178C55198}" destId="{8C2D0EE0-FB5C-48DC-BF07-CA92FB0B842C}" srcOrd="0" destOrd="0" presId="urn:microsoft.com/office/officeart/2005/8/layout/hierarchy2"/>
    <dgm:cxn modelId="{C8889320-52B7-4B20-85AD-686E410AECD9}" type="presParOf" srcId="{21680A96-8E31-4439-9CB4-E46178C55198}" destId="{FEC77103-013B-4994-A265-E37B7B49F9E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B901B-173B-49E3-B3DC-82BC467AC44A}">
      <dsp:nvSpPr>
        <dsp:cNvPr id="0" name=""/>
        <dsp:cNvSpPr/>
      </dsp:nvSpPr>
      <dsp:spPr>
        <a:xfrm>
          <a:off x="1282601" y="0"/>
          <a:ext cx="2006796" cy="5254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agona Book"/>
            </a:rPr>
            <a:t>Data gathering</a:t>
          </a:r>
          <a:endParaRPr lang="en-US" sz="1100" kern="1200" dirty="0"/>
        </a:p>
      </dsp:txBody>
      <dsp:txXfrm>
        <a:off x="1297990" y="15389"/>
        <a:ext cx="1976018" cy="494625"/>
      </dsp:txXfrm>
    </dsp:sp>
    <dsp:sp modelId="{D7D213F4-4053-40FD-A2D3-28A36E7E5D34}">
      <dsp:nvSpPr>
        <dsp:cNvPr id="0" name=""/>
        <dsp:cNvSpPr/>
      </dsp:nvSpPr>
      <dsp:spPr>
        <a:xfrm rot="5400000">
          <a:off x="2186821" y="539425"/>
          <a:ext cx="198356" cy="23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15070" y="558463"/>
        <a:ext cx="141859" cy="138849"/>
      </dsp:txXfrm>
    </dsp:sp>
    <dsp:sp modelId="{EC63EB6F-C4C7-482A-A85B-6FF1572C7204}">
      <dsp:nvSpPr>
        <dsp:cNvPr id="0" name=""/>
        <dsp:cNvSpPr/>
      </dsp:nvSpPr>
      <dsp:spPr>
        <a:xfrm>
          <a:off x="1282601" y="789878"/>
          <a:ext cx="2006796" cy="5254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agona Book"/>
            </a:rPr>
            <a:t>Preprocessing data</a:t>
          </a:r>
          <a:endParaRPr lang="en-US" sz="1100" kern="1200" dirty="0"/>
        </a:p>
      </dsp:txBody>
      <dsp:txXfrm>
        <a:off x="1297990" y="805267"/>
        <a:ext cx="1976018" cy="494625"/>
      </dsp:txXfrm>
    </dsp:sp>
    <dsp:sp modelId="{8E9997CB-ECC5-4D6E-B750-5A90B1C718C7}">
      <dsp:nvSpPr>
        <dsp:cNvPr id="0" name=""/>
        <dsp:cNvSpPr/>
      </dsp:nvSpPr>
      <dsp:spPr>
        <a:xfrm rot="5400000">
          <a:off x="2187486" y="1328417"/>
          <a:ext cx="197026" cy="23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15070" y="1348119"/>
        <a:ext cx="141859" cy="137918"/>
      </dsp:txXfrm>
    </dsp:sp>
    <dsp:sp modelId="{53587F49-9531-4BBF-99D4-6FD4CFE050F9}">
      <dsp:nvSpPr>
        <dsp:cNvPr id="0" name=""/>
        <dsp:cNvSpPr/>
      </dsp:nvSpPr>
      <dsp:spPr>
        <a:xfrm>
          <a:off x="1282601" y="1577984"/>
          <a:ext cx="2006796" cy="5254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agona Book"/>
            </a:rPr>
            <a:t>Implementing ML algorithms</a:t>
          </a:r>
          <a:endParaRPr lang="en-US" sz="1100" kern="1200" dirty="0"/>
        </a:p>
      </dsp:txBody>
      <dsp:txXfrm>
        <a:off x="1297990" y="1593373"/>
        <a:ext cx="1976018" cy="494625"/>
      </dsp:txXfrm>
    </dsp:sp>
    <dsp:sp modelId="{9CF54B81-2308-4737-B84D-84E471E27C7E}">
      <dsp:nvSpPr>
        <dsp:cNvPr id="0" name=""/>
        <dsp:cNvSpPr/>
      </dsp:nvSpPr>
      <dsp:spPr>
        <a:xfrm rot="5400000">
          <a:off x="2187486" y="2116523"/>
          <a:ext cx="197026" cy="23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15070" y="2136225"/>
        <a:ext cx="141859" cy="137918"/>
      </dsp:txXfrm>
    </dsp:sp>
    <dsp:sp modelId="{4CDE7F7A-EC4E-4164-B78D-D83E60656775}">
      <dsp:nvSpPr>
        <dsp:cNvPr id="0" name=""/>
        <dsp:cNvSpPr/>
      </dsp:nvSpPr>
      <dsp:spPr>
        <a:xfrm>
          <a:off x="1282601" y="2366090"/>
          <a:ext cx="2006796" cy="5254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agona Book"/>
            </a:rPr>
            <a:t>Choosing the best algorithm based on accuracy metric</a:t>
          </a:r>
        </a:p>
      </dsp:txBody>
      <dsp:txXfrm>
        <a:off x="1297990" y="2381479"/>
        <a:ext cx="1976018" cy="494625"/>
      </dsp:txXfrm>
    </dsp:sp>
    <dsp:sp modelId="{9523E4F4-9643-4A33-AE1D-653A2A4D9A05}">
      <dsp:nvSpPr>
        <dsp:cNvPr id="0" name=""/>
        <dsp:cNvSpPr/>
      </dsp:nvSpPr>
      <dsp:spPr>
        <a:xfrm rot="5400000">
          <a:off x="2187486" y="2904629"/>
          <a:ext cx="197026" cy="23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215070" y="2924331"/>
        <a:ext cx="141859" cy="137918"/>
      </dsp:txXfrm>
    </dsp:sp>
    <dsp:sp modelId="{ABFBD8DA-4616-49DB-8CFE-9E265B48D0BB}">
      <dsp:nvSpPr>
        <dsp:cNvPr id="0" name=""/>
        <dsp:cNvSpPr/>
      </dsp:nvSpPr>
      <dsp:spPr>
        <a:xfrm>
          <a:off x="1282601" y="3154196"/>
          <a:ext cx="2006796" cy="5254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agona Book"/>
            </a:rPr>
            <a:t>Training the model</a:t>
          </a:r>
        </a:p>
      </dsp:txBody>
      <dsp:txXfrm>
        <a:off x="1297990" y="3169585"/>
        <a:ext cx="1976018" cy="494625"/>
      </dsp:txXfrm>
    </dsp:sp>
    <dsp:sp modelId="{CAD6D94B-74E3-4487-BED7-8ADFD680F0C7}">
      <dsp:nvSpPr>
        <dsp:cNvPr id="0" name=""/>
        <dsp:cNvSpPr/>
      </dsp:nvSpPr>
      <dsp:spPr>
        <a:xfrm rot="5400000">
          <a:off x="2187486" y="3692735"/>
          <a:ext cx="197026" cy="23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2215070" y="3712437"/>
        <a:ext cx="141859" cy="137918"/>
      </dsp:txXfrm>
    </dsp:sp>
    <dsp:sp modelId="{3C33704C-F602-412B-B6B7-D9EAA987CA50}">
      <dsp:nvSpPr>
        <dsp:cNvPr id="0" name=""/>
        <dsp:cNvSpPr/>
      </dsp:nvSpPr>
      <dsp:spPr>
        <a:xfrm>
          <a:off x="1282601" y="3942301"/>
          <a:ext cx="2006796" cy="5254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agona Book"/>
            </a:rPr>
            <a:t>Testing on an unseen resume</a:t>
          </a:r>
        </a:p>
      </dsp:txBody>
      <dsp:txXfrm>
        <a:off x="1297990" y="3957690"/>
        <a:ext cx="1976018" cy="494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E487B-A1A4-40D2-8882-929D7B102668}">
      <dsp:nvSpPr>
        <dsp:cNvPr id="0" name=""/>
        <dsp:cNvSpPr/>
      </dsp:nvSpPr>
      <dsp:spPr>
        <a:xfrm>
          <a:off x="1379995" y="2124"/>
          <a:ext cx="1972861" cy="7903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Sagona Book"/>
            </a:rPr>
            <a:t>Text cleaning </a:t>
          </a:r>
          <a:endParaRPr lang="en-US" sz="1800" kern="1200" dirty="0"/>
        </a:p>
      </dsp:txBody>
      <dsp:txXfrm>
        <a:off x="1403144" y="25273"/>
        <a:ext cx="1926563" cy="744081"/>
      </dsp:txXfrm>
    </dsp:sp>
    <dsp:sp modelId="{60371BCE-4139-4C97-B8D5-981DAFF64A44}">
      <dsp:nvSpPr>
        <dsp:cNvPr id="0" name=""/>
        <dsp:cNvSpPr/>
      </dsp:nvSpPr>
      <dsp:spPr>
        <a:xfrm rot="5400000">
          <a:off x="2218229" y="812263"/>
          <a:ext cx="296392" cy="355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259724" y="841902"/>
        <a:ext cx="213402" cy="207474"/>
      </dsp:txXfrm>
    </dsp:sp>
    <dsp:sp modelId="{73923FB0-034C-4A90-859E-CF95A370A453}">
      <dsp:nvSpPr>
        <dsp:cNvPr id="0" name=""/>
        <dsp:cNvSpPr/>
      </dsp:nvSpPr>
      <dsp:spPr>
        <a:xfrm>
          <a:off x="1379995" y="1187694"/>
          <a:ext cx="1972861" cy="7903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Sagona Book"/>
            </a:rPr>
            <a:t>Normalization</a:t>
          </a:r>
        </a:p>
      </dsp:txBody>
      <dsp:txXfrm>
        <a:off x="1403144" y="1210843"/>
        <a:ext cx="1926563" cy="744081"/>
      </dsp:txXfrm>
    </dsp:sp>
    <dsp:sp modelId="{8F86E952-8BF5-4E0A-A3F5-989BE6EFCD8E}">
      <dsp:nvSpPr>
        <dsp:cNvPr id="0" name=""/>
        <dsp:cNvSpPr/>
      </dsp:nvSpPr>
      <dsp:spPr>
        <a:xfrm rot="5400000">
          <a:off x="2218229" y="1997833"/>
          <a:ext cx="296392" cy="355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259724" y="2027472"/>
        <a:ext cx="213402" cy="207474"/>
      </dsp:txXfrm>
    </dsp:sp>
    <dsp:sp modelId="{51467327-5445-489E-914A-D81C64CBE003}">
      <dsp:nvSpPr>
        <dsp:cNvPr id="0" name=""/>
        <dsp:cNvSpPr/>
      </dsp:nvSpPr>
      <dsp:spPr>
        <a:xfrm>
          <a:off x="1379995" y="2373263"/>
          <a:ext cx="1972861" cy="7903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Sagona Book"/>
            </a:rPr>
            <a:t>Tokenization</a:t>
          </a:r>
          <a:endParaRPr lang="en-US" sz="1800" kern="1200" dirty="0"/>
        </a:p>
      </dsp:txBody>
      <dsp:txXfrm>
        <a:off x="1403144" y="2396412"/>
        <a:ext cx="1926563" cy="744081"/>
      </dsp:txXfrm>
    </dsp:sp>
    <dsp:sp modelId="{69113B19-061C-4969-8D49-5CD43D9469A7}">
      <dsp:nvSpPr>
        <dsp:cNvPr id="0" name=""/>
        <dsp:cNvSpPr/>
      </dsp:nvSpPr>
      <dsp:spPr>
        <a:xfrm rot="5400000">
          <a:off x="2218229" y="3183403"/>
          <a:ext cx="296392" cy="355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259724" y="3213042"/>
        <a:ext cx="213402" cy="207474"/>
      </dsp:txXfrm>
    </dsp:sp>
    <dsp:sp modelId="{5D28F4CA-56FF-49BF-B8AD-CA2C6FC1707B}">
      <dsp:nvSpPr>
        <dsp:cNvPr id="0" name=""/>
        <dsp:cNvSpPr/>
      </dsp:nvSpPr>
      <dsp:spPr>
        <a:xfrm>
          <a:off x="1379995" y="3558833"/>
          <a:ext cx="1972861" cy="7903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Sagona Book"/>
            </a:rPr>
            <a:t>Text Transformation</a:t>
          </a:r>
          <a:endParaRPr lang="en-US" sz="1800" kern="1200" dirty="0"/>
        </a:p>
      </dsp:txBody>
      <dsp:txXfrm>
        <a:off x="1403144" y="3581982"/>
        <a:ext cx="1926563" cy="744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5DBC9-6319-4639-954E-BBD90F8A99E3}">
      <dsp:nvSpPr>
        <dsp:cNvPr id="0" name=""/>
        <dsp:cNvSpPr/>
      </dsp:nvSpPr>
      <dsp:spPr>
        <a:xfrm>
          <a:off x="1968786" y="1995391"/>
          <a:ext cx="1155519" cy="5777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Sagona Book"/>
            </a:rPr>
            <a:t>Algorithms</a:t>
          </a:r>
          <a:endParaRPr lang="en-US" sz="1300" kern="1200" dirty="0"/>
        </a:p>
      </dsp:txBody>
      <dsp:txXfrm>
        <a:off x="1985708" y="2012313"/>
        <a:ext cx="1121675" cy="543915"/>
      </dsp:txXfrm>
    </dsp:sp>
    <dsp:sp modelId="{7F7BB371-35DF-4490-9C4A-F24506D94E9C}">
      <dsp:nvSpPr>
        <dsp:cNvPr id="0" name=""/>
        <dsp:cNvSpPr/>
      </dsp:nvSpPr>
      <dsp:spPr>
        <a:xfrm rot="16983315">
          <a:off x="2332330" y="1276253"/>
          <a:ext cx="2046159" cy="22763"/>
        </a:xfrm>
        <a:custGeom>
          <a:avLst/>
          <a:gdLst/>
          <a:ahLst/>
          <a:cxnLst/>
          <a:rect l="0" t="0" r="0" b="0"/>
          <a:pathLst>
            <a:path>
              <a:moveTo>
                <a:pt x="0" y="11381"/>
              </a:moveTo>
              <a:lnTo>
                <a:pt x="2046159"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304256" y="1236481"/>
        <a:ext cx="102307" cy="102307"/>
      </dsp:txXfrm>
    </dsp:sp>
    <dsp:sp modelId="{14E09307-F475-4944-8820-5E43A0F75BDA}">
      <dsp:nvSpPr>
        <dsp:cNvPr id="0" name=""/>
        <dsp:cNvSpPr/>
      </dsp:nvSpPr>
      <dsp:spPr>
        <a:xfrm>
          <a:off x="3586514" y="2119"/>
          <a:ext cx="1750936" cy="5777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Sagona Book"/>
            </a:rPr>
            <a:t>Multinomial </a:t>
          </a:r>
          <a:endParaRPr lang="en-US" sz="1300" kern="1200" dirty="0"/>
        </a:p>
      </dsp:txBody>
      <dsp:txXfrm>
        <a:off x="3603436" y="19041"/>
        <a:ext cx="1717092" cy="543915"/>
      </dsp:txXfrm>
    </dsp:sp>
    <dsp:sp modelId="{4F95F40B-62C3-40A6-9479-FD264836987D}">
      <dsp:nvSpPr>
        <dsp:cNvPr id="0" name=""/>
        <dsp:cNvSpPr/>
      </dsp:nvSpPr>
      <dsp:spPr>
        <a:xfrm rot="17350740">
          <a:off x="2651941" y="1608465"/>
          <a:ext cx="1406937" cy="22763"/>
        </a:xfrm>
        <a:custGeom>
          <a:avLst/>
          <a:gdLst/>
          <a:ahLst/>
          <a:cxnLst/>
          <a:rect l="0" t="0" r="0" b="0"/>
          <a:pathLst>
            <a:path>
              <a:moveTo>
                <a:pt x="0" y="11381"/>
              </a:moveTo>
              <a:lnTo>
                <a:pt x="1406937"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0236" y="1584673"/>
        <a:ext cx="70346" cy="70346"/>
      </dsp:txXfrm>
    </dsp:sp>
    <dsp:sp modelId="{D554B40F-B963-4C45-B863-781984F12C59}">
      <dsp:nvSpPr>
        <dsp:cNvPr id="0" name=""/>
        <dsp:cNvSpPr/>
      </dsp:nvSpPr>
      <dsp:spPr>
        <a:xfrm>
          <a:off x="3586514" y="666543"/>
          <a:ext cx="1750924" cy="5777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Sagona Book"/>
            </a:rPr>
            <a:t>Logistic regression</a:t>
          </a:r>
          <a:endParaRPr lang="en-US" sz="1300" kern="1200" dirty="0"/>
        </a:p>
      </dsp:txBody>
      <dsp:txXfrm>
        <a:off x="3603436" y="683465"/>
        <a:ext cx="1717080" cy="543915"/>
      </dsp:txXfrm>
    </dsp:sp>
    <dsp:sp modelId="{BE0CE3CB-812F-437B-A385-5333CA146325}">
      <dsp:nvSpPr>
        <dsp:cNvPr id="0" name=""/>
        <dsp:cNvSpPr/>
      </dsp:nvSpPr>
      <dsp:spPr>
        <a:xfrm rot="18289469">
          <a:off x="2950720" y="1940677"/>
          <a:ext cx="809379" cy="22763"/>
        </a:xfrm>
        <a:custGeom>
          <a:avLst/>
          <a:gdLst/>
          <a:ahLst/>
          <a:cxnLst/>
          <a:rect l="0" t="0" r="0" b="0"/>
          <a:pathLst>
            <a:path>
              <a:moveTo>
                <a:pt x="0" y="11381"/>
              </a:moveTo>
              <a:lnTo>
                <a:pt x="809379"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35175" y="1931824"/>
        <a:ext cx="40468" cy="40468"/>
      </dsp:txXfrm>
    </dsp:sp>
    <dsp:sp modelId="{81E8F3A2-DFB9-42B7-8060-55D405CD883A}">
      <dsp:nvSpPr>
        <dsp:cNvPr id="0" name=""/>
        <dsp:cNvSpPr/>
      </dsp:nvSpPr>
      <dsp:spPr>
        <a:xfrm>
          <a:off x="3586514" y="1330967"/>
          <a:ext cx="1749584" cy="5777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Sagona Book"/>
            </a:rPr>
            <a:t>Decision tree classifier</a:t>
          </a:r>
        </a:p>
      </dsp:txBody>
      <dsp:txXfrm>
        <a:off x="3603436" y="1347889"/>
        <a:ext cx="1715740" cy="543915"/>
      </dsp:txXfrm>
    </dsp:sp>
    <dsp:sp modelId="{5683BEAD-5A08-40D5-B918-8892E478ABB9}">
      <dsp:nvSpPr>
        <dsp:cNvPr id="0" name=""/>
        <dsp:cNvSpPr/>
      </dsp:nvSpPr>
      <dsp:spPr>
        <a:xfrm>
          <a:off x="3124306" y="2272889"/>
          <a:ext cx="462207" cy="22763"/>
        </a:xfrm>
        <a:custGeom>
          <a:avLst/>
          <a:gdLst/>
          <a:ahLst/>
          <a:cxnLst/>
          <a:rect l="0" t="0" r="0" b="0"/>
          <a:pathLst>
            <a:path>
              <a:moveTo>
                <a:pt x="0" y="11381"/>
              </a:moveTo>
              <a:lnTo>
                <a:pt x="462207"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43855" y="2272715"/>
        <a:ext cx="23110" cy="23110"/>
      </dsp:txXfrm>
    </dsp:sp>
    <dsp:sp modelId="{834724C3-3313-4700-879E-46982DD0AD26}">
      <dsp:nvSpPr>
        <dsp:cNvPr id="0" name=""/>
        <dsp:cNvSpPr/>
      </dsp:nvSpPr>
      <dsp:spPr>
        <a:xfrm>
          <a:off x="3586514" y="1995391"/>
          <a:ext cx="1730333" cy="5777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Sagona Book"/>
            </a:rPr>
            <a:t>Random forest Classifier</a:t>
          </a:r>
        </a:p>
      </dsp:txBody>
      <dsp:txXfrm>
        <a:off x="3603436" y="2012313"/>
        <a:ext cx="1696489" cy="543915"/>
      </dsp:txXfrm>
    </dsp:sp>
    <dsp:sp modelId="{1E14F775-15C4-485E-9AE0-5A5395C537DC}">
      <dsp:nvSpPr>
        <dsp:cNvPr id="0" name=""/>
        <dsp:cNvSpPr/>
      </dsp:nvSpPr>
      <dsp:spPr>
        <a:xfrm rot="3310531">
          <a:off x="2950720" y="2605101"/>
          <a:ext cx="809379" cy="22763"/>
        </a:xfrm>
        <a:custGeom>
          <a:avLst/>
          <a:gdLst/>
          <a:ahLst/>
          <a:cxnLst/>
          <a:rect l="0" t="0" r="0" b="0"/>
          <a:pathLst>
            <a:path>
              <a:moveTo>
                <a:pt x="0" y="11381"/>
              </a:moveTo>
              <a:lnTo>
                <a:pt x="809379"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35175" y="2596248"/>
        <a:ext cx="40468" cy="40468"/>
      </dsp:txXfrm>
    </dsp:sp>
    <dsp:sp modelId="{ED144EE9-1F8A-4C0A-A6D5-378F82511BE9}">
      <dsp:nvSpPr>
        <dsp:cNvPr id="0" name=""/>
        <dsp:cNvSpPr/>
      </dsp:nvSpPr>
      <dsp:spPr>
        <a:xfrm>
          <a:off x="3586514" y="2659814"/>
          <a:ext cx="1733037" cy="5777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Sagona Book"/>
            </a:rPr>
            <a:t>Linear SVC</a:t>
          </a:r>
        </a:p>
      </dsp:txBody>
      <dsp:txXfrm>
        <a:off x="3603436" y="2676736"/>
        <a:ext cx="1699193" cy="543915"/>
      </dsp:txXfrm>
    </dsp:sp>
    <dsp:sp modelId="{D21AD509-BBD6-4364-8217-4482DE5E58A6}">
      <dsp:nvSpPr>
        <dsp:cNvPr id="0" name=""/>
        <dsp:cNvSpPr/>
      </dsp:nvSpPr>
      <dsp:spPr>
        <a:xfrm rot="4249260">
          <a:off x="2651941" y="2937313"/>
          <a:ext cx="1406937" cy="22763"/>
        </a:xfrm>
        <a:custGeom>
          <a:avLst/>
          <a:gdLst/>
          <a:ahLst/>
          <a:cxnLst/>
          <a:rect l="0" t="0" r="0" b="0"/>
          <a:pathLst>
            <a:path>
              <a:moveTo>
                <a:pt x="0" y="11381"/>
              </a:moveTo>
              <a:lnTo>
                <a:pt x="1406937"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0236" y="2913521"/>
        <a:ext cx="70346" cy="70346"/>
      </dsp:txXfrm>
    </dsp:sp>
    <dsp:sp modelId="{0BDE9734-9B0F-4288-8BFB-BE1DA68FF2F3}">
      <dsp:nvSpPr>
        <dsp:cNvPr id="0" name=""/>
        <dsp:cNvSpPr/>
      </dsp:nvSpPr>
      <dsp:spPr>
        <a:xfrm>
          <a:off x="3586514" y="3324238"/>
          <a:ext cx="1731685" cy="5777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Sagona Book"/>
            </a:rPr>
            <a:t>SGD classifier</a:t>
          </a:r>
        </a:p>
      </dsp:txBody>
      <dsp:txXfrm>
        <a:off x="3603436" y="3341160"/>
        <a:ext cx="1697841" cy="543915"/>
      </dsp:txXfrm>
    </dsp:sp>
    <dsp:sp modelId="{F83AC3CA-4AC8-4A6B-9F4D-86594F0266E6}">
      <dsp:nvSpPr>
        <dsp:cNvPr id="0" name=""/>
        <dsp:cNvSpPr/>
      </dsp:nvSpPr>
      <dsp:spPr>
        <a:xfrm rot="4616685">
          <a:off x="2332330" y="3269525"/>
          <a:ext cx="2046159" cy="22763"/>
        </a:xfrm>
        <a:custGeom>
          <a:avLst/>
          <a:gdLst/>
          <a:ahLst/>
          <a:cxnLst/>
          <a:rect l="0" t="0" r="0" b="0"/>
          <a:pathLst>
            <a:path>
              <a:moveTo>
                <a:pt x="0" y="11381"/>
              </a:moveTo>
              <a:lnTo>
                <a:pt x="2046159"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304256" y="3229752"/>
        <a:ext cx="102307" cy="102307"/>
      </dsp:txXfrm>
    </dsp:sp>
    <dsp:sp modelId="{8C2D0EE0-FB5C-48DC-BF07-CA92FB0B842C}">
      <dsp:nvSpPr>
        <dsp:cNvPr id="0" name=""/>
        <dsp:cNvSpPr/>
      </dsp:nvSpPr>
      <dsp:spPr>
        <a:xfrm>
          <a:off x="3586514" y="3988662"/>
          <a:ext cx="1711082" cy="5777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Sagona Book"/>
            </a:rPr>
            <a:t>K </a:t>
          </a:r>
          <a:r>
            <a:rPr lang="en-US" sz="1300" kern="1200" dirty="0" err="1">
              <a:latin typeface="Sagona Book"/>
            </a:rPr>
            <a:t>Neighbours</a:t>
          </a:r>
          <a:r>
            <a:rPr lang="en-US" sz="1300" kern="1200" dirty="0">
              <a:latin typeface="Sagona Book"/>
            </a:rPr>
            <a:t> classifier</a:t>
          </a:r>
          <a:endParaRPr lang="en-US" sz="1300" kern="1200" dirty="0"/>
        </a:p>
      </dsp:txBody>
      <dsp:txXfrm>
        <a:off x="3603436" y="4005584"/>
        <a:ext cx="1677238" cy="5439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11/28/2023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1543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627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5713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85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192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828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556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159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422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374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809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11/28/2023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83529572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2" r:id="rId6"/>
    <p:sldLayoutId id="2147483788" r:id="rId7"/>
    <p:sldLayoutId id="2147483789" r:id="rId8"/>
    <p:sldLayoutId id="2147483790" r:id="rId9"/>
    <p:sldLayoutId id="2147483791" r:id="rId10"/>
    <p:sldLayoutId id="21474837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jillanisofttech/updated-resume-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5" name="Top Left">
            <a:extLst>
              <a:ext uri="{FF2B5EF4-FFF2-40B4-BE49-F238E27FC236}">
                <a16:creationId xmlns:a16="http://schemas.microsoft.com/office/drawing/2014/main" id="{14DEC4C2-FF1C-4A02-81A7-BCB494625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3086"/>
            <a:ext cx="6711876" cy="4498887"/>
            <a:chOff x="-76200" y="-3086"/>
            <a:chExt cx="6711876" cy="4498887"/>
          </a:xfrm>
        </p:grpSpPr>
        <p:sp>
          <p:nvSpPr>
            <p:cNvPr id="66" name="Freeform: Shape 65">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7" name="Group 66">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68" name="Freeform: Shape 67">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4"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9525" cap="rnd">
                <a:solidFill>
                  <a:schemeClr val="accent2">
                    <a:alpha val="35000"/>
                  </a:schemeClr>
                </a:solidFill>
                <a:prstDash val="lgDash"/>
                <a:round/>
              </a:ln>
            </p:spPr>
            <p:txBody>
              <a:bodyPr rtlCol="0" anchor="ctr"/>
              <a:lstStyle/>
              <a:p>
                <a:endParaRPr lang="en-US"/>
              </a:p>
            </p:txBody>
          </p:sp>
        </p:grpSp>
      </p:grpSp>
      <p:grpSp>
        <p:nvGrpSpPr>
          <p:cNvPr id="93" name="Bottom Right">
            <a:extLst>
              <a:ext uri="{FF2B5EF4-FFF2-40B4-BE49-F238E27FC236}">
                <a16:creationId xmlns:a16="http://schemas.microsoft.com/office/drawing/2014/main" id="{A123D6C4-ECAE-4A6A-BBF9-0DE14764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94" name="Freeform: Shape 93">
              <a:extLst>
                <a:ext uri="{FF2B5EF4-FFF2-40B4-BE49-F238E27FC236}">
                  <a16:creationId xmlns:a16="http://schemas.microsoft.com/office/drawing/2014/main" id="{221B5BF0-9A2C-48C4-B61E-041B76319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95" name="Graphic 157">
              <a:extLst>
                <a:ext uri="{FF2B5EF4-FFF2-40B4-BE49-F238E27FC236}">
                  <a16:creationId xmlns:a16="http://schemas.microsoft.com/office/drawing/2014/main" id="{6E057D01-EFCE-465E-9BD4-C95D34BA64E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7" name="Freeform: Shape 96">
                <a:extLst>
                  <a:ext uri="{FF2B5EF4-FFF2-40B4-BE49-F238E27FC236}">
                    <a16:creationId xmlns:a16="http://schemas.microsoft.com/office/drawing/2014/main" id="{75A27398-CE92-4A19-8412-8B7ACCAD6B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95AF9CCA-48EC-44CD-8A83-AE4EFA06E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3365CA81-1B72-429C-A8DD-D360B8A58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11C79CF9-E729-4ACE-8267-89276F8CE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A2BFD27A-F2B0-407E-8CEE-081001B4F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7233A9D3-222B-46F8-8EFF-56CEAEBEC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DFDB48BC-A62B-4298-AC8D-3B21D6C00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96" name="Freeform: Shape 95">
              <a:extLst>
                <a:ext uri="{FF2B5EF4-FFF2-40B4-BE49-F238E27FC236}">
                  <a16:creationId xmlns:a16="http://schemas.microsoft.com/office/drawing/2014/main" id="{5071F2EC-A717-4C22-8446-B14C9D1A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2898946" y="649149"/>
            <a:ext cx="8075257" cy="3187427"/>
          </a:xfrm>
        </p:spPr>
        <p:txBody>
          <a:bodyPr>
            <a:normAutofit/>
          </a:bodyPr>
          <a:lstStyle/>
          <a:p>
            <a:pPr algn="r"/>
            <a:r>
              <a:rPr lang="en-US" sz="5000" dirty="0"/>
              <a:t>RESUME SCREENING USING MACHINE LEARNING</a:t>
            </a:r>
          </a:p>
        </p:txBody>
      </p:sp>
      <p:sp>
        <p:nvSpPr>
          <p:cNvPr id="3" name="Subtitle 2"/>
          <p:cNvSpPr>
            <a:spLocks noGrp="1"/>
          </p:cNvSpPr>
          <p:nvPr>
            <p:ph type="subTitle" idx="1"/>
          </p:nvPr>
        </p:nvSpPr>
        <p:spPr>
          <a:xfrm>
            <a:off x="5186731" y="4386245"/>
            <a:ext cx="5993576" cy="1437075"/>
          </a:xfrm>
        </p:spPr>
        <p:txBody>
          <a:bodyPr vert="horz" lIns="91440" tIns="45720" rIns="91440" bIns="45720" rtlCol="0" anchor="t">
            <a:normAutofit/>
          </a:bodyPr>
          <a:lstStyle/>
          <a:p>
            <a:pPr algn="r"/>
            <a:r>
              <a:rPr lang="en-US" sz="2200" dirty="0">
                <a:cs typeface="Arial"/>
              </a:rPr>
              <a:t>Sanjana Rayarala (</a:t>
            </a:r>
            <a:r>
              <a:rPr lang="en-US" sz="1800" dirty="0">
                <a:cs typeface="Arial"/>
              </a:rPr>
              <a:t>A20548132</a:t>
            </a:r>
            <a:r>
              <a:rPr lang="en-US" sz="2200" dirty="0">
                <a:cs typeface="Arial"/>
              </a:rPr>
              <a:t>)</a:t>
            </a:r>
            <a:br>
              <a:rPr lang="en-US" sz="2200" dirty="0">
                <a:cs typeface="Arial"/>
              </a:rPr>
            </a:br>
            <a:r>
              <a:rPr lang="en-US" sz="2200" dirty="0">
                <a:cs typeface="Arial"/>
              </a:rPr>
              <a:t>Sai Dheeraj </a:t>
            </a:r>
            <a:r>
              <a:rPr lang="en-US" sz="2200" dirty="0" err="1">
                <a:cs typeface="Arial"/>
              </a:rPr>
              <a:t>Surampally</a:t>
            </a:r>
            <a:r>
              <a:rPr lang="en-US" sz="2200" dirty="0">
                <a:cs typeface="Arial"/>
              </a:rPr>
              <a:t> (</a:t>
            </a:r>
            <a:r>
              <a:rPr lang="en-IN" sz="1800" dirty="0">
                <a:effectLst/>
                <a:ea typeface="Calibri" panose="020F0502020204030204" pitchFamily="34" charset="0"/>
              </a:rPr>
              <a:t>A20545700</a:t>
            </a:r>
            <a:r>
              <a:rPr lang="en-US" sz="2200" dirty="0">
                <a:cs typeface="Arial"/>
              </a:rPr>
              <a:t>)</a:t>
            </a:r>
            <a:r>
              <a:rPr lang="en-IN" sz="1800" dirty="0">
                <a:effectLst/>
                <a:latin typeface="Times New Roman" panose="02020603050405020304" pitchFamily="18" charset="0"/>
                <a:ea typeface="Calibri" panose="020F0502020204030204" pitchFamily="34" charset="0"/>
              </a:rPr>
              <a:t> </a:t>
            </a:r>
            <a:br>
              <a:rPr lang="en-US" sz="2200" dirty="0">
                <a:cs typeface="Arial"/>
              </a:rPr>
            </a:br>
            <a:r>
              <a:rPr lang="en-US" sz="2200" dirty="0">
                <a:cs typeface="Arial"/>
              </a:rPr>
              <a:t>Rahul </a:t>
            </a:r>
            <a:r>
              <a:rPr lang="en-US" sz="2200" dirty="0" err="1">
                <a:cs typeface="Arial"/>
              </a:rPr>
              <a:t>Narahari</a:t>
            </a:r>
            <a:r>
              <a:rPr lang="en-US" sz="2200" dirty="0">
                <a:cs typeface="Arial"/>
              </a:rPr>
              <a:t> (</a:t>
            </a:r>
            <a:r>
              <a:rPr lang="en-IN" sz="1800" dirty="0">
                <a:effectLst/>
                <a:ea typeface="Calibri" panose="020F0502020204030204" pitchFamily="34" charset="0"/>
              </a:rPr>
              <a:t>A20545662</a:t>
            </a:r>
            <a:r>
              <a:rPr lang="en-US" sz="2200" dirty="0">
                <a:cs typeface="Arial"/>
              </a:rPr>
              <a:t>)</a:t>
            </a:r>
            <a:r>
              <a:rPr lang="en-IN" sz="1800" dirty="0">
                <a:effectLst/>
                <a:latin typeface="Times New Roman" panose="02020603050405020304" pitchFamily="18" charset="0"/>
                <a:ea typeface="Calibri" panose="020F0502020204030204" pitchFamily="34" charset="0"/>
              </a:rPr>
              <a:t> </a:t>
            </a:r>
            <a:endParaRPr lang="en-US" sz="2200" dirty="0">
              <a:cs typeface="Arial"/>
            </a:endParaRPr>
          </a:p>
        </p:txBody>
      </p:sp>
      <p:grpSp>
        <p:nvGrpSpPr>
          <p:cNvPr id="105"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106" name="Straight Connector 105">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07" name="Straight Connector 106">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07A6-9BCF-5078-0BD1-98E16863932B}"/>
              </a:ext>
            </a:extLst>
          </p:cNvPr>
          <p:cNvSpPr>
            <a:spLocks noGrp="1"/>
          </p:cNvSpPr>
          <p:nvPr>
            <p:ph type="title"/>
          </p:nvPr>
        </p:nvSpPr>
        <p:spPr/>
        <p:txBody>
          <a:bodyPr/>
          <a:lstStyle/>
          <a:p>
            <a:r>
              <a:rPr lang="en-US" dirty="0"/>
              <a:t>Choosing the best Algorithm</a:t>
            </a:r>
          </a:p>
        </p:txBody>
      </p:sp>
      <p:sp>
        <p:nvSpPr>
          <p:cNvPr id="3" name="Content Placeholder 2">
            <a:extLst>
              <a:ext uri="{FF2B5EF4-FFF2-40B4-BE49-F238E27FC236}">
                <a16:creationId xmlns:a16="http://schemas.microsoft.com/office/drawing/2014/main" id="{BDFDDCF5-2F5E-8829-BC2E-F727E36D717F}"/>
              </a:ext>
            </a:extLst>
          </p:cNvPr>
          <p:cNvSpPr>
            <a:spLocks noGrp="1"/>
          </p:cNvSpPr>
          <p:nvPr>
            <p:ph idx="1"/>
          </p:nvPr>
        </p:nvSpPr>
        <p:spPr/>
        <p:txBody>
          <a:bodyPr/>
          <a:lstStyle/>
          <a:p>
            <a:r>
              <a:rPr lang="en-US" dirty="0"/>
              <a:t>Training using the best algorithm.</a:t>
            </a:r>
          </a:p>
          <a:p>
            <a:endParaRPr lang="en-US" dirty="0"/>
          </a:p>
          <a:p>
            <a:endParaRPr lang="en-US" dirty="0"/>
          </a:p>
          <a:p>
            <a:endParaRPr lang="en-US" dirty="0"/>
          </a:p>
          <a:p>
            <a:r>
              <a:rPr lang="en-US" dirty="0"/>
              <a:t>Using the model.</a:t>
            </a:r>
          </a:p>
          <a:p>
            <a:pPr marL="0" indent="0">
              <a:buNone/>
            </a:pPr>
            <a:r>
              <a:rPr lang="en-US" dirty="0"/>
              <a:t>   </a:t>
            </a:r>
          </a:p>
          <a:p>
            <a:pPr marL="0" indent="0">
              <a:buNone/>
            </a:pPr>
            <a:endParaRPr lang="en-US" dirty="0"/>
          </a:p>
        </p:txBody>
      </p:sp>
      <p:pic>
        <p:nvPicPr>
          <p:cNvPr id="10" name="Picture 9">
            <a:extLst>
              <a:ext uri="{FF2B5EF4-FFF2-40B4-BE49-F238E27FC236}">
                <a16:creationId xmlns:a16="http://schemas.microsoft.com/office/drawing/2014/main" id="{FF2DA96A-E2F1-1049-7803-CD4FC66508F5}"/>
              </a:ext>
            </a:extLst>
          </p:cNvPr>
          <p:cNvPicPr>
            <a:picLocks noChangeAspect="1"/>
          </p:cNvPicPr>
          <p:nvPr/>
        </p:nvPicPr>
        <p:blipFill>
          <a:blip r:embed="rId2"/>
          <a:stretch>
            <a:fillRect/>
          </a:stretch>
        </p:blipFill>
        <p:spPr>
          <a:xfrm>
            <a:off x="1160458" y="2427406"/>
            <a:ext cx="4536707" cy="1528578"/>
          </a:xfrm>
          <a:prstGeom prst="rect">
            <a:avLst/>
          </a:prstGeom>
        </p:spPr>
      </p:pic>
      <p:pic>
        <p:nvPicPr>
          <p:cNvPr id="12" name="Picture 11">
            <a:extLst>
              <a:ext uri="{FF2B5EF4-FFF2-40B4-BE49-F238E27FC236}">
                <a16:creationId xmlns:a16="http://schemas.microsoft.com/office/drawing/2014/main" id="{41684BAB-1BCC-6188-4CB1-AE37CB6B1F6D}"/>
              </a:ext>
            </a:extLst>
          </p:cNvPr>
          <p:cNvPicPr>
            <a:picLocks noChangeAspect="1"/>
          </p:cNvPicPr>
          <p:nvPr/>
        </p:nvPicPr>
        <p:blipFill>
          <a:blip r:embed="rId3"/>
          <a:stretch>
            <a:fillRect/>
          </a:stretch>
        </p:blipFill>
        <p:spPr>
          <a:xfrm>
            <a:off x="1160458" y="4952930"/>
            <a:ext cx="4800847" cy="1358970"/>
          </a:xfrm>
          <a:prstGeom prst="rect">
            <a:avLst/>
          </a:prstGeom>
        </p:spPr>
      </p:pic>
    </p:spTree>
    <p:extLst>
      <p:ext uri="{BB962C8B-B14F-4D97-AF65-F5344CB8AC3E}">
        <p14:creationId xmlns:p14="http://schemas.microsoft.com/office/powerpoint/2010/main" val="266099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07A6-9BCF-5078-0BD1-98E16863932B}"/>
              </a:ext>
            </a:extLst>
          </p:cNvPr>
          <p:cNvSpPr>
            <a:spLocks noGrp="1"/>
          </p:cNvSpPr>
          <p:nvPr>
            <p:ph type="title"/>
          </p:nvPr>
        </p:nvSpPr>
        <p:spPr/>
        <p:txBody>
          <a:bodyPr/>
          <a:lstStyle/>
          <a:p>
            <a:r>
              <a:rPr lang="en-US" dirty="0"/>
              <a:t>Using the model for Web page</a:t>
            </a:r>
          </a:p>
        </p:txBody>
      </p:sp>
      <p:sp>
        <p:nvSpPr>
          <p:cNvPr id="3" name="Content Placeholder 2">
            <a:extLst>
              <a:ext uri="{FF2B5EF4-FFF2-40B4-BE49-F238E27FC236}">
                <a16:creationId xmlns:a16="http://schemas.microsoft.com/office/drawing/2014/main" id="{BDFDDCF5-2F5E-8829-BC2E-F727E36D717F}"/>
              </a:ext>
            </a:extLst>
          </p:cNvPr>
          <p:cNvSpPr>
            <a:spLocks noGrp="1"/>
          </p:cNvSpPr>
          <p:nvPr>
            <p:ph idx="1"/>
          </p:nvPr>
        </p:nvSpPr>
        <p:spPr/>
        <p:txBody>
          <a:bodyPr numCol="2"/>
          <a:lstStyle/>
          <a:p>
            <a:r>
              <a:rPr lang="en-US" dirty="0"/>
              <a:t>Back-end.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Front-end.</a:t>
            </a:r>
          </a:p>
          <a:p>
            <a:pPr marL="0" indent="0">
              <a:buNone/>
            </a:pPr>
            <a:r>
              <a:rPr lang="en-US" dirty="0"/>
              <a:t>   </a:t>
            </a:r>
          </a:p>
          <a:p>
            <a:pPr marL="0" indent="0">
              <a:buNone/>
            </a:pPr>
            <a:endParaRPr lang="en-US" dirty="0"/>
          </a:p>
        </p:txBody>
      </p:sp>
      <p:pic>
        <p:nvPicPr>
          <p:cNvPr id="11" name="Picture 10">
            <a:extLst>
              <a:ext uri="{FF2B5EF4-FFF2-40B4-BE49-F238E27FC236}">
                <a16:creationId xmlns:a16="http://schemas.microsoft.com/office/drawing/2014/main" id="{743F5FBF-17EC-4EFD-9B93-02D80DCB4224}"/>
              </a:ext>
            </a:extLst>
          </p:cNvPr>
          <p:cNvPicPr>
            <a:picLocks noChangeAspect="1"/>
          </p:cNvPicPr>
          <p:nvPr/>
        </p:nvPicPr>
        <p:blipFill>
          <a:blip r:embed="rId2"/>
          <a:stretch>
            <a:fillRect/>
          </a:stretch>
        </p:blipFill>
        <p:spPr>
          <a:xfrm>
            <a:off x="992205" y="2578821"/>
            <a:ext cx="4197566" cy="2844946"/>
          </a:xfrm>
          <a:prstGeom prst="rect">
            <a:avLst/>
          </a:prstGeom>
        </p:spPr>
      </p:pic>
      <p:pic>
        <p:nvPicPr>
          <p:cNvPr id="13" name="Picture 12">
            <a:extLst>
              <a:ext uri="{FF2B5EF4-FFF2-40B4-BE49-F238E27FC236}">
                <a16:creationId xmlns:a16="http://schemas.microsoft.com/office/drawing/2014/main" id="{573B6A58-18AE-3A4C-F3C0-1A46FD00831B}"/>
              </a:ext>
            </a:extLst>
          </p:cNvPr>
          <p:cNvPicPr>
            <a:picLocks noChangeAspect="1"/>
          </p:cNvPicPr>
          <p:nvPr/>
        </p:nvPicPr>
        <p:blipFill>
          <a:blip r:embed="rId3"/>
          <a:stretch>
            <a:fillRect/>
          </a:stretch>
        </p:blipFill>
        <p:spPr>
          <a:xfrm>
            <a:off x="6182627" y="2578821"/>
            <a:ext cx="5428649" cy="3100084"/>
          </a:xfrm>
          <a:prstGeom prst="rect">
            <a:avLst/>
          </a:prstGeom>
        </p:spPr>
      </p:pic>
    </p:spTree>
    <p:extLst>
      <p:ext uri="{BB962C8B-B14F-4D97-AF65-F5344CB8AC3E}">
        <p14:creationId xmlns:p14="http://schemas.microsoft.com/office/powerpoint/2010/main" val="227025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414E-1E7D-DA5A-A04A-9878DD349D66}"/>
              </a:ext>
            </a:extLst>
          </p:cNvPr>
          <p:cNvSpPr>
            <a:spLocks noGrp="1"/>
          </p:cNvSpPr>
          <p:nvPr>
            <p:ph type="title"/>
          </p:nvPr>
        </p:nvSpPr>
        <p:spPr>
          <a:xfrm>
            <a:off x="838200" y="427499"/>
            <a:ext cx="10515600" cy="1325563"/>
          </a:xfrm>
        </p:spPr>
        <p:txBody>
          <a:bodyPr/>
          <a:lstStyle/>
          <a:p>
            <a:r>
              <a:rPr lang="en-US" dirty="0"/>
              <a:t>Testing on unseen resume</a:t>
            </a:r>
          </a:p>
        </p:txBody>
      </p:sp>
      <p:pic>
        <p:nvPicPr>
          <p:cNvPr id="3" name="Picture 2">
            <a:extLst>
              <a:ext uri="{FF2B5EF4-FFF2-40B4-BE49-F238E27FC236}">
                <a16:creationId xmlns:a16="http://schemas.microsoft.com/office/drawing/2014/main" id="{B162673E-A5E7-D939-3E0C-160785DE5867}"/>
              </a:ext>
            </a:extLst>
          </p:cNvPr>
          <p:cNvPicPr>
            <a:picLocks noChangeAspect="1"/>
          </p:cNvPicPr>
          <p:nvPr/>
        </p:nvPicPr>
        <p:blipFill>
          <a:blip r:embed="rId2"/>
          <a:stretch>
            <a:fillRect/>
          </a:stretch>
        </p:blipFill>
        <p:spPr>
          <a:xfrm>
            <a:off x="838200" y="1622094"/>
            <a:ext cx="6465943" cy="3979809"/>
          </a:xfrm>
          <a:prstGeom prst="rect">
            <a:avLst/>
          </a:prstGeom>
        </p:spPr>
      </p:pic>
      <p:pic>
        <p:nvPicPr>
          <p:cNvPr id="5" name="Picture 4">
            <a:extLst>
              <a:ext uri="{FF2B5EF4-FFF2-40B4-BE49-F238E27FC236}">
                <a16:creationId xmlns:a16="http://schemas.microsoft.com/office/drawing/2014/main" id="{8D7E0AF0-8822-3D30-25A5-593DC8234075}"/>
              </a:ext>
            </a:extLst>
          </p:cNvPr>
          <p:cNvPicPr>
            <a:picLocks noChangeAspect="1"/>
          </p:cNvPicPr>
          <p:nvPr/>
        </p:nvPicPr>
        <p:blipFill>
          <a:blip r:embed="rId3"/>
          <a:stretch>
            <a:fillRect/>
          </a:stretch>
        </p:blipFill>
        <p:spPr>
          <a:xfrm>
            <a:off x="5466749" y="2947657"/>
            <a:ext cx="6725251" cy="3788874"/>
          </a:xfrm>
          <a:prstGeom prst="rect">
            <a:avLst/>
          </a:prstGeom>
        </p:spPr>
      </p:pic>
    </p:spTree>
    <p:extLst>
      <p:ext uri="{BB962C8B-B14F-4D97-AF65-F5344CB8AC3E}">
        <p14:creationId xmlns:p14="http://schemas.microsoft.com/office/powerpoint/2010/main" val="122553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414E-1E7D-DA5A-A04A-9878DD349D66}"/>
              </a:ext>
            </a:extLst>
          </p:cNvPr>
          <p:cNvSpPr>
            <a:spLocks noGrp="1"/>
          </p:cNvSpPr>
          <p:nvPr>
            <p:ph type="title"/>
          </p:nvPr>
        </p:nvSpPr>
        <p:spPr>
          <a:xfrm>
            <a:off x="838200" y="427499"/>
            <a:ext cx="10515600" cy="1325563"/>
          </a:xfrm>
        </p:spPr>
        <p:txBody>
          <a:bodyPr/>
          <a:lstStyle/>
          <a:p>
            <a:r>
              <a:rPr lang="en-US" dirty="0"/>
              <a:t>Testing on unseen resume</a:t>
            </a:r>
          </a:p>
        </p:txBody>
      </p:sp>
      <p:pic>
        <p:nvPicPr>
          <p:cNvPr id="15" name="Picture 14">
            <a:extLst>
              <a:ext uri="{FF2B5EF4-FFF2-40B4-BE49-F238E27FC236}">
                <a16:creationId xmlns:a16="http://schemas.microsoft.com/office/drawing/2014/main" id="{9280D7E0-6F7B-0817-D202-D25D03C134F8}"/>
              </a:ext>
            </a:extLst>
          </p:cNvPr>
          <p:cNvPicPr>
            <a:picLocks noChangeAspect="1"/>
          </p:cNvPicPr>
          <p:nvPr/>
        </p:nvPicPr>
        <p:blipFill>
          <a:blip r:embed="rId2"/>
          <a:stretch>
            <a:fillRect/>
          </a:stretch>
        </p:blipFill>
        <p:spPr>
          <a:xfrm>
            <a:off x="838200" y="1607420"/>
            <a:ext cx="6621378" cy="3898232"/>
          </a:xfrm>
          <a:prstGeom prst="rect">
            <a:avLst/>
          </a:prstGeom>
        </p:spPr>
      </p:pic>
      <p:pic>
        <p:nvPicPr>
          <p:cNvPr id="17" name="Picture 16">
            <a:extLst>
              <a:ext uri="{FF2B5EF4-FFF2-40B4-BE49-F238E27FC236}">
                <a16:creationId xmlns:a16="http://schemas.microsoft.com/office/drawing/2014/main" id="{F7B33B80-94D0-3E22-6C49-5C0FB49FDA4B}"/>
              </a:ext>
            </a:extLst>
          </p:cNvPr>
          <p:cNvPicPr>
            <a:picLocks noChangeAspect="1"/>
          </p:cNvPicPr>
          <p:nvPr/>
        </p:nvPicPr>
        <p:blipFill>
          <a:blip r:embed="rId3"/>
          <a:stretch>
            <a:fillRect/>
          </a:stretch>
        </p:blipFill>
        <p:spPr>
          <a:xfrm>
            <a:off x="5531881" y="2932983"/>
            <a:ext cx="6660119" cy="3752590"/>
          </a:xfrm>
          <a:prstGeom prst="rect">
            <a:avLst/>
          </a:prstGeom>
        </p:spPr>
      </p:pic>
    </p:spTree>
    <p:extLst>
      <p:ext uri="{BB962C8B-B14F-4D97-AF65-F5344CB8AC3E}">
        <p14:creationId xmlns:p14="http://schemas.microsoft.com/office/powerpoint/2010/main" val="162405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FA9C71-444C-4BCE-20AD-8DD35973FBD9}"/>
              </a:ext>
            </a:extLst>
          </p:cNvPr>
          <p:cNvSpPr txBox="1"/>
          <p:nvPr/>
        </p:nvSpPr>
        <p:spPr>
          <a:xfrm>
            <a:off x="2659781" y="1534157"/>
            <a:ext cx="879749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Arial"/>
              </a:rPr>
              <a:t>		</a:t>
            </a:r>
          </a:p>
          <a:p>
            <a:endParaRPr lang="en-US" sz="3200" dirty="0">
              <a:cs typeface="Arial"/>
            </a:endParaRPr>
          </a:p>
          <a:p>
            <a:endParaRPr lang="en-US" sz="3200" dirty="0">
              <a:cs typeface="Arial"/>
            </a:endParaRPr>
          </a:p>
          <a:p>
            <a:r>
              <a:rPr lang="en-US" sz="3200" dirty="0">
                <a:cs typeface="Arial"/>
              </a:rPr>
              <a:t>		THANK YOU!</a:t>
            </a:r>
          </a:p>
          <a:p>
            <a:endParaRPr lang="en-US" sz="3200" dirty="0">
              <a:cs typeface="Arial"/>
            </a:endParaRPr>
          </a:p>
          <a:p>
            <a:r>
              <a:rPr lang="en-US" sz="3200" dirty="0">
                <a:cs typeface="Arial"/>
              </a:rPr>
              <a:t>			</a:t>
            </a:r>
          </a:p>
          <a:p>
            <a:r>
              <a:rPr lang="en-US" sz="3200" dirty="0">
                <a:cs typeface="Arial"/>
              </a:rPr>
              <a:t>					ANY QUESTIONS?</a:t>
            </a:r>
          </a:p>
        </p:txBody>
      </p:sp>
    </p:spTree>
    <p:extLst>
      <p:ext uri="{BB962C8B-B14F-4D97-AF65-F5344CB8AC3E}">
        <p14:creationId xmlns:p14="http://schemas.microsoft.com/office/powerpoint/2010/main" val="123952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7F94-8B3E-8015-1AB9-5A3609C2CF6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F0BAFAE-ABD8-BF0B-D529-9D09CC63B79B}"/>
              </a:ext>
            </a:extLst>
          </p:cNvPr>
          <p:cNvSpPr>
            <a:spLocks noGrp="1"/>
          </p:cNvSpPr>
          <p:nvPr>
            <p:ph idx="1"/>
          </p:nvPr>
        </p:nvSpPr>
        <p:spPr>
          <a:xfrm>
            <a:off x="838200" y="1796749"/>
            <a:ext cx="10515600" cy="4093912"/>
          </a:xfrm>
        </p:spPr>
        <p:txBody>
          <a:bodyPr>
            <a:normAutofit/>
          </a:bodyPr>
          <a:lstStyle/>
          <a:p>
            <a:pPr algn="just"/>
            <a:r>
              <a:rPr lang="en-US" sz="2200" b="0" i="0" dirty="0">
                <a:solidFill>
                  <a:schemeClr val="tx1"/>
                </a:solidFill>
                <a:effectLst/>
              </a:rPr>
              <a:t>In today's fast-paced job market, the process of resume screening and categorization stands as a critical yet time-consuming task for both job seekers and employers. The Resume Screening project is conceived as an innovative solution to address this challenge.</a:t>
            </a:r>
          </a:p>
          <a:p>
            <a:pPr algn="just"/>
            <a:r>
              <a:rPr lang="en-US" sz="2200" b="0" i="0" dirty="0">
                <a:solidFill>
                  <a:schemeClr val="tx1"/>
                </a:solidFill>
                <a:effectLst/>
              </a:rPr>
              <a:t>For individuals looking to understand where their expertise and skills fit best in the job market, this system offers clarity and direction. </a:t>
            </a:r>
          </a:p>
          <a:p>
            <a:pPr algn="just"/>
            <a:r>
              <a:rPr lang="en-US" sz="2200" b="0" i="0" dirty="0">
                <a:solidFill>
                  <a:schemeClr val="tx1"/>
                </a:solidFill>
                <a:effectLst/>
              </a:rPr>
              <a:t>It categorizes their resume into a specific job category, effectively mapping their qualifications to potential job roles. This feature is particularly beneficial in guiding job seekers towards the roles they are best suited for.</a:t>
            </a:r>
          </a:p>
        </p:txBody>
      </p:sp>
    </p:spTree>
    <p:extLst>
      <p:ext uri="{BB962C8B-B14F-4D97-AF65-F5344CB8AC3E}">
        <p14:creationId xmlns:p14="http://schemas.microsoft.com/office/powerpoint/2010/main" val="14241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CB19-A5FE-91D5-BB3C-84AF7801761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2DAAE39-EAF9-336D-5541-A61082375E31}"/>
              </a:ext>
            </a:extLst>
          </p:cNvPr>
          <p:cNvSpPr>
            <a:spLocks noGrp="1"/>
          </p:cNvSpPr>
          <p:nvPr>
            <p:ph idx="1"/>
          </p:nvPr>
        </p:nvSpPr>
        <p:spPr>
          <a:xfrm>
            <a:off x="838200" y="1893002"/>
            <a:ext cx="10515600" cy="4351338"/>
          </a:xfrm>
        </p:spPr>
        <p:txBody>
          <a:bodyPr vert="horz" lIns="91440" tIns="45720" rIns="91440" bIns="45720" rtlCol="0" anchor="t">
            <a:normAutofit/>
          </a:bodyPr>
          <a:lstStyle/>
          <a:p>
            <a:pPr marL="0" indent="0" algn="just">
              <a:buNone/>
            </a:pPr>
            <a:r>
              <a:rPr lang="en-US" sz="2200" dirty="0">
                <a:ea typeface="+mn-lt"/>
                <a:cs typeface="+mn-lt"/>
              </a:rPr>
              <a:t>The primary objective of the Resume Screening project is to develop an automated system for efficiently categorizing resumes into various predefined categories. This system aims to streamline the process of resume screening, making it faster and more accurate. By classifying resumes based on their content, the system assists the users to understand under which category of jobs their resume falls based on their skills thereby providing </a:t>
            </a:r>
            <a:r>
              <a:rPr lang="en-US" sz="2200" b="0" i="0" dirty="0">
                <a:solidFill>
                  <a:schemeClr val="tx1"/>
                </a:solidFill>
                <a:effectLst/>
              </a:rPr>
              <a:t>a user-friendly functionality where, upon classification, users are provided with a convenient link. This link directs them to nearby job postings related to their classified job category, sourced from reliable job search platforms.</a:t>
            </a:r>
            <a:endParaRPr lang="en-US" sz="2200" dirty="0"/>
          </a:p>
          <a:p>
            <a:pPr marL="0" indent="0">
              <a:buNone/>
            </a:pPr>
            <a:endParaRPr lang="en-US" dirty="0">
              <a:cs typeface="Arial"/>
            </a:endParaRPr>
          </a:p>
        </p:txBody>
      </p:sp>
    </p:spTree>
    <p:extLst>
      <p:ext uri="{BB962C8B-B14F-4D97-AF65-F5344CB8AC3E}">
        <p14:creationId xmlns:p14="http://schemas.microsoft.com/office/powerpoint/2010/main" val="57653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05A0E-8CBB-626B-2013-B6E6B297D064}"/>
              </a:ext>
            </a:extLst>
          </p:cNvPr>
          <p:cNvSpPr>
            <a:spLocks noGrp="1"/>
          </p:cNvSpPr>
          <p:nvPr>
            <p:ph idx="1"/>
          </p:nvPr>
        </p:nvSpPr>
        <p:spPr>
          <a:xfrm>
            <a:off x="838200" y="1943575"/>
            <a:ext cx="9624448" cy="4457225"/>
          </a:xfrm>
        </p:spPr>
        <p:txBody>
          <a:bodyPr vert="horz" lIns="91440" tIns="45720" rIns="91440" bIns="45720" rtlCol="0" anchor="t">
            <a:noAutofit/>
          </a:bodyPr>
          <a:lstStyle/>
          <a:p>
            <a:pPr algn="just">
              <a:buFont typeface="Arial" panose="020B0604020202020204" pitchFamily="34" charset="0"/>
              <a:buChar char="+"/>
            </a:pPr>
            <a:r>
              <a:rPr lang="en-US" sz="2200" dirty="0"/>
              <a:t>Machine Learning: The project utilizes machine learning techniques to learn from a dataset of labeled resumes, comparing against various algorithms and choosing the best to train the model to recognize patterns and features in the resumes that correlate with specific categories. </a:t>
            </a:r>
          </a:p>
          <a:p>
            <a:pPr algn="just">
              <a:buFont typeface="Arial" panose="020B0604020202020204" pitchFamily="34" charset="0"/>
              <a:buChar char="+"/>
            </a:pPr>
            <a:r>
              <a:rPr lang="en-US" sz="2200" dirty="0"/>
              <a:t>Natural Language Processing (NLP): As resumes are text-heavy documents, the project employs NLP techniques for text preprocessing and feature extraction.</a:t>
            </a:r>
          </a:p>
          <a:p>
            <a:pPr algn="just">
              <a:buFont typeface="Arial" panose="020B0604020202020204" pitchFamily="34" charset="0"/>
              <a:buChar char="+"/>
            </a:pPr>
            <a:r>
              <a:rPr lang="en-US" sz="2200" dirty="0"/>
              <a:t>Integration of ML and NLP: The combination of NLP for processing and transforming the resume data and ML for classification forms the backbone of the project. This integrated approach allows the system to effectively understand and categorize the content of each resume.</a:t>
            </a:r>
          </a:p>
        </p:txBody>
      </p:sp>
      <p:sp>
        <p:nvSpPr>
          <p:cNvPr id="4" name="Title 1">
            <a:extLst>
              <a:ext uri="{FF2B5EF4-FFF2-40B4-BE49-F238E27FC236}">
                <a16:creationId xmlns:a16="http://schemas.microsoft.com/office/drawing/2014/main" id="{0100F219-EB01-5148-5ADB-0439FD0F0ABE}"/>
              </a:ext>
            </a:extLst>
          </p:cNvPr>
          <p:cNvSpPr txBox="1">
            <a:spLocks/>
          </p:cNvSpPr>
          <p:nvPr/>
        </p:nvSpPr>
        <p:spPr>
          <a:xfrm>
            <a:off x="838200" y="618012"/>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t>High-Level Overview of approach </a:t>
            </a:r>
          </a:p>
        </p:txBody>
      </p:sp>
    </p:spTree>
    <p:extLst>
      <p:ext uri="{BB962C8B-B14F-4D97-AF65-F5344CB8AC3E}">
        <p14:creationId xmlns:p14="http://schemas.microsoft.com/office/powerpoint/2010/main" val="119383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A437-A974-5845-D749-D88669E415A0}"/>
              </a:ext>
            </a:extLst>
          </p:cNvPr>
          <p:cNvSpPr>
            <a:spLocks noGrp="1"/>
          </p:cNvSpPr>
          <p:nvPr>
            <p:ph type="title"/>
          </p:nvPr>
        </p:nvSpPr>
        <p:spPr>
          <a:xfrm>
            <a:off x="838200" y="448395"/>
            <a:ext cx="10515600" cy="1325563"/>
          </a:xfrm>
        </p:spPr>
        <p:txBody>
          <a:bodyPr/>
          <a:lstStyle/>
          <a:p>
            <a:r>
              <a:rPr lang="en-US" dirty="0"/>
              <a:t>Work flow</a:t>
            </a:r>
          </a:p>
        </p:txBody>
      </p:sp>
      <p:graphicFrame>
        <p:nvGraphicFramePr>
          <p:cNvPr id="5" name="Diagram 4">
            <a:extLst>
              <a:ext uri="{FF2B5EF4-FFF2-40B4-BE49-F238E27FC236}">
                <a16:creationId xmlns:a16="http://schemas.microsoft.com/office/drawing/2014/main" id="{4C41C247-2E3B-9399-DC99-7E08A76F4FE4}"/>
              </a:ext>
            </a:extLst>
          </p:cNvPr>
          <p:cNvGraphicFramePr/>
          <p:nvPr>
            <p:extLst>
              <p:ext uri="{D42A27DB-BD31-4B8C-83A1-F6EECF244321}">
                <p14:modId xmlns:p14="http://schemas.microsoft.com/office/powerpoint/2010/main" val="3674692557"/>
              </p:ext>
            </p:extLst>
          </p:nvPr>
        </p:nvGraphicFramePr>
        <p:xfrm>
          <a:off x="3569368" y="1773958"/>
          <a:ext cx="4572000" cy="4469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69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A97C5526-E5B9-4185-A5C6-455B9ABEE9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32618F2D-150A-4462-AA3E-0DCDD0557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0283139B-883B-4734-8A26-BC623F91A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EBFCB3D8-7588-4755-B29B-5F97290D7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EF46A7B4-02F2-4C37-8C5E-6D825E95D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9D6B09A-3EDF-421A-AE6D-76FEFB45C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20CF77B-DB97-4B8D-9400-E4E8ED6B0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EEEE768-C64B-4296-8921-8D9F342AF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99A0EBB-E594-42E3-9628-D6F0E625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C93346B3-9040-2360-C5AF-96817969AA75}"/>
              </a:ext>
            </a:extLst>
          </p:cNvPr>
          <p:cNvSpPr>
            <a:spLocks noGrp="1"/>
          </p:cNvSpPr>
          <p:nvPr>
            <p:ph type="title"/>
          </p:nvPr>
        </p:nvSpPr>
        <p:spPr>
          <a:xfrm>
            <a:off x="1198181" y="559813"/>
            <a:ext cx="9988166" cy="1664573"/>
          </a:xfrm>
        </p:spPr>
        <p:txBody>
          <a:bodyPr>
            <a:normAutofit/>
          </a:bodyPr>
          <a:lstStyle/>
          <a:p>
            <a:r>
              <a:rPr lang="en-US" dirty="0"/>
              <a:t>Data Source</a:t>
            </a:r>
          </a:p>
        </p:txBody>
      </p:sp>
      <p:grpSp>
        <p:nvGrpSpPr>
          <p:cNvPr id="22" name="Bottom Right">
            <a:extLst>
              <a:ext uri="{FF2B5EF4-FFF2-40B4-BE49-F238E27FC236}">
                <a16:creationId xmlns:a16="http://schemas.microsoft.com/office/drawing/2014/main" id="{92EC3874-05DD-47EE-9CA4-F0534A9468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170FD15C-3AF3-48D2-BB71-1E8F0EA5D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4E831CDE-CEE1-496B-AEDB-FB2A196FCA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93AA54E4-E5E3-435E-8667-AE6F80B5A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9585BA2-83E2-46ED-B377-86D4F1655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5FDA69-033D-45F7-8CB5-4BC51040E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8307457-2BDD-4E1B-86B0-0B11C1B14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BE53357-59FC-47FD-A904-1DDBC0E1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DC07FFC-92FC-4B86-91D7-44BD070FB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DA817E7-2BA6-4DDA-A9BE-B3CE938B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C6A443FE-CA29-481D-BD91-3440C734B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FBC09F4-FB75-2D89-CF8D-8D25EFCBE0B0}"/>
              </a:ext>
            </a:extLst>
          </p:cNvPr>
          <p:cNvSpPr>
            <a:spLocks noGrp="1"/>
          </p:cNvSpPr>
          <p:nvPr>
            <p:ph idx="1"/>
          </p:nvPr>
        </p:nvSpPr>
        <p:spPr>
          <a:xfrm>
            <a:off x="1185754" y="2384474"/>
            <a:ext cx="9987523" cy="3728613"/>
          </a:xfrm>
        </p:spPr>
        <p:txBody>
          <a:bodyPr vert="horz" lIns="91440" tIns="45720" rIns="91440" bIns="45720" rtlCol="0">
            <a:normAutofit/>
          </a:bodyPr>
          <a:lstStyle/>
          <a:p>
            <a:r>
              <a:rPr lang="en-US" sz="1800" dirty="0">
                <a:ea typeface="+mn-lt"/>
                <a:cs typeface="+mn-lt"/>
              </a:rPr>
              <a:t>Data Source: Kaggle</a:t>
            </a:r>
            <a:endParaRPr lang="en-US" sz="1800" dirty="0"/>
          </a:p>
          <a:p>
            <a:r>
              <a:rPr lang="en-US" sz="1800" dirty="0">
                <a:ea typeface="+mn-lt"/>
                <a:cs typeface="+mn-lt"/>
              </a:rPr>
              <a:t>The dataset was taken from Kaggle (</a:t>
            </a:r>
            <a:r>
              <a:rPr lang="en-US" sz="1800" dirty="0">
                <a:ea typeface="+mn-lt"/>
                <a:cs typeface="+mn-lt"/>
                <a:hlinkClick r:id="rId2"/>
              </a:rPr>
              <a:t>https://www.kaggle.com/datasets/jillanisofttech/updated-resume-dataset</a:t>
            </a:r>
            <a:r>
              <a:rPr lang="en-US" sz="1800" dirty="0">
                <a:ea typeface="+mn-lt"/>
                <a:cs typeface="+mn-lt"/>
              </a:rPr>
              <a:t>). It consists of two columns: </a:t>
            </a:r>
            <a:r>
              <a:rPr lang="en-US" sz="1800" b="1" dirty="0">
                <a:ea typeface="+mn-lt"/>
                <a:cs typeface="+mn-lt"/>
              </a:rPr>
              <a:t>Category</a:t>
            </a:r>
            <a:r>
              <a:rPr lang="en-US" sz="1800" dirty="0">
                <a:ea typeface="+mn-lt"/>
                <a:cs typeface="+mn-lt"/>
              </a:rPr>
              <a:t> &amp; </a:t>
            </a:r>
            <a:r>
              <a:rPr lang="en-US" sz="1800" b="1" dirty="0">
                <a:ea typeface="+mn-lt"/>
                <a:cs typeface="+mn-lt"/>
              </a:rPr>
              <a:t>Resume</a:t>
            </a:r>
          </a:p>
          <a:p>
            <a:r>
              <a:rPr lang="en-US" sz="1800" b="1" dirty="0">
                <a:ea typeface="+mn-lt"/>
                <a:cs typeface="+mn-lt"/>
              </a:rPr>
              <a:t>Category</a:t>
            </a:r>
            <a:r>
              <a:rPr lang="en-US" sz="1800" dirty="0">
                <a:ea typeface="+mn-lt"/>
                <a:cs typeface="+mn-lt"/>
              </a:rPr>
              <a:t> consists of the roles of jobs, where as </a:t>
            </a:r>
            <a:r>
              <a:rPr lang="en-US" sz="1800" b="1" dirty="0">
                <a:ea typeface="+mn-lt"/>
                <a:cs typeface="+mn-lt"/>
              </a:rPr>
              <a:t>Resume</a:t>
            </a:r>
            <a:r>
              <a:rPr lang="en-US" sz="1800" dirty="0">
                <a:ea typeface="+mn-lt"/>
                <a:cs typeface="+mn-lt"/>
              </a:rPr>
              <a:t> consists of the skills associated to the job role.</a:t>
            </a:r>
            <a:endParaRPr lang="en-US" sz="1800" dirty="0">
              <a:cs typeface="Arial"/>
            </a:endParaRPr>
          </a:p>
        </p:txBody>
      </p:sp>
    </p:spTree>
    <p:extLst>
      <p:ext uri="{BB962C8B-B14F-4D97-AF65-F5344CB8AC3E}">
        <p14:creationId xmlns:p14="http://schemas.microsoft.com/office/powerpoint/2010/main" val="150683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378B-3900-B510-36AB-F970646DAAEC}"/>
              </a:ext>
            </a:extLst>
          </p:cNvPr>
          <p:cNvSpPr>
            <a:spLocks noGrp="1"/>
          </p:cNvSpPr>
          <p:nvPr>
            <p:ph type="title"/>
          </p:nvPr>
        </p:nvSpPr>
        <p:spPr/>
        <p:txBody>
          <a:bodyPr/>
          <a:lstStyle/>
          <a:p>
            <a:r>
              <a:rPr lang="en-US" dirty="0"/>
              <a:t>Data preprocessing</a:t>
            </a:r>
          </a:p>
        </p:txBody>
      </p:sp>
      <p:graphicFrame>
        <p:nvGraphicFramePr>
          <p:cNvPr id="4" name="Content Placeholder 3">
            <a:extLst>
              <a:ext uri="{FF2B5EF4-FFF2-40B4-BE49-F238E27FC236}">
                <a16:creationId xmlns:a16="http://schemas.microsoft.com/office/drawing/2014/main" id="{E5AD831D-3EE0-7CEA-ABEE-0C9B77BD70AD}"/>
              </a:ext>
            </a:extLst>
          </p:cNvPr>
          <p:cNvGraphicFramePr>
            <a:graphicFrameLocks noGrp="1"/>
          </p:cNvGraphicFramePr>
          <p:nvPr>
            <p:ph idx="1"/>
            <p:extLst>
              <p:ext uri="{D42A27DB-BD31-4B8C-83A1-F6EECF244321}">
                <p14:modId xmlns:p14="http://schemas.microsoft.com/office/powerpoint/2010/main" val="2711793785"/>
              </p:ext>
            </p:extLst>
          </p:nvPr>
        </p:nvGraphicFramePr>
        <p:xfrm>
          <a:off x="1013431" y="1688793"/>
          <a:ext cx="473285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4524667-B85D-11C4-D664-D13B9FFBF735}"/>
              </a:ext>
            </a:extLst>
          </p:cNvPr>
          <p:cNvSpPr txBox="1"/>
          <p:nvPr/>
        </p:nvSpPr>
        <p:spPr>
          <a:xfrm>
            <a:off x="4908882" y="1737347"/>
            <a:ext cx="4732852" cy="646331"/>
          </a:xfrm>
          <a:prstGeom prst="rect">
            <a:avLst/>
          </a:prstGeom>
          <a:noFill/>
        </p:spPr>
        <p:txBody>
          <a:bodyPr wrap="square" rtlCol="0">
            <a:spAutoFit/>
          </a:bodyPr>
          <a:lstStyle/>
          <a:p>
            <a:pPr algn="just"/>
            <a:r>
              <a:rPr lang="en-US" dirty="0"/>
              <a:t>Includes removing URLs, special characters, symbols, words starting with # and @</a:t>
            </a:r>
            <a:endParaRPr lang="en-IN" dirty="0"/>
          </a:p>
        </p:txBody>
      </p:sp>
      <p:sp>
        <p:nvSpPr>
          <p:cNvPr id="5" name="TextBox 4">
            <a:extLst>
              <a:ext uri="{FF2B5EF4-FFF2-40B4-BE49-F238E27FC236}">
                <a16:creationId xmlns:a16="http://schemas.microsoft.com/office/drawing/2014/main" id="{718F8D5C-769D-C536-DE3B-936B5727A443}"/>
              </a:ext>
            </a:extLst>
          </p:cNvPr>
          <p:cNvSpPr txBox="1"/>
          <p:nvPr/>
        </p:nvSpPr>
        <p:spPr>
          <a:xfrm>
            <a:off x="4908882" y="2784016"/>
            <a:ext cx="5284271" cy="923330"/>
          </a:xfrm>
          <a:prstGeom prst="rect">
            <a:avLst/>
          </a:prstGeom>
          <a:noFill/>
        </p:spPr>
        <p:txBody>
          <a:bodyPr wrap="square" rtlCol="0">
            <a:spAutoFit/>
          </a:bodyPr>
          <a:lstStyle/>
          <a:p>
            <a:pPr algn="just"/>
            <a:r>
              <a:rPr lang="en-US" dirty="0">
                <a:ea typeface="+mn-lt"/>
                <a:cs typeface="+mn-lt"/>
              </a:rPr>
              <a:t>Converts all text to lowercase, which is a common normalization technique to ensure that the same words in different cases are treated uniformly.</a:t>
            </a:r>
            <a:endParaRPr lang="en-IN" dirty="0"/>
          </a:p>
        </p:txBody>
      </p:sp>
      <p:sp>
        <p:nvSpPr>
          <p:cNvPr id="7" name="TextBox 6">
            <a:extLst>
              <a:ext uri="{FF2B5EF4-FFF2-40B4-BE49-F238E27FC236}">
                <a16:creationId xmlns:a16="http://schemas.microsoft.com/office/drawing/2014/main" id="{B2B74E91-31DE-6E12-9D8B-02E6ACC2A2D5}"/>
              </a:ext>
            </a:extLst>
          </p:cNvPr>
          <p:cNvSpPr txBox="1"/>
          <p:nvPr/>
        </p:nvSpPr>
        <p:spPr>
          <a:xfrm>
            <a:off x="4908882" y="4036255"/>
            <a:ext cx="6269687" cy="1200329"/>
          </a:xfrm>
          <a:prstGeom prst="rect">
            <a:avLst/>
          </a:prstGeom>
          <a:noFill/>
        </p:spPr>
        <p:txBody>
          <a:bodyPr wrap="square">
            <a:spAutoFit/>
          </a:bodyPr>
          <a:lstStyle/>
          <a:p>
            <a:pPr algn="just"/>
            <a:r>
              <a:rPr lang="en-US" dirty="0">
                <a:ea typeface="+mn-lt"/>
                <a:cs typeface="+mn-lt"/>
              </a:rPr>
              <a:t>Tokenize a given sentence into individual words and then join these tokens back into a string. Useful to standardize the spacing and separation of words and punctuation.</a:t>
            </a:r>
            <a:br>
              <a:rPr lang="en-US" dirty="0">
                <a:cs typeface="Arial"/>
              </a:rPr>
            </a:br>
            <a:endParaRPr lang="en-IN" dirty="0"/>
          </a:p>
        </p:txBody>
      </p:sp>
      <p:sp>
        <p:nvSpPr>
          <p:cNvPr id="9" name="TextBox 8">
            <a:extLst>
              <a:ext uri="{FF2B5EF4-FFF2-40B4-BE49-F238E27FC236}">
                <a16:creationId xmlns:a16="http://schemas.microsoft.com/office/drawing/2014/main" id="{94943962-637B-257D-1391-33977AFDB4D2}"/>
              </a:ext>
            </a:extLst>
          </p:cNvPr>
          <p:cNvSpPr txBox="1"/>
          <p:nvPr/>
        </p:nvSpPr>
        <p:spPr>
          <a:xfrm>
            <a:off x="4908882" y="5236584"/>
            <a:ext cx="6109636" cy="1200329"/>
          </a:xfrm>
          <a:prstGeom prst="rect">
            <a:avLst/>
          </a:prstGeom>
          <a:noFill/>
        </p:spPr>
        <p:txBody>
          <a:bodyPr wrap="square">
            <a:spAutoFit/>
          </a:bodyPr>
          <a:lstStyle/>
          <a:p>
            <a:pPr algn="just"/>
            <a:r>
              <a:rPr lang="en-US" dirty="0">
                <a:ea typeface="+mn-lt"/>
                <a:cs typeface="+mn-lt"/>
              </a:rPr>
              <a:t>Transforms text data into a format suitable for machine learning models, specifically using the Term Frequency-Inverse Document Frequency (TF-IDF vectorizer) method.</a:t>
            </a:r>
            <a:br>
              <a:rPr lang="en-US" dirty="0">
                <a:cs typeface="Arial"/>
              </a:rPr>
            </a:br>
            <a:endParaRPr lang="en-IN" dirty="0"/>
          </a:p>
        </p:txBody>
      </p:sp>
    </p:spTree>
    <p:extLst>
      <p:ext uri="{BB962C8B-B14F-4D97-AF65-F5344CB8AC3E}">
        <p14:creationId xmlns:p14="http://schemas.microsoft.com/office/powerpoint/2010/main" val="131022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D2C0-8CB9-9DF5-C80C-0D1C67066B3D}"/>
              </a:ext>
            </a:extLst>
          </p:cNvPr>
          <p:cNvSpPr>
            <a:spLocks noGrp="1"/>
          </p:cNvSpPr>
          <p:nvPr>
            <p:ph type="title"/>
          </p:nvPr>
        </p:nvSpPr>
        <p:spPr/>
        <p:txBody>
          <a:bodyPr/>
          <a:lstStyle/>
          <a:p>
            <a:r>
              <a:rPr lang="en-US" dirty="0"/>
              <a:t>Algorithms</a:t>
            </a:r>
          </a:p>
        </p:txBody>
      </p:sp>
      <p:graphicFrame>
        <p:nvGraphicFramePr>
          <p:cNvPr id="4" name="Content Placeholder 3">
            <a:extLst>
              <a:ext uri="{FF2B5EF4-FFF2-40B4-BE49-F238E27FC236}">
                <a16:creationId xmlns:a16="http://schemas.microsoft.com/office/drawing/2014/main" id="{FA64F12D-6F6E-082D-04E6-07EA70F3A54E}"/>
              </a:ext>
            </a:extLst>
          </p:cNvPr>
          <p:cNvGraphicFramePr>
            <a:graphicFrameLocks noGrp="1"/>
          </p:cNvGraphicFramePr>
          <p:nvPr>
            <p:ph idx="1"/>
            <p:extLst>
              <p:ext uri="{D42A27DB-BD31-4B8C-83A1-F6EECF244321}">
                <p14:modId xmlns:p14="http://schemas.microsoft.com/office/powerpoint/2010/main" val="3388776372"/>
              </p:ext>
            </p:extLst>
          </p:nvPr>
        </p:nvGraphicFramePr>
        <p:xfrm>
          <a:off x="-351560" y="1690688"/>
          <a:ext cx="7306237" cy="4568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5539332-51A9-AFEB-E539-C41631F34417}"/>
              </a:ext>
            </a:extLst>
          </p:cNvPr>
          <p:cNvPicPr>
            <a:picLocks noChangeAspect="1"/>
          </p:cNvPicPr>
          <p:nvPr/>
        </p:nvPicPr>
        <p:blipFill>
          <a:blip r:embed="rId7"/>
          <a:stretch>
            <a:fillRect/>
          </a:stretch>
        </p:blipFill>
        <p:spPr>
          <a:xfrm>
            <a:off x="6518853" y="2711413"/>
            <a:ext cx="3260414" cy="1822086"/>
          </a:xfrm>
          <a:prstGeom prst="rect">
            <a:avLst/>
          </a:prstGeom>
        </p:spPr>
      </p:pic>
    </p:spTree>
    <p:extLst>
      <p:ext uri="{BB962C8B-B14F-4D97-AF65-F5344CB8AC3E}">
        <p14:creationId xmlns:p14="http://schemas.microsoft.com/office/powerpoint/2010/main" val="254538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07A6-9BCF-5078-0BD1-98E16863932B}"/>
              </a:ext>
            </a:extLst>
          </p:cNvPr>
          <p:cNvSpPr>
            <a:spLocks noGrp="1"/>
          </p:cNvSpPr>
          <p:nvPr>
            <p:ph type="title"/>
          </p:nvPr>
        </p:nvSpPr>
        <p:spPr/>
        <p:txBody>
          <a:bodyPr/>
          <a:lstStyle/>
          <a:p>
            <a:r>
              <a:rPr lang="en-US" dirty="0"/>
              <a:t>Choosing the best Algorithm</a:t>
            </a:r>
          </a:p>
        </p:txBody>
      </p:sp>
      <p:sp>
        <p:nvSpPr>
          <p:cNvPr id="3" name="Content Placeholder 2">
            <a:extLst>
              <a:ext uri="{FF2B5EF4-FFF2-40B4-BE49-F238E27FC236}">
                <a16:creationId xmlns:a16="http://schemas.microsoft.com/office/drawing/2014/main" id="{BDFDDCF5-2F5E-8829-BC2E-F727E36D717F}"/>
              </a:ext>
            </a:extLst>
          </p:cNvPr>
          <p:cNvSpPr>
            <a:spLocks noGrp="1"/>
          </p:cNvSpPr>
          <p:nvPr>
            <p:ph idx="1"/>
          </p:nvPr>
        </p:nvSpPr>
        <p:spPr/>
        <p:txBody>
          <a:bodyPr/>
          <a:lstStyle/>
          <a:p>
            <a:r>
              <a:rPr lang="en-US" dirty="0"/>
              <a:t>Choosing the best algorithm based on the accuracy metric</a:t>
            </a:r>
          </a:p>
          <a:p>
            <a:pPr marL="0" indent="0">
              <a:buNone/>
            </a:pPr>
            <a:endParaRPr lang="en-US" dirty="0"/>
          </a:p>
        </p:txBody>
      </p:sp>
      <p:pic>
        <p:nvPicPr>
          <p:cNvPr id="5" name="Picture 4">
            <a:extLst>
              <a:ext uri="{FF2B5EF4-FFF2-40B4-BE49-F238E27FC236}">
                <a16:creationId xmlns:a16="http://schemas.microsoft.com/office/drawing/2014/main" id="{46E1EAD6-50D3-A15B-56D1-D3541C0DDED6}"/>
              </a:ext>
            </a:extLst>
          </p:cNvPr>
          <p:cNvPicPr>
            <a:picLocks noChangeAspect="1"/>
          </p:cNvPicPr>
          <p:nvPr/>
        </p:nvPicPr>
        <p:blipFill>
          <a:blip r:embed="rId2"/>
          <a:stretch>
            <a:fillRect/>
          </a:stretch>
        </p:blipFill>
        <p:spPr>
          <a:xfrm>
            <a:off x="1925051" y="2428327"/>
            <a:ext cx="7998595" cy="4270855"/>
          </a:xfrm>
          <a:prstGeom prst="rect">
            <a:avLst/>
          </a:prstGeom>
        </p:spPr>
      </p:pic>
    </p:spTree>
    <p:extLst>
      <p:ext uri="{BB962C8B-B14F-4D97-AF65-F5344CB8AC3E}">
        <p14:creationId xmlns:p14="http://schemas.microsoft.com/office/powerpoint/2010/main" val="188308352"/>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167DF8-3FAF-47CD-A78F-F040A12E23DA}">
  <we:reference id="wa200003891" version="1.0.0.1" store="en-US" storeType="OMEX"/>
  <we:alternateReferences>
    <we:reference id="wa200003891" version="1.0.0.1" store="wa20000389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171</TotalTime>
  <Words>623</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AvenirNext LT Pro Medium</vt:lpstr>
      <vt:lpstr>Sagona Book</vt:lpstr>
      <vt:lpstr>Times New Roman</vt:lpstr>
      <vt:lpstr>ExploreVTI</vt:lpstr>
      <vt:lpstr>RESUME SCREENING USING MACHINE LEARNING</vt:lpstr>
      <vt:lpstr>Introduction</vt:lpstr>
      <vt:lpstr>Problem Statement</vt:lpstr>
      <vt:lpstr>PowerPoint Presentation</vt:lpstr>
      <vt:lpstr>Work flow</vt:lpstr>
      <vt:lpstr>Data Source</vt:lpstr>
      <vt:lpstr>Data preprocessing</vt:lpstr>
      <vt:lpstr>Algorithms</vt:lpstr>
      <vt:lpstr>Choosing the best Algorithm</vt:lpstr>
      <vt:lpstr>Choosing the best Algorithm</vt:lpstr>
      <vt:lpstr>Using the model for Web page</vt:lpstr>
      <vt:lpstr>Testing on unseen resume</vt:lpstr>
      <vt:lpstr>Testing on unseen resume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Rayarala</dc:creator>
  <cp:lastModifiedBy>Sanjana Rayarala</cp:lastModifiedBy>
  <cp:revision>176</cp:revision>
  <dcterms:created xsi:type="dcterms:W3CDTF">2023-11-28T17:03:39Z</dcterms:created>
  <dcterms:modified xsi:type="dcterms:W3CDTF">2023-11-29T03:50:35Z</dcterms:modified>
</cp:coreProperties>
</file>