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73" d="100"/>
          <a:sy n="73" d="100"/>
        </p:scale>
        <p:origin x="58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91400-CCA8-47E6-9AFB-64D5C88CE3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9D3E10-CCE7-4183-ADB3-FCCF7EC17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F19FAA-3C3A-406B-9267-624E969165A4}"/>
              </a:ext>
            </a:extLst>
          </p:cNvPr>
          <p:cNvSpPr>
            <a:spLocks noGrp="1"/>
          </p:cNvSpPr>
          <p:nvPr>
            <p:ph type="dt" sz="half" idx="10"/>
          </p:nvPr>
        </p:nvSpPr>
        <p:spPr/>
        <p:txBody>
          <a:bodyPr/>
          <a:lstStyle/>
          <a:p>
            <a:fld id="{EFC29627-EDB1-4B50-882E-E2D8E2F902B4}" type="datetimeFigureOut">
              <a:rPr lang="en-US" smtClean="0"/>
              <a:t>10/4/2025</a:t>
            </a:fld>
            <a:endParaRPr lang="en-US"/>
          </a:p>
        </p:txBody>
      </p:sp>
      <p:sp>
        <p:nvSpPr>
          <p:cNvPr id="5" name="Footer Placeholder 4">
            <a:extLst>
              <a:ext uri="{FF2B5EF4-FFF2-40B4-BE49-F238E27FC236}">
                <a16:creationId xmlns:a16="http://schemas.microsoft.com/office/drawing/2014/main" id="{41A717D8-1E7B-41B9-9D7E-F4E6F3EAF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58BA8-482F-4721-9053-0CD62E8E0EAA}"/>
              </a:ext>
            </a:extLst>
          </p:cNvPr>
          <p:cNvSpPr>
            <a:spLocks noGrp="1"/>
          </p:cNvSpPr>
          <p:nvPr>
            <p:ph type="sldNum" sz="quarter" idx="12"/>
          </p:nvPr>
        </p:nvSpPr>
        <p:spPr/>
        <p:txBody>
          <a:bodyPr/>
          <a:lstStyle/>
          <a:p>
            <a:fld id="{3B3F4A6B-4A15-4C10-ACB4-92A70567BF53}" type="slidenum">
              <a:rPr lang="en-US" smtClean="0"/>
              <a:t>‹#›</a:t>
            </a:fld>
            <a:endParaRPr lang="en-US"/>
          </a:p>
        </p:txBody>
      </p:sp>
    </p:spTree>
    <p:extLst>
      <p:ext uri="{BB962C8B-B14F-4D97-AF65-F5344CB8AC3E}">
        <p14:creationId xmlns:p14="http://schemas.microsoft.com/office/powerpoint/2010/main" val="24567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85E1A-E725-4AD7-8C9B-F8B9AD3392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0B5C72-9354-4172-AE25-C1A8296DD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FE778-42D4-4CEF-AB91-D78C637B3EF2}"/>
              </a:ext>
            </a:extLst>
          </p:cNvPr>
          <p:cNvSpPr>
            <a:spLocks noGrp="1"/>
          </p:cNvSpPr>
          <p:nvPr>
            <p:ph type="dt" sz="half" idx="10"/>
          </p:nvPr>
        </p:nvSpPr>
        <p:spPr/>
        <p:txBody>
          <a:bodyPr/>
          <a:lstStyle/>
          <a:p>
            <a:fld id="{EFC29627-EDB1-4B50-882E-E2D8E2F902B4}" type="datetimeFigureOut">
              <a:rPr lang="en-US" smtClean="0"/>
              <a:t>10/4/2025</a:t>
            </a:fld>
            <a:endParaRPr lang="en-US"/>
          </a:p>
        </p:txBody>
      </p:sp>
      <p:sp>
        <p:nvSpPr>
          <p:cNvPr id="5" name="Footer Placeholder 4">
            <a:extLst>
              <a:ext uri="{FF2B5EF4-FFF2-40B4-BE49-F238E27FC236}">
                <a16:creationId xmlns:a16="http://schemas.microsoft.com/office/drawing/2014/main" id="{8CEBE716-2EE7-46D0-9630-88B02A648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03D38-2723-4D9C-9830-75C2514718B0}"/>
              </a:ext>
            </a:extLst>
          </p:cNvPr>
          <p:cNvSpPr>
            <a:spLocks noGrp="1"/>
          </p:cNvSpPr>
          <p:nvPr>
            <p:ph type="sldNum" sz="quarter" idx="12"/>
          </p:nvPr>
        </p:nvSpPr>
        <p:spPr/>
        <p:txBody>
          <a:bodyPr/>
          <a:lstStyle/>
          <a:p>
            <a:fld id="{3B3F4A6B-4A15-4C10-ACB4-92A70567BF53}" type="slidenum">
              <a:rPr lang="en-US" smtClean="0"/>
              <a:t>‹#›</a:t>
            </a:fld>
            <a:endParaRPr lang="en-US"/>
          </a:p>
        </p:txBody>
      </p:sp>
    </p:spTree>
    <p:extLst>
      <p:ext uri="{BB962C8B-B14F-4D97-AF65-F5344CB8AC3E}">
        <p14:creationId xmlns:p14="http://schemas.microsoft.com/office/powerpoint/2010/main" val="3252946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72C73-B251-401C-837D-2263447D3F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1BAF57-4BE0-422D-8D4A-762D572451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9CF7C5-B592-45D0-A5DB-BF1A5C35C12D}"/>
              </a:ext>
            </a:extLst>
          </p:cNvPr>
          <p:cNvSpPr>
            <a:spLocks noGrp="1"/>
          </p:cNvSpPr>
          <p:nvPr>
            <p:ph type="dt" sz="half" idx="10"/>
          </p:nvPr>
        </p:nvSpPr>
        <p:spPr/>
        <p:txBody>
          <a:bodyPr/>
          <a:lstStyle/>
          <a:p>
            <a:fld id="{EFC29627-EDB1-4B50-882E-E2D8E2F902B4}" type="datetimeFigureOut">
              <a:rPr lang="en-US" smtClean="0"/>
              <a:t>10/4/2025</a:t>
            </a:fld>
            <a:endParaRPr lang="en-US"/>
          </a:p>
        </p:txBody>
      </p:sp>
      <p:sp>
        <p:nvSpPr>
          <p:cNvPr id="5" name="Footer Placeholder 4">
            <a:extLst>
              <a:ext uri="{FF2B5EF4-FFF2-40B4-BE49-F238E27FC236}">
                <a16:creationId xmlns:a16="http://schemas.microsoft.com/office/drawing/2014/main" id="{A0562337-1F9B-47FC-BCA1-1C53B95E5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1D458-53D4-40E5-8C12-7E8AA9C3D696}"/>
              </a:ext>
            </a:extLst>
          </p:cNvPr>
          <p:cNvSpPr>
            <a:spLocks noGrp="1"/>
          </p:cNvSpPr>
          <p:nvPr>
            <p:ph type="sldNum" sz="quarter" idx="12"/>
          </p:nvPr>
        </p:nvSpPr>
        <p:spPr/>
        <p:txBody>
          <a:bodyPr/>
          <a:lstStyle/>
          <a:p>
            <a:fld id="{3B3F4A6B-4A15-4C10-ACB4-92A70567BF53}" type="slidenum">
              <a:rPr lang="en-US" smtClean="0"/>
              <a:t>‹#›</a:t>
            </a:fld>
            <a:endParaRPr lang="en-US"/>
          </a:p>
        </p:txBody>
      </p:sp>
    </p:spTree>
    <p:extLst>
      <p:ext uri="{BB962C8B-B14F-4D97-AF65-F5344CB8AC3E}">
        <p14:creationId xmlns:p14="http://schemas.microsoft.com/office/powerpoint/2010/main" val="335957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15EF-69B8-4D6D-B767-80E5C662F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C0EABF-F0BD-4BF5-A255-36F73B42E7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A5860-6CEA-4517-B89B-7DAEEF10AC96}"/>
              </a:ext>
            </a:extLst>
          </p:cNvPr>
          <p:cNvSpPr>
            <a:spLocks noGrp="1"/>
          </p:cNvSpPr>
          <p:nvPr>
            <p:ph type="dt" sz="half" idx="10"/>
          </p:nvPr>
        </p:nvSpPr>
        <p:spPr/>
        <p:txBody>
          <a:bodyPr/>
          <a:lstStyle/>
          <a:p>
            <a:fld id="{EFC29627-EDB1-4B50-882E-E2D8E2F902B4}" type="datetimeFigureOut">
              <a:rPr lang="en-US" smtClean="0"/>
              <a:t>10/4/2025</a:t>
            </a:fld>
            <a:endParaRPr lang="en-US"/>
          </a:p>
        </p:txBody>
      </p:sp>
      <p:sp>
        <p:nvSpPr>
          <p:cNvPr id="5" name="Footer Placeholder 4">
            <a:extLst>
              <a:ext uri="{FF2B5EF4-FFF2-40B4-BE49-F238E27FC236}">
                <a16:creationId xmlns:a16="http://schemas.microsoft.com/office/drawing/2014/main" id="{E2951659-99A1-41C5-8DD5-03E373B0C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AF214-4B1E-40EC-9A8F-1FBD8DBB6CC9}"/>
              </a:ext>
            </a:extLst>
          </p:cNvPr>
          <p:cNvSpPr>
            <a:spLocks noGrp="1"/>
          </p:cNvSpPr>
          <p:nvPr>
            <p:ph type="sldNum" sz="quarter" idx="12"/>
          </p:nvPr>
        </p:nvSpPr>
        <p:spPr/>
        <p:txBody>
          <a:bodyPr/>
          <a:lstStyle/>
          <a:p>
            <a:fld id="{3B3F4A6B-4A15-4C10-ACB4-92A70567BF53}" type="slidenum">
              <a:rPr lang="en-US" smtClean="0"/>
              <a:t>‹#›</a:t>
            </a:fld>
            <a:endParaRPr lang="en-US"/>
          </a:p>
        </p:txBody>
      </p:sp>
    </p:spTree>
    <p:extLst>
      <p:ext uri="{BB962C8B-B14F-4D97-AF65-F5344CB8AC3E}">
        <p14:creationId xmlns:p14="http://schemas.microsoft.com/office/powerpoint/2010/main" val="326190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C33B-27DA-4CF1-B41A-9F6E051989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6CC8A1-CCE1-4805-A924-A245AB285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1405B6-CDDC-4262-9D0D-E262D36FDAC8}"/>
              </a:ext>
            </a:extLst>
          </p:cNvPr>
          <p:cNvSpPr>
            <a:spLocks noGrp="1"/>
          </p:cNvSpPr>
          <p:nvPr>
            <p:ph type="dt" sz="half" idx="10"/>
          </p:nvPr>
        </p:nvSpPr>
        <p:spPr/>
        <p:txBody>
          <a:bodyPr/>
          <a:lstStyle/>
          <a:p>
            <a:fld id="{EFC29627-EDB1-4B50-882E-E2D8E2F902B4}" type="datetimeFigureOut">
              <a:rPr lang="en-US" smtClean="0"/>
              <a:t>10/4/2025</a:t>
            </a:fld>
            <a:endParaRPr lang="en-US"/>
          </a:p>
        </p:txBody>
      </p:sp>
      <p:sp>
        <p:nvSpPr>
          <p:cNvPr id="5" name="Footer Placeholder 4">
            <a:extLst>
              <a:ext uri="{FF2B5EF4-FFF2-40B4-BE49-F238E27FC236}">
                <a16:creationId xmlns:a16="http://schemas.microsoft.com/office/drawing/2014/main" id="{FF3E43AC-EDE6-4F69-974B-3C08F2368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A662B-9E9A-4B65-BD45-DAB497A388D5}"/>
              </a:ext>
            </a:extLst>
          </p:cNvPr>
          <p:cNvSpPr>
            <a:spLocks noGrp="1"/>
          </p:cNvSpPr>
          <p:nvPr>
            <p:ph type="sldNum" sz="quarter" idx="12"/>
          </p:nvPr>
        </p:nvSpPr>
        <p:spPr/>
        <p:txBody>
          <a:bodyPr/>
          <a:lstStyle/>
          <a:p>
            <a:fld id="{3B3F4A6B-4A15-4C10-ACB4-92A70567BF53}" type="slidenum">
              <a:rPr lang="en-US" smtClean="0"/>
              <a:t>‹#›</a:t>
            </a:fld>
            <a:endParaRPr lang="en-US"/>
          </a:p>
        </p:txBody>
      </p:sp>
    </p:spTree>
    <p:extLst>
      <p:ext uri="{BB962C8B-B14F-4D97-AF65-F5344CB8AC3E}">
        <p14:creationId xmlns:p14="http://schemas.microsoft.com/office/powerpoint/2010/main" val="423905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0546-ECDB-4C43-8C62-C8D42601AD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612891-2DC1-44C3-98A0-6789CFD7B6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69BFCB-17D3-4EA3-A638-0304419A30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BD29BB-1878-4E4E-BFF5-E6CCC97FB3AE}"/>
              </a:ext>
            </a:extLst>
          </p:cNvPr>
          <p:cNvSpPr>
            <a:spLocks noGrp="1"/>
          </p:cNvSpPr>
          <p:nvPr>
            <p:ph type="dt" sz="half" idx="10"/>
          </p:nvPr>
        </p:nvSpPr>
        <p:spPr/>
        <p:txBody>
          <a:bodyPr/>
          <a:lstStyle/>
          <a:p>
            <a:fld id="{EFC29627-EDB1-4B50-882E-E2D8E2F902B4}" type="datetimeFigureOut">
              <a:rPr lang="en-US" smtClean="0"/>
              <a:t>10/4/2025</a:t>
            </a:fld>
            <a:endParaRPr lang="en-US"/>
          </a:p>
        </p:txBody>
      </p:sp>
      <p:sp>
        <p:nvSpPr>
          <p:cNvPr id="6" name="Footer Placeholder 5">
            <a:extLst>
              <a:ext uri="{FF2B5EF4-FFF2-40B4-BE49-F238E27FC236}">
                <a16:creationId xmlns:a16="http://schemas.microsoft.com/office/drawing/2014/main" id="{32427C67-F31A-4694-A4D5-516341E38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ED14FF-6F0A-4E2A-BBCC-8DCF49CF283A}"/>
              </a:ext>
            </a:extLst>
          </p:cNvPr>
          <p:cNvSpPr>
            <a:spLocks noGrp="1"/>
          </p:cNvSpPr>
          <p:nvPr>
            <p:ph type="sldNum" sz="quarter" idx="12"/>
          </p:nvPr>
        </p:nvSpPr>
        <p:spPr/>
        <p:txBody>
          <a:bodyPr/>
          <a:lstStyle/>
          <a:p>
            <a:fld id="{3B3F4A6B-4A15-4C10-ACB4-92A70567BF53}" type="slidenum">
              <a:rPr lang="en-US" smtClean="0"/>
              <a:t>‹#›</a:t>
            </a:fld>
            <a:endParaRPr lang="en-US"/>
          </a:p>
        </p:txBody>
      </p:sp>
    </p:spTree>
    <p:extLst>
      <p:ext uri="{BB962C8B-B14F-4D97-AF65-F5344CB8AC3E}">
        <p14:creationId xmlns:p14="http://schemas.microsoft.com/office/powerpoint/2010/main" val="146684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218C3-CD2A-4D53-BA15-F51BE8529B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8BDF1D-17F4-4828-9993-9946AAD6F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B2A07-1A47-4480-9EF4-154874D04D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F42E36-BFE4-42D7-8BF4-FF45A6B629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E960D-35E5-485E-985A-4969163DF5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277787-CF1F-41F7-B2C4-A2B7064AFE63}"/>
              </a:ext>
            </a:extLst>
          </p:cNvPr>
          <p:cNvSpPr>
            <a:spLocks noGrp="1"/>
          </p:cNvSpPr>
          <p:nvPr>
            <p:ph type="dt" sz="half" idx="10"/>
          </p:nvPr>
        </p:nvSpPr>
        <p:spPr/>
        <p:txBody>
          <a:bodyPr/>
          <a:lstStyle/>
          <a:p>
            <a:fld id="{EFC29627-EDB1-4B50-882E-E2D8E2F902B4}" type="datetimeFigureOut">
              <a:rPr lang="en-US" smtClean="0"/>
              <a:t>10/4/2025</a:t>
            </a:fld>
            <a:endParaRPr lang="en-US"/>
          </a:p>
        </p:txBody>
      </p:sp>
      <p:sp>
        <p:nvSpPr>
          <p:cNvPr id="8" name="Footer Placeholder 7">
            <a:extLst>
              <a:ext uri="{FF2B5EF4-FFF2-40B4-BE49-F238E27FC236}">
                <a16:creationId xmlns:a16="http://schemas.microsoft.com/office/drawing/2014/main" id="{346294EA-4005-4FCC-BBD4-4B255F6832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BAD12B-EE79-4973-8FAF-18C41C2C4AF7}"/>
              </a:ext>
            </a:extLst>
          </p:cNvPr>
          <p:cNvSpPr>
            <a:spLocks noGrp="1"/>
          </p:cNvSpPr>
          <p:nvPr>
            <p:ph type="sldNum" sz="quarter" idx="12"/>
          </p:nvPr>
        </p:nvSpPr>
        <p:spPr/>
        <p:txBody>
          <a:bodyPr/>
          <a:lstStyle/>
          <a:p>
            <a:fld id="{3B3F4A6B-4A15-4C10-ACB4-92A70567BF53}" type="slidenum">
              <a:rPr lang="en-US" smtClean="0"/>
              <a:t>‹#›</a:t>
            </a:fld>
            <a:endParaRPr lang="en-US"/>
          </a:p>
        </p:txBody>
      </p:sp>
    </p:spTree>
    <p:extLst>
      <p:ext uri="{BB962C8B-B14F-4D97-AF65-F5344CB8AC3E}">
        <p14:creationId xmlns:p14="http://schemas.microsoft.com/office/powerpoint/2010/main" val="197586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CE91-3B4D-4940-8F4A-3827D75318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9F0D09-A1CB-4D24-B699-57260B2C521E}"/>
              </a:ext>
            </a:extLst>
          </p:cNvPr>
          <p:cNvSpPr>
            <a:spLocks noGrp="1"/>
          </p:cNvSpPr>
          <p:nvPr>
            <p:ph type="dt" sz="half" idx="10"/>
          </p:nvPr>
        </p:nvSpPr>
        <p:spPr/>
        <p:txBody>
          <a:bodyPr/>
          <a:lstStyle/>
          <a:p>
            <a:fld id="{EFC29627-EDB1-4B50-882E-E2D8E2F902B4}" type="datetimeFigureOut">
              <a:rPr lang="en-US" smtClean="0"/>
              <a:t>10/4/2025</a:t>
            </a:fld>
            <a:endParaRPr lang="en-US"/>
          </a:p>
        </p:txBody>
      </p:sp>
      <p:sp>
        <p:nvSpPr>
          <p:cNvPr id="4" name="Footer Placeholder 3">
            <a:extLst>
              <a:ext uri="{FF2B5EF4-FFF2-40B4-BE49-F238E27FC236}">
                <a16:creationId xmlns:a16="http://schemas.microsoft.com/office/drawing/2014/main" id="{BA954C49-41AC-4D0C-9C0B-5F5254F97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FE665-1EE4-49AF-9125-5DF84EAC4474}"/>
              </a:ext>
            </a:extLst>
          </p:cNvPr>
          <p:cNvSpPr>
            <a:spLocks noGrp="1"/>
          </p:cNvSpPr>
          <p:nvPr>
            <p:ph type="sldNum" sz="quarter" idx="12"/>
          </p:nvPr>
        </p:nvSpPr>
        <p:spPr/>
        <p:txBody>
          <a:bodyPr/>
          <a:lstStyle/>
          <a:p>
            <a:fld id="{3B3F4A6B-4A15-4C10-ACB4-92A70567BF53}" type="slidenum">
              <a:rPr lang="en-US" smtClean="0"/>
              <a:t>‹#›</a:t>
            </a:fld>
            <a:endParaRPr lang="en-US"/>
          </a:p>
        </p:txBody>
      </p:sp>
    </p:spTree>
    <p:extLst>
      <p:ext uri="{BB962C8B-B14F-4D97-AF65-F5344CB8AC3E}">
        <p14:creationId xmlns:p14="http://schemas.microsoft.com/office/powerpoint/2010/main" val="200361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D59FE3-C1F2-4624-99A4-159FB3B244E2}"/>
              </a:ext>
            </a:extLst>
          </p:cNvPr>
          <p:cNvSpPr>
            <a:spLocks noGrp="1"/>
          </p:cNvSpPr>
          <p:nvPr>
            <p:ph type="dt" sz="half" idx="10"/>
          </p:nvPr>
        </p:nvSpPr>
        <p:spPr/>
        <p:txBody>
          <a:bodyPr/>
          <a:lstStyle/>
          <a:p>
            <a:fld id="{EFC29627-EDB1-4B50-882E-E2D8E2F902B4}" type="datetimeFigureOut">
              <a:rPr lang="en-US" smtClean="0"/>
              <a:t>10/4/2025</a:t>
            </a:fld>
            <a:endParaRPr lang="en-US"/>
          </a:p>
        </p:txBody>
      </p:sp>
      <p:sp>
        <p:nvSpPr>
          <p:cNvPr id="3" name="Footer Placeholder 2">
            <a:extLst>
              <a:ext uri="{FF2B5EF4-FFF2-40B4-BE49-F238E27FC236}">
                <a16:creationId xmlns:a16="http://schemas.microsoft.com/office/drawing/2014/main" id="{6A3F2E6B-C803-4FBF-9D01-F909461D35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B9041-DB17-4CC1-867C-090F710E98BA}"/>
              </a:ext>
            </a:extLst>
          </p:cNvPr>
          <p:cNvSpPr>
            <a:spLocks noGrp="1"/>
          </p:cNvSpPr>
          <p:nvPr>
            <p:ph type="sldNum" sz="quarter" idx="12"/>
          </p:nvPr>
        </p:nvSpPr>
        <p:spPr/>
        <p:txBody>
          <a:bodyPr/>
          <a:lstStyle/>
          <a:p>
            <a:fld id="{3B3F4A6B-4A15-4C10-ACB4-92A70567BF53}" type="slidenum">
              <a:rPr lang="en-US" smtClean="0"/>
              <a:t>‹#›</a:t>
            </a:fld>
            <a:endParaRPr lang="en-US"/>
          </a:p>
        </p:txBody>
      </p:sp>
    </p:spTree>
    <p:extLst>
      <p:ext uri="{BB962C8B-B14F-4D97-AF65-F5344CB8AC3E}">
        <p14:creationId xmlns:p14="http://schemas.microsoft.com/office/powerpoint/2010/main" val="3508102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97D4-2514-4D38-A939-FCD599D53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6E4F30-5B6F-4BE0-84C4-62C23E3D22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FCED0D-EFB9-447A-B17A-800736479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5F092C-E373-4E22-A255-6CDFCE0EF4AE}"/>
              </a:ext>
            </a:extLst>
          </p:cNvPr>
          <p:cNvSpPr>
            <a:spLocks noGrp="1"/>
          </p:cNvSpPr>
          <p:nvPr>
            <p:ph type="dt" sz="half" idx="10"/>
          </p:nvPr>
        </p:nvSpPr>
        <p:spPr/>
        <p:txBody>
          <a:bodyPr/>
          <a:lstStyle/>
          <a:p>
            <a:fld id="{EFC29627-EDB1-4B50-882E-E2D8E2F902B4}" type="datetimeFigureOut">
              <a:rPr lang="en-US" smtClean="0"/>
              <a:t>10/4/2025</a:t>
            </a:fld>
            <a:endParaRPr lang="en-US"/>
          </a:p>
        </p:txBody>
      </p:sp>
      <p:sp>
        <p:nvSpPr>
          <p:cNvPr id="6" name="Footer Placeholder 5">
            <a:extLst>
              <a:ext uri="{FF2B5EF4-FFF2-40B4-BE49-F238E27FC236}">
                <a16:creationId xmlns:a16="http://schemas.microsoft.com/office/drawing/2014/main" id="{298A7B35-E8E9-4114-A17E-FD455461A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50D46-3D34-4D7D-92B5-D8A46D1F5463}"/>
              </a:ext>
            </a:extLst>
          </p:cNvPr>
          <p:cNvSpPr>
            <a:spLocks noGrp="1"/>
          </p:cNvSpPr>
          <p:nvPr>
            <p:ph type="sldNum" sz="quarter" idx="12"/>
          </p:nvPr>
        </p:nvSpPr>
        <p:spPr/>
        <p:txBody>
          <a:bodyPr/>
          <a:lstStyle/>
          <a:p>
            <a:fld id="{3B3F4A6B-4A15-4C10-ACB4-92A70567BF53}" type="slidenum">
              <a:rPr lang="en-US" smtClean="0"/>
              <a:t>‹#›</a:t>
            </a:fld>
            <a:endParaRPr lang="en-US"/>
          </a:p>
        </p:txBody>
      </p:sp>
    </p:spTree>
    <p:extLst>
      <p:ext uri="{BB962C8B-B14F-4D97-AF65-F5344CB8AC3E}">
        <p14:creationId xmlns:p14="http://schemas.microsoft.com/office/powerpoint/2010/main" val="138823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35DE7-4677-451A-9CEC-82ED7E47B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FC3168-34B0-4373-882F-799497986A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400B8D-B182-4D55-B7FC-ED5899917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36BB7-D151-4CE0-A0EF-21A4F911A436}"/>
              </a:ext>
            </a:extLst>
          </p:cNvPr>
          <p:cNvSpPr>
            <a:spLocks noGrp="1"/>
          </p:cNvSpPr>
          <p:nvPr>
            <p:ph type="dt" sz="half" idx="10"/>
          </p:nvPr>
        </p:nvSpPr>
        <p:spPr/>
        <p:txBody>
          <a:bodyPr/>
          <a:lstStyle/>
          <a:p>
            <a:fld id="{EFC29627-EDB1-4B50-882E-E2D8E2F902B4}" type="datetimeFigureOut">
              <a:rPr lang="en-US" smtClean="0"/>
              <a:t>10/4/2025</a:t>
            </a:fld>
            <a:endParaRPr lang="en-US"/>
          </a:p>
        </p:txBody>
      </p:sp>
      <p:sp>
        <p:nvSpPr>
          <p:cNvPr id="6" name="Footer Placeholder 5">
            <a:extLst>
              <a:ext uri="{FF2B5EF4-FFF2-40B4-BE49-F238E27FC236}">
                <a16:creationId xmlns:a16="http://schemas.microsoft.com/office/drawing/2014/main" id="{925D73C6-AC7E-495B-A3D7-C06A3E0FC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98953-C9CE-4FB9-B9D6-B35DC5B6BA2A}"/>
              </a:ext>
            </a:extLst>
          </p:cNvPr>
          <p:cNvSpPr>
            <a:spLocks noGrp="1"/>
          </p:cNvSpPr>
          <p:nvPr>
            <p:ph type="sldNum" sz="quarter" idx="12"/>
          </p:nvPr>
        </p:nvSpPr>
        <p:spPr/>
        <p:txBody>
          <a:bodyPr/>
          <a:lstStyle/>
          <a:p>
            <a:fld id="{3B3F4A6B-4A15-4C10-ACB4-92A70567BF53}" type="slidenum">
              <a:rPr lang="en-US" smtClean="0"/>
              <a:t>‹#›</a:t>
            </a:fld>
            <a:endParaRPr lang="en-US"/>
          </a:p>
        </p:txBody>
      </p:sp>
    </p:spTree>
    <p:extLst>
      <p:ext uri="{BB962C8B-B14F-4D97-AF65-F5344CB8AC3E}">
        <p14:creationId xmlns:p14="http://schemas.microsoft.com/office/powerpoint/2010/main" val="121096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EE7524-8493-4359-82B7-7482500AC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49BC16-A70F-4DBC-81EA-85D2A5430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1DBC25-3BF1-4AC5-88B5-36107D6B31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29627-EDB1-4B50-882E-E2D8E2F902B4}" type="datetimeFigureOut">
              <a:rPr lang="en-US" smtClean="0"/>
              <a:t>10/4/2025</a:t>
            </a:fld>
            <a:endParaRPr lang="en-US"/>
          </a:p>
        </p:txBody>
      </p:sp>
      <p:sp>
        <p:nvSpPr>
          <p:cNvPr id="5" name="Footer Placeholder 4">
            <a:extLst>
              <a:ext uri="{FF2B5EF4-FFF2-40B4-BE49-F238E27FC236}">
                <a16:creationId xmlns:a16="http://schemas.microsoft.com/office/drawing/2014/main" id="{2932B4CC-40AE-4E58-A481-DBE925103D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4C80D4-C3D3-4C47-8566-CD332C8977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F4A6B-4A15-4C10-ACB4-92A70567BF53}" type="slidenum">
              <a:rPr lang="en-US" smtClean="0"/>
              <a:t>‹#›</a:t>
            </a:fld>
            <a:endParaRPr lang="en-US"/>
          </a:p>
        </p:txBody>
      </p:sp>
    </p:spTree>
    <p:extLst>
      <p:ext uri="{BB962C8B-B14F-4D97-AF65-F5344CB8AC3E}">
        <p14:creationId xmlns:p14="http://schemas.microsoft.com/office/powerpoint/2010/main" val="1801904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F717-B575-4C67-A626-10B81A11C208}"/>
              </a:ext>
            </a:extLst>
          </p:cNvPr>
          <p:cNvSpPr>
            <a:spLocks noGrp="1"/>
          </p:cNvSpPr>
          <p:nvPr>
            <p:ph type="ctrTitle"/>
          </p:nvPr>
        </p:nvSpPr>
        <p:spPr>
          <a:xfrm>
            <a:off x="-232960" y="-561704"/>
            <a:ext cx="12657909" cy="5147809"/>
          </a:xfrm>
        </p:spPr>
        <p:txBody>
          <a:bodyPr>
            <a:normAutofit fontScale="90000"/>
          </a:bodyPr>
          <a:lstStyle/>
          <a:p>
            <a:br>
              <a:rPr lang="en-US" sz="4800" dirty="0">
                <a:latin typeface="High Tower Text" panose="02040502050506030303" pitchFamily="18" charset="0"/>
              </a:rPr>
            </a:br>
            <a:br>
              <a:rPr lang="en-US" sz="8000" dirty="0"/>
            </a:br>
            <a:br>
              <a:rPr lang="en-US" sz="6600" b="1" u="sng" dirty="0">
                <a:latin typeface="Footlight MT Light" panose="0204060206030A020304" pitchFamily="18" charset="0"/>
              </a:rPr>
            </a:br>
            <a:r>
              <a:rPr lang="en-US" sz="5300" b="1" dirty="0">
                <a:latin typeface="Footlight MT Light" panose="0204060206030A020304" pitchFamily="18" charset="0"/>
              </a:rPr>
              <a:t>“From Silence to Signal: Discover Planetary Echoes.”</a:t>
            </a:r>
            <a:br>
              <a:rPr lang="en-US" dirty="0"/>
            </a:br>
            <a:r>
              <a:rPr lang="en-US" sz="5600" b="1" dirty="0">
                <a:latin typeface="High Tower Text" panose="02040502050506030303" pitchFamily="18" charset="0"/>
              </a:rPr>
              <a:t>NASA Space Apps Challenge 2025 - </a:t>
            </a:r>
            <a:br>
              <a:rPr lang="en-US" sz="5600" b="1" dirty="0">
                <a:latin typeface="High Tower Text" panose="02040502050506030303" pitchFamily="18" charset="0"/>
              </a:rPr>
            </a:br>
            <a:r>
              <a:rPr lang="en-US" sz="5600" b="1" dirty="0">
                <a:latin typeface="High Tower Text" panose="02040502050506030303" pitchFamily="18" charset="0"/>
              </a:rPr>
              <a:t>Create Your Own Challenge</a:t>
            </a:r>
          </a:p>
        </p:txBody>
      </p:sp>
      <p:sp>
        <p:nvSpPr>
          <p:cNvPr id="3" name="Subtitle 2">
            <a:extLst>
              <a:ext uri="{FF2B5EF4-FFF2-40B4-BE49-F238E27FC236}">
                <a16:creationId xmlns:a16="http://schemas.microsoft.com/office/drawing/2014/main" id="{ED18A11B-5936-4205-8301-FBCF829CFBF0}"/>
              </a:ext>
            </a:extLst>
          </p:cNvPr>
          <p:cNvSpPr>
            <a:spLocks noGrp="1"/>
          </p:cNvSpPr>
          <p:nvPr>
            <p:ph type="subTitle" idx="1"/>
          </p:nvPr>
        </p:nvSpPr>
        <p:spPr>
          <a:xfrm>
            <a:off x="3" y="4795110"/>
            <a:ext cx="12191997" cy="1655762"/>
          </a:xfrm>
        </p:spPr>
        <p:txBody>
          <a:bodyPr>
            <a:normAutofit/>
          </a:bodyPr>
          <a:lstStyle/>
          <a:p>
            <a:r>
              <a:rPr lang="en-US" sz="4400" b="1" dirty="0">
                <a:latin typeface="Lucida Calligraphy" panose="03010101010101010101" pitchFamily="66" charset="0"/>
              </a:rPr>
              <a:t>Team name </a:t>
            </a:r>
            <a:r>
              <a:rPr lang="en-US" b="1" dirty="0">
                <a:latin typeface="Lucida Calligraphy" panose="03010101010101010101" pitchFamily="66" charset="0"/>
              </a:rPr>
              <a:t>– </a:t>
            </a:r>
            <a:r>
              <a:rPr lang="en-US" sz="5400" b="1" dirty="0">
                <a:latin typeface="Footlight MT Light" panose="0204060206030A020304" pitchFamily="18" charset="0"/>
              </a:rPr>
              <a:t>SANTAN</a:t>
            </a:r>
          </a:p>
          <a:p>
            <a:r>
              <a:rPr lang="en-US" sz="4400" b="1" dirty="0">
                <a:latin typeface="Lucida Calligraphy" panose="03010101010101010101" pitchFamily="66" charset="0"/>
              </a:rPr>
              <a:t>Members</a:t>
            </a:r>
            <a:r>
              <a:rPr lang="en-US" sz="4800" b="1" dirty="0">
                <a:latin typeface="Lucida Calligraphy" panose="03010101010101010101" pitchFamily="66" charset="0"/>
              </a:rPr>
              <a:t> </a:t>
            </a:r>
            <a:r>
              <a:rPr lang="en-US" b="1" dirty="0">
                <a:latin typeface="Lucida Calligraphy" panose="03010101010101010101" pitchFamily="66" charset="0"/>
              </a:rPr>
              <a:t>– </a:t>
            </a:r>
            <a:r>
              <a:rPr lang="en-US" sz="4400" b="1" dirty="0">
                <a:latin typeface="Lucida Calligraphy" panose="03010101010101010101" pitchFamily="66" charset="0"/>
              </a:rPr>
              <a:t>Sanjana S &amp; Taniya </a:t>
            </a:r>
            <a:r>
              <a:rPr lang="en-US" sz="4400" b="1" dirty="0" err="1">
                <a:latin typeface="Lucida Calligraphy" panose="03010101010101010101" pitchFamily="66" charset="0"/>
              </a:rPr>
              <a:t>Sagore</a:t>
            </a:r>
            <a:r>
              <a:rPr lang="en-US" sz="4400" b="1" dirty="0">
                <a:latin typeface="Lucida Calligraphy" panose="03010101010101010101" pitchFamily="66" charset="0"/>
              </a:rPr>
              <a:t> </a:t>
            </a:r>
          </a:p>
        </p:txBody>
      </p:sp>
      <p:sp>
        <p:nvSpPr>
          <p:cNvPr id="5" name="TextBox 4">
            <a:extLst>
              <a:ext uri="{FF2B5EF4-FFF2-40B4-BE49-F238E27FC236}">
                <a16:creationId xmlns:a16="http://schemas.microsoft.com/office/drawing/2014/main" id="{763291DC-E96C-4C7A-997D-0BED119C8DD5}"/>
              </a:ext>
            </a:extLst>
          </p:cNvPr>
          <p:cNvSpPr txBox="1"/>
          <p:nvPr/>
        </p:nvSpPr>
        <p:spPr>
          <a:xfrm>
            <a:off x="-2" y="222068"/>
            <a:ext cx="12191999" cy="1200329"/>
          </a:xfrm>
          <a:prstGeom prst="rect">
            <a:avLst/>
          </a:prstGeom>
          <a:noFill/>
        </p:spPr>
        <p:txBody>
          <a:bodyPr wrap="square">
            <a:spAutoFit/>
          </a:bodyPr>
          <a:lstStyle/>
          <a:p>
            <a:pPr algn="ctr"/>
            <a:r>
              <a:rPr lang="en-US" sz="7200" b="1" u="sng" dirty="0">
                <a:latin typeface="Footlight MT Light" panose="0204060206030A020304" pitchFamily="18" charset="0"/>
              </a:rPr>
              <a:t>ECHOES BENEATH</a:t>
            </a:r>
            <a:endParaRPr lang="en-US" sz="7200" b="1" dirty="0"/>
          </a:p>
        </p:txBody>
      </p:sp>
    </p:spTree>
    <p:extLst>
      <p:ext uri="{BB962C8B-B14F-4D97-AF65-F5344CB8AC3E}">
        <p14:creationId xmlns:p14="http://schemas.microsoft.com/office/powerpoint/2010/main" val="324707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6DA8-C0CA-4A5E-9A3E-814CC9304E06}"/>
              </a:ext>
            </a:extLst>
          </p:cNvPr>
          <p:cNvSpPr>
            <a:spLocks noGrp="1"/>
          </p:cNvSpPr>
          <p:nvPr>
            <p:ph type="title"/>
          </p:nvPr>
        </p:nvSpPr>
        <p:spPr>
          <a:xfrm>
            <a:off x="-1" y="1040428"/>
            <a:ext cx="12192000" cy="1325563"/>
          </a:xfrm>
        </p:spPr>
        <p:txBody>
          <a:bodyPr>
            <a:normAutofit fontScale="90000"/>
          </a:bodyPr>
          <a:lstStyle/>
          <a:p>
            <a:pPr lvl="0" algn="ctr" eaLnBrk="0" fontAlgn="base" hangingPunct="0">
              <a:lnSpc>
                <a:spcPct val="100000"/>
              </a:lnSpc>
              <a:spcAft>
                <a:spcPct val="0"/>
              </a:spcAft>
              <a:defRPr/>
            </a:pPr>
            <a:r>
              <a:rPr kumimoji="0" lang="en-US" altLang="en-US" sz="7300" b="1" i="0" u="sng" strike="noStrike" cap="none" normalizeH="0" baseline="0" dirty="0">
                <a:ln>
                  <a:noFill/>
                </a:ln>
                <a:solidFill>
                  <a:srgbClr val="222222"/>
                </a:solidFill>
                <a:effectLst/>
                <a:latin typeface="Footlight MT Light" panose="0204060206030A020304" pitchFamily="18" charset="0"/>
                <a:cs typeface="Arial" panose="020B0604020202020204" pitchFamily="34" charset="0"/>
              </a:rPr>
              <a:t>Echoes Beneath</a:t>
            </a:r>
            <a:br>
              <a:rPr kumimoji="0" lang="en-US" altLang="en-US" sz="7300" b="1" i="0" u="sng" strike="noStrike" cap="none" normalizeH="0" baseline="0" dirty="0">
                <a:ln>
                  <a:noFill/>
                </a:ln>
                <a:solidFill>
                  <a:srgbClr val="222222"/>
                </a:solidFill>
                <a:effectLst/>
                <a:latin typeface="Footlight MT Light" panose="0204060206030A020304" pitchFamily="18" charset="0"/>
                <a:cs typeface="Arial" panose="020B0604020202020204" pitchFamily="34" charset="0"/>
              </a:rPr>
            </a:br>
            <a:r>
              <a:rPr lang="en-US" sz="4900" b="1" dirty="0">
                <a:latin typeface="High Tower Text" panose="02040502050506030303" pitchFamily="18" charset="0"/>
              </a:rPr>
              <a:t>“From Silence to Signal: Discover Planetary Echoes.”</a:t>
            </a:r>
            <a:r>
              <a:rPr kumimoji="0" lang="en-US" altLang="en-US" sz="4900" b="1" i="0" u="sng" strike="noStrike" cap="none" normalizeH="0" baseline="0" dirty="0">
                <a:ln>
                  <a:noFill/>
                </a:ln>
                <a:solidFill>
                  <a:srgbClr val="222222"/>
                </a:solidFill>
                <a:effectLst/>
                <a:latin typeface="High Tower Text" panose="02040502050506030303" pitchFamily="18" charset="0"/>
                <a:cs typeface="Arial" panose="020B0604020202020204" pitchFamily="34" charset="0"/>
              </a:rPr>
              <a:t> </a:t>
            </a:r>
            <a:br>
              <a:rPr kumimoji="0" lang="en-US" altLang="en-US" sz="18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lang="en-US" sz="4900" dirty="0">
              <a:latin typeface="High Tower Text" panose="02040502050506030303" pitchFamily="18" charset="0"/>
            </a:endParaRPr>
          </a:p>
        </p:txBody>
      </p:sp>
      <p:graphicFrame>
        <p:nvGraphicFramePr>
          <p:cNvPr id="4" name="Content Placeholder 3">
            <a:extLst>
              <a:ext uri="{FF2B5EF4-FFF2-40B4-BE49-F238E27FC236}">
                <a16:creationId xmlns:a16="http://schemas.microsoft.com/office/drawing/2014/main" id="{FF20D53F-ECD3-4C41-8EA5-4EEA1456782B}"/>
              </a:ext>
            </a:extLst>
          </p:cNvPr>
          <p:cNvGraphicFramePr>
            <a:graphicFrameLocks noGrp="1"/>
          </p:cNvGraphicFramePr>
          <p:nvPr>
            <p:ph idx="1"/>
          </p:nvPr>
        </p:nvGraphicFramePr>
        <p:xfrm>
          <a:off x="1362075" y="3818414"/>
          <a:ext cx="9467850" cy="365760"/>
        </p:xfrm>
        <a:graphic>
          <a:graphicData uri="http://schemas.openxmlformats.org/drawingml/2006/table">
            <a:tbl>
              <a:tblPr/>
              <a:tblGrid>
                <a:gridCol w="419100">
                  <a:extLst>
                    <a:ext uri="{9D8B030D-6E8A-4147-A177-3AD203B41FA5}">
                      <a16:colId xmlns:a16="http://schemas.microsoft.com/office/drawing/2014/main" val="2835801852"/>
                    </a:ext>
                  </a:extLst>
                </a:gridCol>
                <a:gridCol w="9048750">
                  <a:extLst>
                    <a:ext uri="{9D8B030D-6E8A-4147-A177-3AD203B41FA5}">
                      <a16:colId xmlns:a16="http://schemas.microsoft.com/office/drawing/2014/main" val="920830197"/>
                    </a:ext>
                  </a:extLst>
                </a:gridCol>
              </a:tblGrid>
              <a:tr h="0">
                <a:tc>
                  <a:txBody>
                    <a:bodyPr/>
                    <a:lstStyle/>
                    <a:p>
                      <a:pPr fontAlgn="t"/>
                      <a:endParaRPr lang="en-US">
                        <a:effectLst/>
                      </a:endParaRPr>
                    </a:p>
                  </a:txBody>
                  <a:tcPr marL="152400" marR="152400">
                    <a:lnL>
                      <a:noFill/>
                    </a:lnL>
                    <a:lnR>
                      <a:noFill/>
                    </a:lnR>
                    <a:lnT>
                      <a:noFill/>
                    </a:lnT>
                    <a:lnB>
                      <a:noFill/>
                    </a:lnB>
                  </a:tcPr>
                </a:tc>
                <a:tc>
                  <a:txBody>
                    <a:bodyPr/>
                    <a:lstStyle/>
                    <a:p>
                      <a:endParaRPr lang="en-US" dirty="0">
                        <a:solidFill>
                          <a:srgbClr val="222222"/>
                        </a:solidFill>
                        <a:effectLst/>
                      </a:endParaRPr>
                    </a:p>
                  </a:txBody>
                  <a:tcPr anchor="ctr">
                    <a:lnL>
                      <a:noFill/>
                    </a:lnL>
                    <a:lnR>
                      <a:noFill/>
                    </a:lnR>
                    <a:lnT>
                      <a:noFill/>
                    </a:lnT>
                    <a:lnB>
                      <a:noFill/>
                    </a:lnB>
                  </a:tcPr>
                </a:tc>
                <a:extLst>
                  <a:ext uri="{0D108BD9-81ED-4DB2-BD59-A6C34878D82A}">
                    <a16:rowId xmlns:a16="http://schemas.microsoft.com/office/drawing/2014/main" val="2272555861"/>
                  </a:ext>
                </a:extLst>
              </a:tr>
            </a:tbl>
          </a:graphicData>
        </a:graphic>
      </p:graphicFrame>
      <p:sp>
        <p:nvSpPr>
          <p:cNvPr id="11" name="TextBox 10">
            <a:extLst>
              <a:ext uri="{FF2B5EF4-FFF2-40B4-BE49-F238E27FC236}">
                <a16:creationId xmlns:a16="http://schemas.microsoft.com/office/drawing/2014/main" id="{F9ECEB71-2B36-41D8-9E43-A77D7CAAA4A5}"/>
              </a:ext>
            </a:extLst>
          </p:cNvPr>
          <p:cNvSpPr txBox="1"/>
          <p:nvPr/>
        </p:nvSpPr>
        <p:spPr>
          <a:xfrm>
            <a:off x="505096" y="2736921"/>
            <a:ext cx="11181807" cy="3416320"/>
          </a:xfrm>
          <a:prstGeom prst="rect">
            <a:avLst/>
          </a:prstGeom>
          <a:noFill/>
        </p:spPr>
        <p:txBody>
          <a:bodyPr wrap="square">
            <a:spAutoFit/>
          </a:bodyPr>
          <a:lstStyle/>
          <a:p>
            <a:pPr algn="ctr"/>
            <a:r>
              <a:rPr lang="en-US" sz="2400" b="0" i="0" dirty="0">
                <a:solidFill>
                  <a:srgbClr val="222222"/>
                </a:solidFill>
                <a:effectLst/>
                <a:latin typeface="Lucida Handwriting" panose="03010101010101010101" pitchFamily="66" charset="0"/>
              </a:rPr>
              <a:t>Echoes Beneath is an AI-powered dashboard that makes seismic activity on Mars and the Moon easy to explore for everyone. Using real data from NASA’s </a:t>
            </a:r>
            <a:r>
              <a:rPr lang="en-US" sz="2400" b="0" i="0" dirty="0" err="1">
                <a:solidFill>
                  <a:srgbClr val="222222"/>
                </a:solidFill>
                <a:effectLst/>
                <a:latin typeface="Lucida Handwriting" panose="03010101010101010101" pitchFamily="66" charset="0"/>
              </a:rPr>
              <a:t>InSight</a:t>
            </a:r>
            <a:r>
              <a:rPr lang="en-US" sz="2400" b="0" i="0" dirty="0">
                <a:solidFill>
                  <a:srgbClr val="222222"/>
                </a:solidFill>
                <a:effectLst/>
                <a:latin typeface="Lucida Handwriting" panose="03010101010101010101" pitchFamily="66" charset="0"/>
              </a:rPr>
              <a:t> (Mars) and Apollo (Moon) missions, the app filters out noise, highlights true seismic events, and visualizes them through clear graphs and interactive tools. By simplifying complex seismic data, Echoes Beneath helps students, educators, and space enthusiasts understand the hidden “echoes” beneath planetary surfaces . </a:t>
            </a:r>
            <a:r>
              <a:rPr lang="en-US" sz="2400" dirty="0">
                <a:solidFill>
                  <a:srgbClr val="222222"/>
                </a:solidFill>
                <a:latin typeface="Lucida Handwriting" panose="03010101010101010101" pitchFamily="66" charset="0"/>
              </a:rPr>
              <a:t>B</a:t>
            </a:r>
            <a:r>
              <a:rPr lang="en-US" sz="2400" b="0" i="0" dirty="0">
                <a:solidFill>
                  <a:srgbClr val="222222"/>
                </a:solidFill>
                <a:effectLst/>
                <a:latin typeface="Lucida Handwriting" panose="03010101010101010101" pitchFamily="66" charset="0"/>
              </a:rPr>
              <a:t>ringing space science closer to the public</a:t>
            </a:r>
            <a:endParaRPr lang="en-US" sz="2400" dirty="0">
              <a:latin typeface="Lucida Handwriting" panose="03010101010101010101" pitchFamily="66" charset="0"/>
            </a:endParaRPr>
          </a:p>
        </p:txBody>
      </p:sp>
    </p:spTree>
    <p:extLst>
      <p:ext uri="{BB962C8B-B14F-4D97-AF65-F5344CB8AC3E}">
        <p14:creationId xmlns:p14="http://schemas.microsoft.com/office/powerpoint/2010/main" val="49346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C72E-0236-42CD-8A19-E2B1B696E05A}"/>
              </a:ext>
            </a:extLst>
          </p:cNvPr>
          <p:cNvSpPr>
            <a:spLocks noGrp="1"/>
          </p:cNvSpPr>
          <p:nvPr>
            <p:ph type="title"/>
          </p:nvPr>
        </p:nvSpPr>
        <p:spPr/>
        <p:txBody>
          <a:bodyPr>
            <a:normAutofit/>
          </a:bodyPr>
          <a:lstStyle/>
          <a:p>
            <a:pPr algn="ctr"/>
            <a:r>
              <a:rPr lang="en-US" sz="6600" b="1" u="sng" dirty="0">
                <a:latin typeface="Footlight MT Light" panose="0204060206030A020304" pitchFamily="18" charset="0"/>
              </a:rPr>
              <a:t>Problem</a:t>
            </a:r>
          </a:p>
        </p:txBody>
      </p:sp>
      <p:sp>
        <p:nvSpPr>
          <p:cNvPr id="3" name="Content Placeholder 2">
            <a:extLst>
              <a:ext uri="{FF2B5EF4-FFF2-40B4-BE49-F238E27FC236}">
                <a16:creationId xmlns:a16="http://schemas.microsoft.com/office/drawing/2014/main" id="{F8F81F25-D950-47AB-B5DD-2DB1D9355F7B}"/>
              </a:ext>
            </a:extLst>
          </p:cNvPr>
          <p:cNvSpPr>
            <a:spLocks noGrp="1"/>
          </p:cNvSpPr>
          <p:nvPr>
            <p:ph idx="1"/>
          </p:nvPr>
        </p:nvSpPr>
        <p:spPr>
          <a:xfrm>
            <a:off x="119742" y="1938882"/>
            <a:ext cx="11952515" cy="5559198"/>
          </a:xfrm>
        </p:spPr>
        <p:txBody>
          <a:bodyPr>
            <a:normAutofit/>
          </a:bodyPr>
          <a:lstStyle/>
          <a:p>
            <a:pPr algn="ctr"/>
            <a:r>
              <a:rPr lang="en-US" b="0" i="0" dirty="0">
                <a:solidFill>
                  <a:srgbClr val="222222"/>
                </a:solidFill>
                <a:effectLst/>
                <a:latin typeface="Lucida Handwriting" panose="03010101010101010101" pitchFamily="66" charset="0"/>
              </a:rPr>
              <a:t>Mars and Moon seismic data is </a:t>
            </a:r>
            <a:r>
              <a:rPr lang="en-US" b="1" i="0" dirty="0">
                <a:solidFill>
                  <a:srgbClr val="222222"/>
                </a:solidFill>
                <a:effectLst/>
                <a:latin typeface="Lucida Handwriting" panose="03010101010101010101" pitchFamily="66" charset="0"/>
              </a:rPr>
              <a:t>valuable but noisy.</a:t>
            </a:r>
            <a:br>
              <a:rPr lang="en-US" b="1" i="0" dirty="0">
                <a:solidFill>
                  <a:srgbClr val="222222"/>
                </a:solidFill>
                <a:effectLst/>
                <a:latin typeface="Lucida Handwriting" panose="03010101010101010101" pitchFamily="66" charset="0"/>
              </a:rPr>
            </a:br>
            <a:endParaRPr lang="en-US" b="1" i="0" dirty="0">
              <a:solidFill>
                <a:srgbClr val="222222"/>
              </a:solidFill>
              <a:effectLst/>
              <a:latin typeface="Lucida Handwriting" panose="03010101010101010101" pitchFamily="66" charset="0"/>
            </a:endParaRPr>
          </a:p>
          <a:p>
            <a:pPr algn="ctr"/>
            <a:r>
              <a:rPr lang="en-US" b="0" i="0" dirty="0">
                <a:solidFill>
                  <a:srgbClr val="222222"/>
                </a:solidFill>
                <a:effectLst/>
                <a:latin typeface="Lucida Handwriting" panose="03010101010101010101" pitchFamily="66" charset="0"/>
              </a:rPr>
              <a:t>Signals are </a:t>
            </a:r>
            <a:r>
              <a:rPr lang="en-US" b="1" i="0" dirty="0">
                <a:solidFill>
                  <a:srgbClr val="222222"/>
                </a:solidFill>
                <a:effectLst/>
                <a:latin typeface="Lucida Handwriting" panose="03010101010101010101" pitchFamily="66" charset="0"/>
              </a:rPr>
              <a:t>hard to detect </a:t>
            </a:r>
            <a:r>
              <a:rPr lang="en-US" b="0" i="0" dirty="0">
                <a:solidFill>
                  <a:srgbClr val="222222"/>
                </a:solidFill>
                <a:effectLst/>
                <a:latin typeface="Lucida Handwriting" panose="03010101010101010101" pitchFamily="66" charset="0"/>
              </a:rPr>
              <a:t>due to wind, vibrations, and temperature effects.</a:t>
            </a:r>
            <a:br>
              <a:rPr lang="en-US" b="0" i="0" dirty="0">
                <a:solidFill>
                  <a:srgbClr val="222222"/>
                </a:solidFill>
                <a:effectLst/>
                <a:latin typeface="Lucida Handwriting" panose="03010101010101010101" pitchFamily="66" charset="0"/>
              </a:rPr>
            </a:br>
            <a:endParaRPr lang="en-US" b="0" i="0" dirty="0">
              <a:solidFill>
                <a:srgbClr val="222222"/>
              </a:solidFill>
              <a:effectLst/>
              <a:latin typeface="Lucida Handwriting" panose="03010101010101010101" pitchFamily="66" charset="0"/>
            </a:endParaRPr>
          </a:p>
          <a:p>
            <a:pPr algn="ctr"/>
            <a:r>
              <a:rPr lang="en-US" b="0" i="0" dirty="0">
                <a:solidFill>
                  <a:srgbClr val="222222"/>
                </a:solidFill>
                <a:effectLst/>
                <a:latin typeface="Lucida Handwriting" panose="03010101010101010101" pitchFamily="66" charset="0"/>
              </a:rPr>
              <a:t>Current tools are </a:t>
            </a:r>
            <a:r>
              <a:rPr lang="en-US" b="1" i="0" dirty="0">
                <a:solidFill>
                  <a:srgbClr val="222222"/>
                </a:solidFill>
                <a:effectLst/>
                <a:latin typeface="Lucida Handwriting" panose="03010101010101010101" pitchFamily="66" charset="0"/>
              </a:rPr>
              <a:t>complex and not accessible to students </a:t>
            </a:r>
            <a:r>
              <a:rPr lang="en-US" b="0" i="0" dirty="0">
                <a:solidFill>
                  <a:srgbClr val="222222"/>
                </a:solidFill>
                <a:effectLst/>
                <a:latin typeface="Lucida Handwriting" panose="03010101010101010101" pitchFamily="66" charset="0"/>
              </a:rPr>
              <a:t>or the public.</a:t>
            </a:r>
            <a:br>
              <a:rPr lang="en-US" b="0" i="0" dirty="0">
                <a:solidFill>
                  <a:srgbClr val="222222"/>
                </a:solidFill>
                <a:effectLst/>
                <a:latin typeface="Lucida Handwriting" panose="03010101010101010101" pitchFamily="66" charset="0"/>
              </a:rPr>
            </a:br>
            <a:endParaRPr lang="en-US" b="0" i="0" dirty="0">
              <a:solidFill>
                <a:srgbClr val="222222"/>
              </a:solidFill>
              <a:effectLst/>
              <a:latin typeface="Lucida Handwriting" panose="03010101010101010101" pitchFamily="66" charset="0"/>
            </a:endParaRPr>
          </a:p>
          <a:p>
            <a:pPr algn="ctr"/>
            <a:r>
              <a:rPr lang="en-US" b="0" i="0" dirty="0">
                <a:solidFill>
                  <a:srgbClr val="222222"/>
                </a:solidFill>
                <a:effectLst/>
                <a:latin typeface="Lucida Handwriting" panose="03010101010101010101" pitchFamily="66" charset="0"/>
              </a:rPr>
              <a:t>No </a:t>
            </a:r>
            <a:r>
              <a:rPr lang="en-US" b="1" i="0" dirty="0">
                <a:solidFill>
                  <a:srgbClr val="222222"/>
                </a:solidFill>
                <a:effectLst/>
                <a:latin typeface="Lucida Handwriting" panose="03010101010101010101" pitchFamily="66" charset="0"/>
              </a:rPr>
              <a:t>simple, user-friendly way </a:t>
            </a:r>
            <a:r>
              <a:rPr lang="en-US" b="0" i="0" dirty="0">
                <a:solidFill>
                  <a:srgbClr val="222222"/>
                </a:solidFill>
                <a:effectLst/>
                <a:latin typeface="Lucida Handwriting" panose="03010101010101010101" pitchFamily="66" charset="0"/>
              </a:rPr>
              <a:t>exists to explore this data.</a:t>
            </a:r>
          </a:p>
        </p:txBody>
      </p:sp>
    </p:spTree>
    <p:extLst>
      <p:ext uri="{BB962C8B-B14F-4D97-AF65-F5344CB8AC3E}">
        <p14:creationId xmlns:p14="http://schemas.microsoft.com/office/powerpoint/2010/main" val="233325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2B81-4D19-4AC8-B8C9-809C0BBEE329}"/>
              </a:ext>
            </a:extLst>
          </p:cNvPr>
          <p:cNvSpPr>
            <a:spLocks noGrp="1"/>
          </p:cNvSpPr>
          <p:nvPr>
            <p:ph type="title"/>
          </p:nvPr>
        </p:nvSpPr>
        <p:spPr/>
        <p:txBody>
          <a:bodyPr>
            <a:normAutofit/>
          </a:bodyPr>
          <a:lstStyle/>
          <a:p>
            <a:pPr algn="ctr"/>
            <a:r>
              <a:rPr lang="en-US" sz="6600" b="1" u="sng" dirty="0">
                <a:latin typeface="Footlight MT Light" panose="0204060206030A020304" pitchFamily="18" charset="0"/>
              </a:rPr>
              <a:t>Solution</a:t>
            </a:r>
          </a:p>
        </p:txBody>
      </p:sp>
      <p:sp>
        <p:nvSpPr>
          <p:cNvPr id="3" name="Content Placeholder 2">
            <a:extLst>
              <a:ext uri="{FF2B5EF4-FFF2-40B4-BE49-F238E27FC236}">
                <a16:creationId xmlns:a16="http://schemas.microsoft.com/office/drawing/2014/main" id="{7C6693E4-0B0B-4B14-B12D-C0588A076F63}"/>
              </a:ext>
            </a:extLst>
          </p:cNvPr>
          <p:cNvSpPr>
            <a:spLocks noGrp="1"/>
          </p:cNvSpPr>
          <p:nvPr>
            <p:ph idx="1"/>
          </p:nvPr>
        </p:nvSpPr>
        <p:spPr>
          <a:xfrm>
            <a:off x="838200" y="1825624"/>
            <a:ext cx="10515600" cy="4875621"/>
          </a:xfrm>
        </p:spPr>
        <p:txBody>
          <a:bodyPr>
            <a:normAutofit/>
          </a:bodyPr>
          <a:lstStyle/>
          <a:p>
            <a:pPr algn="ctr"/>
            <a:r>
              <a:rPr lang="en-US" b="1" i="0" dirty="0">
                <a:solidFill>
                  <a:srgbClr val="222222"/>
                </a:solidFill>
                <a:effectLst/>
                <a:latin typeface="Lucida Handwriting" panose="03010101010101010101" pitchFamily="66" charset="0"/>
              </a:rPr>
              <a:t>Echoes Beneath</a:t>
            </a:r>
            <a:r>
              <a:rPr lang="en-US" b="0" i="0" dirty="0">
                <a:solidFill>
                  <a:srgbClr val="222222"/>
                </a:solidFill>
                <a:effectLst/>
                <a:latin typeface="Lucida Handwriting" panose="03010101010101010101" pitchFamily="66" charset="0"/>
              </a:rPr>
              <a:t>: AI-powered dashboard to explore seismic activity.</a:t>
            </a:r>
            <a:br>
              <a:rPr lang="en-US" b="0" i="0" dirty="0">
                <a:solidFill>
                  <a:srgbClr val="222222"/>
                </a:solidFill>
                <a:effectLst/>
                <a:latin typeface="Lucida Handwriting" panose="03010101010101010101" pitchFamily="66" charset="0"/>
              </a:rPr>
            </a:br>
            <a:endParaRPr lang="en-US" b="0" i="0" dirty="0">
              <a:solidFill>
                <a:srgbClr val="222222"/>
              </a:solidFill>
              <a:effectLst/>
              <a:latin typeface="Lucida Handwriting" panose="03010101010101010101" pitchFamily="66" charset="0"/>
            </a:endParaRPr>
          </a:p>
          <a:p>
            <a:pPr algn="ctr"/>
            <a:r>
              <a:rPr lang="en-US" b="1" i="0" dirty="0">
                <a:solidFill>
                  <a:srgbClr val="222222"/>
                </a:solidFill>
                <a:effectLst/>
                <a:latin typeface="Lucida Handwriting" panose="03010101010101010101" pitchFamily="66" charset="0"/>
              </a:rPr>
              <a:t>Filters noise </a:t>
            </a:r>
            <a:r>
              <a:rPr lang="en-US" b="0" i="0" dirty="0">
                <a:solidFill>
                  <a:srgbClr val="222222"/>
                </a:solidFill>
                <a:effectLst/>
                <a:latin typeface="Lucida Handwriting" panose="03010101010101010101" pitchFamily="66" charset="0"/>
              </a:rPr>
              <a:t>from Mars &amp; Moon seismic data for clear signals.</a:t>
            </a:r>
            <a:br>
              <a:rPr lang="en-US" b="0" i="0" dirty="0">
                <a:solidFill>
                  <a:srgbClr val="222222"/>
                </a:solidFill>
                <a:effectLst/>
                <a:latin typeface="Lucida Handwriting" panose="03010101010101010101" pitchFamily="66" charset="0"/>
              </a:rPr>
            </a:br>
            <a:endParaRPr lang="en-US" b="0" i="0" dirty="0">
              <a:solidFill>
                <a:srgbClr val="222222"/>
              </a:solidFill>
              <a:effectLst/>
              <a:latin typeface="Lucida Handwriting" panose="03010101010101010101" pitchFamily="66" charset="0"/>
            </a:endParaRPr>
          </a:p>
          <a:p>
            <a:pPr algn="ctr"/>
            <a:r>
              <a:rPr lang="en-US" b="1" i="0" dirty="0">
                <a:solidFill>
                  <a:srgbClr val="222222"/>
                </a:solidFill>
                <a:effectLst/>
                <a:latin typeface="Lucida Handwriting" panose="03010101010101010101" pitchFamily="66" charset="0"/>
              </a:rPr>
              <a:t>Visualizes quakes </a:t>
            </a:r>
            <a:r>
              <a:rPr lang="en-US" b="0" i="0" dirty="0">
                <a:solidFill>
                  <a:srgbClr val="222222"/>
                </a:solidFill>
                <a:effectLst/>
                <a:latin typeface="Lucida Handwriting" panose="03010101010101010101" pitchFamily="66" charset="0"/>
              </a:rPr>
              <a:t>through interactive graphs and charts.</a:t>
            </a:r>
            <a:br>
              <a:rPr lang="en-US" b="0" i="0" dirty="0">
                <a:solidFill>
                  <a:srgbClr val="222222"/>
                </a:solidFill>
                <a:effectLst/>
                <a:latin typeface="Lucida Handwriting" panose="03010101010101010101" pitchFamily="66" charset="0"/>
              </a:rPr>
            </a:br>
            <a:endParaRPr lang="en-US" b="0" i="0" dirty="0">
              <a:solidFill>
                <a:srgbClr val="222222"/>
              </a:solidFill>
              <a:effectLst/>
              <a:latin typeface="Lucida Handwriting" panose="03010101010101010101" pitchFamily="66" charset="0"/>
            </a:endParaRPr>
          </a:p>
          <a:p>
            <a:pPr algn="ctr"/>
            <a:r>
              <a:rPr lang="en-US" b="1" i="0" dirty="0">
                <a:solidFill>
                  <a:srgbClr val="222222"/>
                </a:solidFill>
                <a:effectLst/>
                <a:latin typeface="Lucida Handwriting" panose="03010101010101010101" pitchFamily="66" charset="0"/>
              </a:rPr>
              <a:t>Accessible to everyone</a:t>
            </a:r>
            <a:r>
              <a:rPr lang="en-US" b="0" i="0" dirty="0">
                <a:solidFill>
                  <a:srgbClr val="222222"/>
                </a:solidFill>
                <a:effectLst/>
                <a:latin typeface="Lucida Handwriting" panose="03010101010101010101" pitchFamily="66" charset="0"/>
              </a:rPr>
              <a:t>: students, educators, and space enthusiasts.</a:t>
            </a:r>
          </a:p>
          <a:p>
            <a:pPr algn="ctr"/>
            <a:endParaRPr lang="en-US" dirty="0"/>
          </a:p>
        </p:txBody>
      </p:sp>
    </p:spTree>
    <p:extLst>
      <p:ext uri="{BB962C8B-B14F-4D97-AF65-F5344CB8AC3E}">
        <p14:creationId xmlns:p14="http://schemas.microsoft.com/office/powerpoint/2010/main" val="380088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CA817-8F1A-4A01-8895-D43F5E190239}"/>
              </a:ext>
            </a:extLst>
          </p:cNvPr>
          <p:cNvSpPr>
            <a:spLocks noGrp="1"/>
          </p:cNvSpPr>
          <p:nvPr>
            <p:ph type="title"/>
          </p:nvPr>
        </p:nvSpPr>
        <p:spPr/>
        <p:txBody>
          <a:bodyPr>
            <a:normAutofit/>
          </a:bodyPr>
          <a:lstStyle/>
          <a:p>
            <a:pPr algn="ctr"/>
            <a:r>
              <a:rPr lang="en-US" sz="6600" b="1" u="sng" dirty="0">
                <a:latin typeface="Footlight MT Light" panose="0204060206030A020304" pitchFamily="18" charset="0"/>
              </a:rPr>
              <a:t>How It Works</a:t>
            </a:r>
          </a:p>
        </p:txBody>
      </p:sp>
      <p:sp>
        <p:nvSpPr>
          <p:cNvPr id="3" name="Content Placeholder 2">
            <a:extLst>
              <a:ext uri="{FF2B5EF4-FFF2-40B4-BE49-F238E27FC236}">
                <a16:creationId xmlns:a16="http://schemas.microsoft.com/office/drawing/2014/main" id="{82DDDBC0-386E-4E17-B464-24E2BB1E2B10}"/>
              </a:ext>
            </a:extLst>
          </p:cNvPr>
          <p:cNvSpPr>
            <a:spLocks noGrp="1"/>
          </p:cNvSpPr>
          <p:nvPr>
            <p:ph idx="1"/>
          </p:nvPr>
        </p:nvSpPr>
        <p:spPr>
          <a:xfrm>
            <a:off x="838200" y="1541418"/>
            <a:ext cx="10515600" cy="5316582"/>
          </a:xfrm>
        </p:spPr>
        <p:txBody>
          <a:bodyPr>
            <a:normAutofit/>
          </a:bodyPr>
          <a:lstStyle/>
          <a:p>
            <a:pPr marL="0" indent="0" algn="l">
              <a:buNone/>
            </a:pPr>
            <a:endParaRPr lang="en-US" b="0" i="0" dirty="0">
              <a:solidFill>
                <a:srgbClr val="222222"/>
              </a:solidFill>
              <a:effectLst/>
              <a:latin typeface="Arial" panose="020B0604020202020204" pitchFamily="34" charset="0"/>
            </a:endParaRPr>
          </a:p>
          <a:p>
            <a:pPr algn="ctr"/>
            <a:r>
              <a:rPr lang="en-US" b="1" i="0" dirty="0">
                <a:solidFill>
                  <a:srgbClr val="222222"/>
                </a:solidFill>
                <a:effectLst/>
                <a:latin typeface="Lucida Handwriting" panose="03010101010101010101" pitchFamily="66" charset="0"/>
              </a:rPr>
              <a:t>Step 1</a:t>
            </a:r>
            <a:r>
              <a:rPr lang="en-US" b="0" i="0" dirty="0">
                <a:solidFill>
                  <a:srgbClr val="222222"/>
                </a:solidFill>
                <a:effectLst/>
                <a:latin typeface="Lucida Handwriting" panose="03010101010101010101" pitchFamily="66" charset="0"/>
              </a:rPr>
              <a:t>: Collect seismic data from Mars &amp; Moon (NASA datasets).</a:t>
            </a:r>
            <a:br>
              <a:rPr lang="en-US" b="0" i="0" dirty="0">
                <a:solidFill>
                  <a:srgbClr val="222222"/>
                </a:solidFill>
                <a:effectLst/>
                <a:latin typeface="Lucida Handwriting" panose="03010101010101010101" pitchFamily="66" charset="0"/>
              </a:rPr>
            </a:br>
            <a:endParaRPr lang="en-US" b="1" i="0" dirty="0">
              <a:solidFill>
                <a:srgbClr val="222222"/>
              </a:solidFill>
              <a:effectLst/>
              <a:latin typeface="Lucida Handwriting" panose="03010101010101010101" pitchFamily="66" charset="0"/>
            </a:endParaRPr>
          </a:p>
          <a:p>
            <a:pPr algn="ctr"/>
            <a:r>
              <a:rPr lang="en-US" b="1" i="0" dirty="0">
                <a:solidFill>
                  <a:srgbClr val="222222"/>
                </a:solidFill>
                <a:effectLst/>
                <a:latin typeface="Lucida Handwriting" panose="03010101010101010101" pitchFamily="66" charset="0"/>
              </a:rPr>
              <a:t>Step 2</a:t>
            </a:r>
            <a:r>
              <a:rPr lang="en-US" b="0" i="0" dirty="0">
                <a:solidFill>
                  <a:srgbClr val="222222"/>
                </a:solidFill>
                <a:effectLst/>
                <a:latin typeface="Lucida Handwriting" panose="03010101010101010101" pitchFamily="66" charset="0"/>
              </a:rPr>
              <a:t>: Filter out noise using AI/ML algorithms.</a:t>
            </a:r>
            <a:br>
              <a:rPr lang="en-US" b="0" i="0" dirty="0">
                <a:solidFill>
                  <a:srgbClr val="222222"/>
                </a:solidFill>
                <a:effectLst/>
                <a:latin typeface="Lucida Handwriting" panose="03010101010101010101" pitchFamily="66" charset="0"/>
              </a:rPr>
            </a:br>
            <a:endParaRPr lang="en-US" b="0" i="0" dirty="0">
              <a:solidFill>
                <a:srgbClr val="222222"/>
              </a:solidFill>
              <a:effectLst/>
              <a:latin typeface="Lucida Handwriting" panose="03010101010101010101" pitchFamily="66" charset="0"/>
            </a:endParaRPr>
          </a:p>
          <a:p>
            <a:pPr algn="ctr"/>
            <a:r>
              <a:rPr lang="en-US" b="1" i="0" dirty="0">
                <a:solidFill>
                  <a:srgbClr val="222222"/>
                </a:solidFill>
                <a:effectLst/>
                <a:latin typeface="Lucida Handwriting" panose="03010101010101010101" pitchFamily="66" charset="0"/>
              </a:rPr>
              <a:t>Step 3</a:t>
            </a:r>
            <a:r>
              <a:rPr lang="en-US" b="0" i="0" dirty="0">
                <a:solidFill>
                  <a:srgbClr val="222222"/>
                </a:solidFill>
                <a:effectLst/>
                <a:latin typeface="Lucida Handwriting" panose="03010101010101010101" pitchFamily="66" charset="0"/>
              </a:rPr>
              <a:t>: Detect true seismic events (</a:t>
            </a:r>
            <a:r>
              <a:rPr lang="en-US" b="0" i="0" dirty="0" err="1">
                <a:solidFill>
                  <a:srgbClr val="222222"/>
                </a:solidFill>
                <a:effectLst/>
                <a:latin typeface="Lucida Handwriting" panose="03010101010101010101" pitchFamily="66" charset="0"/>
              </a:rPr>
              <a:t>marsquakes</a:t>
            </a:r>
            <a:r>
              <a:rPr lang="en-US" b="0" i="0" dirty="0">
                <a:solidFill>
                  <a:srgbClr val="222222"/>
                </a:solidFill>
                <a:effectLst/>
                <a:latin typeface="Lucida Handwriting" panose="03010101010101010101" pitchFamily="66" charset="0"/>
              </a:rPr>
              <a:t>, moonquakes).</a:t>
            </a:r>
            <a:br>
              <a:rPr lang="en-US" b="0" i="0" dirty="0">
                <a:solidFill>
                  <a:srgbClr val="222222"/>
                </a:solidFill>
                <a:effectLst/>
                <a:latin typeface="Lucida Handwriting" panose="03010101010101010101" pitchFamily="66" charset="0"/>
              </a:rPr>
            </a:br>
            <a:endParaRPr lang="en-US" b="0" i="0" dirty="0">
              <a:solidFill>
                <a:srgbClr val="222222"/>
              </a:solidFill>
              <a:effectLst/>
              <a:latin typeface="Lucida Handwriting" panose="03010101010101010101" pitchFamily="66" charset="0"/>
            </a:endParaRPr>
          </a:p>
          <a:p>
            <a:pPr algn="ctr"/>
            <a:r>
              <a:rPr lang="en-US" b="1" i="0" dirty="0">
                <a:solidFill>
                  <a:srgbClr val="222222"/>
                </a:solidFill>
                <a:effectLst/>
                <a:latin typeface="Lucida Handwriting" panose="03010101010101010101" pitchFamily="66" charset="0"/>
              </a:rPr>
              <a:t>Step 4</a:t>
            </a:r>
            <a:r>
              <a:rPr lang="en-US" b="0" i="0" dirty="0">
                <a:solidFill>
                  <a:srgbClr val="222222"/>
                </a:solidFill>
                <a:effectLst/>
                <a:latin typeface="Lucida Handwriting" panose="03010101010101010101" pitchFamily="66" charset="0"/>
              </a:rPr>
              <a:t>: Visualize signals in a user-friendly dashboard</a:t>
            </a:r>
          </a:p>
          <a:p>
            <a:endParaRPr lang="en-US" dirty="0"/>
          </a:p>
        </p:txBody>
      </p:sp>
    </p:spTree>
    <p:extLst>
      <p:ext uri="{BB962C8B-B14F-4D97-AF65-F5344CB8AC3E}">
        <p14:creationId xmlns:p14="http://schemas.microsoft.com/office/powerpoint/2010/main" val="1420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2608-C87F-4185-B87C-1C8516547F96}"/>
              </a:ext>
            </a:extLst>
          </p:cNvPr>
          <p:cNvSpPr>
            <a:spLocks noGrp="1"/>
          </p:cNvSpPr>
          <p:nvPr>
            <p:ph type="title"/>
          </p:nvPr>
        </p:nvSpPr>
        <p:spPr/>
        <p:txBody>
          <a:bodyPr>
            <a:normAutofit/>
          </a:bodyPr>
          <a:lstStyle/>
          <a:p>
            <a:pPr algn="ctr"/>
            <a:r>
              <a:rPr lang="en-US" sz="6600" b="1" u="sng" dirty="0">
                <a:latin typeface="Footlight MT Light" panose="0204060206030A020304" pitchFamily="18" charset="0"/>
              </a:rPr>
              <a:t>Impact</a:t>
            </a:r>
          </a:p>
        </p:txBody>
      </p:sp>
      <p:sp>
        <p:nvSpPr>
          <p:cNvPr id="3" name="Content Placeholder 2">
            <a:extLst>
              <a:ext uri="{FF2B5EF4-FFF2-40B4-BE49-F238E27FC236}">
                <a16:creationId xmlns:a16="http://schemas.microsoft.com/office/drawing/2014/main" id="{4953C41B-DF62-4D7F-8B26-D3C5F451E1A2}"/>
              </a:ext>
            </a:extLst>
          </p:cNvPr>
          <p:cNvSpPr>
            <a:spLocks noGrp="1"/>
          </p:cNvSpPr>
          <p:nvPr>
            <p:ph idx="1"/>
          </p:nvPr>
        </p:nvSpPr>
        <p:spPr>
          <a:xfrm>
            <a:off x="404949" y="1690688"/>
            <a:ext cx="11351621" cy="5049745"/>
          </a:xfrm>
        </p:spPr>
        <p:txBody>
          <a:bodyPr>
            <a:normAutofit/>
          </a:bodyPr>
          <a:lstStyle/>
          <a:p>
            <a:pPr marL="0" indent="0" algn="l">
              <a:buNone/>
            </a:pPr>
            <a:endParaRPr lang="en-US" b="0" i="0" dirty="0">
              <a:solidFill>
                <a:srgbClr val="222222"/>
              </a:solidFill>
              <a:effectLst/>
              <a:latin typeface="Arial" panose="020B0604020202020204" pitchFamily="34" charset="0"/>
            </a:endParaRPr>
          </a:p>
          <a:p>
            <a:pPr algn="ctr"/>
            <a:r>
              <a:rPr lang="en-US" b="0" i="0" dirty="0">
                <a:solidFill>
                  <a:srgbClr val="222222"/>
                </a:solidFill>
                <a:effectLst/>
                <a:latin typeface="Lucida Handwriting" panose="03010101010101010101" pitchFamily="66" charset="0"/>
              </a:rPr>
              <a:t>Makes Mars and Moon seismic data </a:t>
            </a:r>
            <a:r>
              <a:rPr lang="en-US" b="1" i="0" dirty="0">
                <a:solidFill>
                  <a:srgbClr val="222222"/>
                </a:solidFill>
                <a:effectLst/>
                <a:latin typeface="Lucida Handwriting" panose="03010101010101010101" pitchFamily="66" charset="0"/>
              </a:rPr>
              <a:t>accessible to students, educators, and space enthusiasts.</a:t>
            </a:r>
            <a:br>
              <a:rPr lang="en-US" b="1" i="0" dirty="0">
                <a:solidFill>
                  <a:srgbClr val="222222"/>
                </a:solidFill>
                <a:effectLst/>
                <a:latin typeface="Lucida Handwriting" panose="03010101010101010101" pitchFamily="66" charset="0"/>
              </a:rPr>
            </a:br>
            <a:endParaRPr lang="en-US" b="1" i="0" dirty="0">
              <a:solidFill>
                <a:srgbClr val="222222"/>
              </a:solidFill>
              <a:effectLst/>
              <a:latin typeface="Lucida Handwriting" panose="03010101010101010101" pitchFamily="66" charset="0"/>
            </a:endParaRPr>
          </a:p>
          <a:p>
            <a:pPr algn="ctr"/>
            <a:r>
              <a:rPr lang="en-US" b="0" i="0" dirty="0">
                <a:solidFill>
                  <a:srgbClr val="222222"/>
                </a:solidFill>
                <a:effectLst/>
                <a:latin typeface="Lucida Handwriting" panose="03010101010101010101" pitchFamily="66" charset="0"/>
              </a:rPr>
              <a:t>Helps </a:t>
            </a:r>
            <a:r>
              <a:rPr lang="en-US" b="1" i="0" dirty="0">
                <a:solidFill>
                  <a:srgbClr val="222222"/>
                </a:solidFill>
                <a:effectLst/>
                <a:latin typeface="Lucida Handwriting" panose="03010101010101010101" pitchFamily="66" charset="0"/>
              </a:rPr>
              <a:t>non-scientists understand planetary interiors </a:t>
            </a:r>
            <a:r>
              <a:rPr lang="en-US" b="0" i="0" dirty="0">
                <a:solidFill>
                  <a:srgbClr val="222222"/>
                </a:solidFill>
                <a:effectLst/>
                <a:latin typeface="Lucida Handwriting" panose="03010101010101010101" pitchFamily="66" charset="0"/>
              </a:rPr>
              <a:t>and seismic activity.</a:t>
            </a:r>
            <a:br>
              <a:rPr lang="en-US" b="0" i="0" dirty="0">
                <a:solidFill>
                  <a:srgbClr val="222222"/>
                </a:solidFill>
                <a:effectLst/>
                <a:latin typeface="Lucida Handwriting" panose="03010101010101010101" pitchFamily="66" charset="0"/>
              </a:rPr>
            </a:br>
            <a:endParaRPr lang="en-US" b="0" i="0" dirty="0">
              <a:solidFill>
                <a:srgbClr val="222222"/>
              </a:solidFill>
              <a:effectLst/>
              <a:latin typeface="Lucida Handwriting" panose="03010101010101010101" pitchFamily="66" charset="0"/>
            </a:endParaRPr>
          </a:p>
          <a:p>
            <a:pPr algn="ctr"/>
            <a:r>
              <a:rPr lang="en-US" b="0" i="0" dirty="0">
                <a:solidFill>
                  <a:srgbClr val="222222"/>
                </a:solidFill>
                <a:effectLst/>
                <a:latin typeface="Lucida Handwriting" panose="03010101010101010101" pitchFamily="66" charset="0"/>
              </a:rPr>
              <a:t>Promotes </a:t>
            </a:r>
            <a:r>
              <a:rPr lang="en-US" b="1" i="0" dirty="0">
                <a:solidFill>
                  <a:srgbClr val="222222"/>
                </a:solidFill>
                <a:effectLst/>
                <a:latin typeface="Lucida Handwriting" panose="03010101010101010101" pitchFamily="66" charset="0"/>
              </a:rPr>
              <a:t>STEM learning and curiosity </a:t>
            </a:r>
            <a:r>
              <a:rPr lang="en-US" b="0" i="0" dirty="0">
                <a:solidFill>
                  <a:srgbClr val="222222"/>
                </a:solidFill>
                <a:effectLst/>
                <a:latin typeface="Lucida Handwriting" panose="03010101010101010101" pitchFamily="66" charset="0"/>
              </a:rPr>
              <a:t>about space.</a:t>
            </a:r>
            <a:br>
              <a:rPr lang="en-US" b="0" i="0" dirty="0">
                <a:solidFill>
                  <a:srgbClr val="222222"/>
                </a:solidFill>
                <a:effectLst/>
                <a:latin typeface="Lucida Handwriting" panose="03010101010101010101" pitchFamily="66" charset="0"/>
              </a:rPr>
            </a:br>
            <a:endParaRPr lang="en-US" b="0" i="0" dirty="0">
              <a:solidFill>
                <a:srgbClr val="222222"/>
              </a:solidFill>
              <a:effectLst/>
              <a:latin typeface="Lucida Handwriting" panose="03010101010101010101" pitchFamily="66" charset="0"/>
            </a:endParaRPr>
          </a:p>
          <a:p>
            <a:pPr algn="ctr"/>
            <a:r>
              <a:rPr lang="en-US" b="0" i="0" dirty="0">
                <a:solidFill>
                  <a:srgbClr val="222222"/>
                </a:solidFill>
                <a:effectLst/>
                <a:latin typeface="Lucida Handwriting" panose="03010101010101010101" pitchFamily="66" charset="0"/>
              </a:rPr>
              <a:t>Can inspire </a:t>
            </a:r>
            <a:r>
              <a:rPr lang="en-US" b="1" i="0" dirty="0">
                <a:solidFill>
                  <a:srgbClr val="222222"/>
                </a:solidFill>
                <a:effectLst/>
                <a:latin typeface="Lucida Handwriting" panose="03010101010101010101" pitchFamily="66" charset="0"/>
              </a:rPr>
              <a:t>future research or exploration ideas.</a:t>
            </a:r>
          </a:p>
          <a:p>
            <a:endParaRPr lang="en-US" dirty="0"/>
          </a:p>
        </p:txBody>
      </p:sp>
    </p:spTree>
    <p:extLst>
      <p:ext uri="{BB962C8B-B14F-4D97-AF65-F5344CB8AC3E}">
        <p14:creationId xmlns:p14="http://schemas.microsoft.com/office/powerpoint/2010/main" val="17054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3CD3-F6E7-4639-943C-BE2F01727A02}"/>
              </a:ext>
            </a:extLst>
          </p:cNvPr>
          <p:cNvSpPr>
            <a:spLocks noGrp="1"/>
          </p:cNvSpPr>
          <p:nvPr>
            <p:ph type="title"/>
          </p:nvPr>
        </p:nvSpPr>
        <p:spPr/>
        <p:txBody>
          <a:bodyPr>
            <a:normAutofit/>
          </a:bodyPr>
          <a:lstStyle/>
          <a:p>
            <a:pPr algn="ctr"/>
            <a:r>
              <a:rPr lang="en-US" sz="6600" b="1" u="sng" dirty="0">
                <a:latin typeface="Footlight MT Light" panose="0204060206030A020304" pitchFamily="18" charset="0"/>
              </a:rPr>
              <a:t>Conclusion</a:t>
            </a:r>
          </a:p>
        </p:txBody>
      </p:sp>
      <p:sp>
        <p:nvSpPr>
          <p:cNvPr id="3" name="Content Placeholder 2">
            <a:extLst>
              <a:ext uri="{FF2B5EF4-FFF2-40B4-BE49-F238E27FC236}">
                <a16:creationId xmlns:a16="http://schemas.microsoft.com/office/drawing/2014/main" id="{CE62237C-10EE-4A4F-8D99-69BDEE24FF6D}"/>
              </a:ext>
            </a:extLst>
          </p:cNvPr>
          <p:cNvSpPr>
            <a:spLocks noGrp="1"/>
          </p:cNvSpPr>
          <p:nvPr>
            <p:ph idx="1"/>
          </p:nvPr>
        </p:nvSpPr>
        <p:spPr>
          <a:xfrm>
            <a:off x="352697" y="1825625"/>
            <a:ext cx="11599817" cy="4836432"/>
          </a:xfrm>
        </p:spPr>
        <p:txBody>
          <a:bodyPr>
            <a:normAutofit fontScale="92500"/>
          </a:bodyPr>
          <a:lstStyle/>
          <a:p>
            <a:pPr algn="ctr"/>
            <a:r>
              <a:rPr lang="en-US" sz="3000" b="1" i="0" dirty="0">
                <a:solidFill>
                  <a:srgbClr val="222222"/>
                </a:solidFill>
                <a:effectLst/>
                <a:latin typeface="Lucida Handwriting" panose="03010101010101010101" pitchFamily="66" charset="0"/>
              </a:rPr>
              <a:t>Echoes Beneath </a:t>
            </a:r>
            <a:r>
              <a:rPr lang="en-US" sz="3000" b="0" i="0" dirty="0">
                <a:solidFill>
                  <a:srgbClr val="222222"/>
                </a:solidFill>
                <a:effectLst/>
                <a:latin typeface="Lucida Handwriting" panose="03010101010101010101" pitchFamily="66" charset="0"/>
              </a:rPr>
              <a:t>simplifies seismic data from Mars and the Moon, making it </a:t>
            </a:r>
            <a:r>
              <a:rPr lang="en-US" sz="3000" b="1" i="0" dirty="0">
                <a:solidFill>
                  <a:srgbClr val="222222"/>
                </a:solidFill>
                <a:effectLst/>
                <a:latin typeface="Lucida Handwriting" panose="03010101010101010101" pitchFamily="66" charset="0"/>
              </a:rPr>
              <a:t>accessible to everyone.</a:t>
            </a:r>
            <a:br>
              <a:rPr lang="en-US" sz="3000" b="1" i="0" dirty="0">
                <a:solidFill>
                  <a:srgbClr val="222222"/>
                </a:solidFill>
                <a:effectLst/>
                <a:latin typeface="Lucida Handwriting" panose="03010101010101010101" pitchFamily="66" charset="0"/>
              </a:rPr>
            </a:br>
            <a:endParaRPr lang="en-US" sz="3000" b="1" i="0" dirty="0">
              <a:solidFill>
                <a:srgbClr val="222222"/>
              </a:solidFill>
              <a:effectLst/>
              <a:latin typeface="Lucida Handwriting" panose="03010101010101010101" pitchFamily="66" charset="0"/>
            </a:endParaRPr>
          </a:p>
          <a:p>
            <a:pPr algn="ctr"/>
            <a:r>
              <a:rPr lang="en-US" sz="3000" b="0" i="0" dirty="0">
                <a:solidFill>
                  <a:srgbClr val="222222"/>
                </a:solidFill>
                <a:effectLst/>
                <a:latin typeface="Lucida Handwriting" panose="03010101010101010101" pitchFamily="66" charset="0"/>
              </a:rPr>
              <a:t>The AI-powered dashboard </a:t>
            </a:r>
            <a:r>
              <a:rPr lang="en-US" sz="3000" b="1" i="0" dirty="0">
                <a:solidFill>
                  <a:srgbClr val="222222"/>
                </a:solidFill>
                <a:effectLst/>
                <a:latin typeface="Lucida Handwriting" panose="03010101010101010101" pitchFamily="66" charset="0"/>
              </a:rPr>
              <a:t>filters noise, detects quakes, and visualizes signals</a:t>
            </a:r>
            <a:r>
              <a:rPr lang="en-US" sz="3000" b="0" i="0" dirty="0">
                <a:solidFill>
                  <a:srgbClr val="222222"/>
                </a:solidFill>
                <a:effectLst/>
                <a:latin typeface="Lucida Handwriting" panose="03010101010101010101" pitchFamily="66" charset="0"/>
              </a:rPr>
              <a:t> in an easy-to-understand way.</a:t>
            </a:r>
            <a:br>
              <a:rPr lang="en-US" sz="3000" b="0" i="0" dirty="0">
                <a:solidFill>
                  <a:srgbClr val="222222"/>
                </a:solidFill>
                <a:effectLst/>
                <a:latin typeface="Lucida Handwriting" panose="03010101010101010101" pitchFamily="66" charset="0"/>
              </a:rPr>
            </a:br>
            <a:endParaRPr lang="en-US" sz="3000" b="0" i="0" dirty="0">
              <a:solidFill>
                <a:srgbClr val="222222"/>
              </a:solidFill>
              <a:effectLst/>
              <a:latin typeface="Lucida Handwriting" panose="03010101010101010101" pitchFamily="66" charset="0"/>
            </a:endParaRPr>
          </a:p>
          <a:p>
            <a:pPr algn="ctr"/>
            <a:r>
              <a:rPr lang="en-US" sz="3000" b="0" i="0" dirty="0">
                <a:solidFill>
                  <a:srgbClr val="222222"/>
                </a:solidFill>
                <a:effectLst/>
                <a:latin typeface="Lucida Handwriting" panose="03010101010101010101" pitchFamily="66" charset="0"/>
              </a:rPr>
              <a:t>Enables </a:t>
            </a:r>
            <a:r>
              <a:rPr lang="en-US" sz="3000" b="1" i="0" dirty="0">
                <a:solidFill>
                  <a:srgbClr val="222222"/>
                </a:solidFill>
                <a:effectLst/>
                <a:latin typeface="Lucida Handwriting" panose="03010101010101010101" pitchFamily="66" charset="0"/>
              </a:rPr>
              <a:t>students, educators, and space enthusiasts </a:t>
            </a:r>
            <a:r>
              <a:rPr lang="en-US" sz="3000" b="0" i="0" dirty="0">
                <a:solidFill>
                  <a:srgbClr val="222222"/>
                </a:solidFill>
                <a:effectLst/>
                <a:latin typeface="Lucida Handwriting" panose="03010101010101010101" pitchFamily="66" charset="0"/>
              </a:rPr>
              <a:t>to explore planetary interiors and seismic activity.</a:t>
            </a:r>
            <a:br>
              <a:rPr lang="en-US" sz="3000" b="0" i="0" dirty="0">
                <a:solidFill>
                  <a:srgbClr val="222222"/>
                </a:solidFill>
                <a:effectLst/>
                <a:latin typeface="Lucida Handwriting" panose="03010101010101010101" pitchFamily="66" charset="0"/>
              </a:rPr>
            </a:br>
            <a:endParaRPr lang="en-US" sz="3000" b="0" i="0" dirty="0">
              <a:solidFill>
                <a:srgbClr val="222222"/>
              </a:solidFill>
              <a:effectLst/>
              <a:latin typeface="Lucida Handwriting" panose="03010101010101010101" pitchFamily="66" charset="0"/>
            </a:endParaRPr>
          </a:p>
          <a:p>
            <a:pPr algn="ctr"/>
            <a:r>
              <a:rPr lang="en-US" sz="3000" b="1" i="0" dirty="0">
                <a:solidFill>
                  <a:srgbClr val="222222"/>
                </a:solidFill>
                <a:effectLst/>
                <a:latin typeface="Lucida Handwriting" panose="03010101010101010101" pitchFamily="66" charset="0"/>
              </a:rPr>
              <a:t>Bringing hidden planetary “echoes” to life </a:t>
            </a:r>
            <a:r>
              <a:rPr lang="en-US" sz="3000" b="0" i="0" dirty="0">
                <a:solidFill>
                  <a:srgbClr val="222222"/>
                </a:solidFill>
                <a:effectLst/>
                <a:latin typeface="Lucida Handwriting" panose="03010101010101010101" pitchFamily="66" charset="0"/>
              </a:rPr>
              <a:t>for the public and inspiring curiosity in space science.</a:t>
            </a:r>
          </a:p>
          <a:p>
            <a:pPr algn="ctr"/>
            <a:endParaRPr lang="en-US" dirty="0"/>
          </a:p>
        </p:txBody>
      </p:sp>
    </p:spTree>
    <p:extLst>
      <p:ext uri="{BB962C8B-B14F-4D97-AF65-F5344CB8AC3E}">
        <p14:creationId xmlns:p14="http://schemas.microsoft.com/office/powerpoint/2010/main" val="970557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412</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Footlight MT Light</vt:lpstr>
      <vt:lpstr>High Tower Text</vt:lpstr>
      <vt:lpstr>Lucida Calligraphy</vt:lpstr>
      <vt:lpstr>Lucida Handwriting</vt:lpstr>
      <vt:lpstr>Office Theme</vt:lpstr>
      <vt:lpstr>   “From Silence to Signal: Discover Planetary Echoes.” NASA Space Apps Challenge 2025 -  Create Your Own Challenge</vt:lpstr>
      <vt:lpstr>Echoes Beneath “From Silence to Signal: Discover Planetary Echoes.”  </vt:lpstr>
      <vt:lpstr>Problem</vt:lpstr>
      <vt:lpstr>Solution</vt:lpstr>
      <vt:lpstr>How It Works</vt:lpstr>
      <vt:lpstr>Impact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cp:revision>
  <dcterms:created xsi:type="dcterms:W3CDTF">2025-10-02T17:03:39Z</dcterms:created>
  <dcterms:modified xsi:type="dcterms:W3CDTF">2025-10-04T17:01:28Z</dcterms:modified>
</cp:coreProperties>
</file>