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notesSlides/notesSlide7.xml" ContentType="application/vnd.openxmlformats-officedocument.presentationml.notesSlide+xml"/>
  <Override PartName="/ppt/slides/slide9.xml" ContentType="application/vnd.openxmlformats-officedocument.presentationml.slide+xml"/>
  <Override PartName="/ppt/notesSlides/notesSlide8.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Slides/notesSlide9.xml" ContentType="application/vnd.openxmlformats-officedocument.presentationml.notesSlide+xml"/>
  <Override PartName="/ppt/slides/slide22.xml" ContentType="application/vnd.openxmlformats-officedocument.presentationml.slide+xml"/>
  <Override PartName="/ppt/notesSlides/notesSlide10.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85" r:id="rId14"/>
    <p:sldId id="269" r:id="rId15"/>
    <p:sldId id="270" r:id="rId16"/>
    <p:sldId id="284" r:id="rId17"/>
    <p:sldId id="271" r:id="rId18"/>
    <p:sldId id="286" r:id="rId19"/>
    <p:sldId id="287" r:id="rId20"/>
    <p:sldId id="288" r:id="rId21"/>
    <p:sldId id="272" r:id="rId22"/>
    <p:sldId id="273" r:id="rId23"/>
    <p:sldId id="274" r:id="rId24"/>
  </p:sldIdLst>
  <p:sldSz type="screen16x9" cy="5143500" cx="9144000"/>
  <p:notesSz cx="6858000" cy="9144000"/>
  <p:custShowLst>
    <p:custShow id="0" name="Custom Show 1">
      <p:sldLst>
        <p:sld r:id="rId3"/>
        <p:sld r:id="rId5"/>
        <p:sld r:id="rId6"/>
        <p:sld r:id="rId7"/>
        <p:sld r:id="rId10"/>
      </p:sldLst>
    </p:custShow>
  </p:custShow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213264"/>
    <a:srgbClr val="841910"/>
    <a:srgbClr val="DFDDFB"/>
    <a:srgbClr val="213164"/>
    <a:srgbClr val="213163"/>
    <a:srgbClr val="E3E1FB"/>
    <a:srgbClr val="FFAB40"/>
    <a:srgbClr val="FFFFFF"/>
    <a:srgbClr val="0000FF"/>
    <a:srgbClr val="FFCD8C"/>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9927" autoAdjust="0"/>
    <p:restoredTop sz="94660"/>
  </p:normalViewPr>
  <p:slideViewPr>
    <p:cSldViewPr snapToGrid="0">
      <p:cViewPr varScale="1">
        <p:scale>
          <a:sx n="107" d="100"/>
          <a:sy n="107" d="100"/>
        </p:scale>
        <p:origin x="1018" y="8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tableStyles" Target="tableStyles.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customXml" Target="../customXml/item1.xml"/><Relationship Id="rId29" Type="http://schemas.openxmlformats.org/officeDocument/2006/relationships/customXmlProps" Target="../customXml/itemProps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79" name="Shape 2"/>
        <p:cNvGrpSpPr/>
        <p:nvPr/>
      </p:nvGrpSpPr>
      <p:grpSpPr>
        <a:xfrm>
          <a:off x="0" y="0"/>
          <a:ext cx="0" cy="0"/>
          <a:chOff x="0" y="0"/>
          <a:chExt cx="0" cy="0"/>
        </a:xfrm>
      </p:grpSpPr>
      <p:sp>
        <p:nvSpPr>
          <p:cNvPr id="1048687" name="Google Shape;3;n"/>
          <p:cNvSpPr>
            <a:spLocks noChangeAspect="1" noRot="1" noGrp="1"/>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88" name="Google Shape;4;n"/>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algn="l" indent="-298450" lvl="0" marL="457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1pPr>
            <a:lvl2pPr algn="l" indent="-298450" lvl="1" marL="914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2pPr>
            <a:lvl3pPr algn="l" indent="-298450" lvl="2" marL="1371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3pPr>
            <a:lvl4pPr algn="l" indent="-298450" lvl="3" marL="1828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4pPr>
            <a:lvl5pPr algn="l" indent="-298450" lvl="4" marL="22860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5pPr>
            <a:lvl6pPr algn="l" indent="-298450" lvl="5" marL="2743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6pPr>
            <a:lvl7pPr algn="l" indent="-298450" lvl="6" marL="3200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7pPr>
            <a:lvl8pPr algn="l" indent="-298450" lvl="7" marL="3657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8pPr>
            <a:lvl9pPr algn="l" indent="-298450" lvl="8" marL="4114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7" name="Slide Image Placeholder 1"/>
          <p:cNvSpPr>
            <a:spLocks noChangeAspect="1" noRot="1" noGrp="1"/>
          </p:cNvSpPr>
          <p:nvPr>
            <p:ph type="sldImg"/>
          </p:nvPr>
        </p:nvSpPr>
        <p:spPr>
          <a:xfrm>
            <a:off x="533400" y="763588"/>
            <a:ext cx="6704013" cy="3771900"/>
          </a:xfrm>
        </p:spPr>
      </p:sp>
      <p:sp>
        <p:nvSpPr>
          <p:cNvPr id="1048598" name="Notes Placeholder 2"/>
          <p:cNvSpPr>
            <a:spLocks noGrp="1"/>
          </p:cNvSpPr>
          <p:nvPr>
            <p:ph type="body" idx="1"/>
          </p:nvPr>
        </p:nvSpPr>
        <p:spPr/>
        <p:txBody>
          <a:bodyPr/>
          <a:p>
            <a:pPr indent="0" marL="158750">
              <a:buNone/>
            </a:pPr>
            <a:endParaRPr b="1" lang="en-US"/>
          </a:p>
        </p:txBody>
      </p:sp>
      <p:sp>
        <p:nvSpPr>
          <p:cNvPr id="1048599" name="Slide Number Placeholder 3"/>
          <p:cNvSpPr>
            <a:spLocks noGrp="1"/>
          </p:cNvSpPr>
          <p:nvPr>
            <p:ph type="sldNum"/>
          </p:nvPr>
        </p:nvSpPr>
        <p:spPr/>
        <p:txBody>
          <a:bodyPr/>
          <a:p>
            <a:pPr algn="r"/>
            <a:fld id="{023E65BA-FB28-47C4-A217-44F00343302E}" type="slidenum">
              <a:rPr b="0" sz="1400" lang="en-US" spc="-1" strike="noStrike">
                <a:latin typeface="Times New Roman"/>
              </a:rPr>
              <a:t>1</a:t>
            </a:fld>
            <a:endParaRPr b="0" sz="1400" lang="en-US" spc="-1" strike="noStrike">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668" name="Slide Image Placeholder 1"/>
          <p:cNvSpPr>
            <a:spLocks noChangeAspect="1" noRot="1" noGrp="1"/>
          </p:cNvSpPr>
          <p:nvPr>
            <p:ph type="sldImg"/>
          </p:nvPr>
        </p:nvSpPr>
        <p:spPr>
          <a:xfrm>
            <a:off x="381000" y="685800"/>
            <a:ext cx="6096000" cy="3429000"/>
          </a:xfrm>
        </p:spPr>
      </p:sp>
      <p:sp>
        <p:nvSpPr>
          <p:cNvPr id="1048669" name="Notes Placeholder 2"/>
          <p:cNvSpPr>
            <a:spLocks noGrp="1"/>
          </p:cNvSpPr>
          <p:nvPr>
            <p:ph type="body" idx="1"/>
          </p:nvPr>
        </p:nvSpPr>
        <p:spPr/>
        <p:txBody>
          <a:bodyPr/>
          <a:p>
            <a:pPr indent="0" marL="0">
              <a:buNone/>
            </a:pPr>
            <a:r>
              <a:rPr b="1" lang="en-US" spc="-5">
                <a:solidFill>
                  <a:srgbClr val="223366"/>
                </a:solidFill>
              </a:rPr>
              <a:t>Thank You !!</a:t>
            </a:r>
            <a:endParaRPr b="1" sz="1100" lang="en-US"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 name="Shape 57"/>
        <p:cNvGrpSpPr/>
        <p:nvPr/>
      </p:nvGrpSpPr>
      <p:grpSpPr>
        <a:xfrm>
          <a:off x="0" y="0"/>
          <a:ext cx="0" cy="0"/>
          <a:chOff x="0" y="0"/>
          <a:chExt cx="0" cy="0"/>
        </a:xfrm>
      </p:grpSpPr>
      <p:sp>
        <p:nvSpPr>
          <p:cNvPr id="104860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lvl="0">
              <a:lnSpc>
                <a:spcPct val="100000"/>
              </a:lnSpc>
              <a:spcBef>
                <a:spcPts val="0"/>
              </a:spcBef>
              <a:spcAft>
                <a:spcPts val="0"/>
              </a:spcAft>
              <a:buSzPts val="1100"/>
              <a:buNone/>
            </a:pPr>
            <a:endParaRPr b="1" lang="en"/>
          </a:p>
        </p:txBody>
      </p:sp>
      <p:sp>
        <p:nvSpPr>
          <p:cNvPr id="104860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1" name="Shape 57"/>
        <p:cNvGrpSpPr/>
        <p:nvPr/>
      </p:nvGrpSpPr>
      <p:grpSpPr>
        <a:xfrm>
          <a:off x="0" y="0"/>
          <a:ext cx="0" cy="0"/>
          <a:chOff x="0" y="0"/>
          <a:chExt cx="0" cy="0"/>
        </a:xfrm>
      </p:grpSpPr>
      <p:sp>
        <p:nvSpPr>
          <p:cNvPr id="1048609"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0"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57"/>
        <p:cNvGrpSpPr/>
        <p:nvPr/>
      </p:nvGrpSpPr>
      <p:grpSpPr>
        <a:xfrm>
          <a:off x="0" y="0"/>
          <a:ext cx="0" cy="0"/>
          <a:chOff x="0" y="0"/>
          <a:chExt cx="0" cy="0"/>
        </a:xfrm>
      </p:grpSpPr>
      <p:sp>
        <p:nvSpPr>
          <p:cNvPr id="1048613"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4"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57"/>
        <p:cNvGrpSpPr/>
        <p:nvPr/>
      </p:nvGrpSpPr>
      <p:grpSpPr>
        <a:xfrm>
          <a:off x="0" y="0"/>
          <a:ext cx="0" cy="0"/>
          <a:chOff x="0" y="0"/>
          <a:chExt cx="0" cy="0"/>
        </a:xfrm>
      </p:grpSpPr>
      <p:sp>
        <p:nvSpPr>
          <p:cNvPr id="1048617"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8"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57"/>
        <p:cNvGrpSpPr/>
        <p:nvPr/>
      </p:nvGrpSpPr>
      <p:grpSpPr>
        <a:xfrm>
          <a:off x="0" y="0"/>
          <a:ext cx="0" cy="0"/>
          <a:chOff x="0" y="0"/>
          <a:chExt cx="0" cy="0"/>
        </a:xfrm>
      </p:grpSpPr>
      <p:sp>
        <p:nvSpPr>
          <p:cNvPr id="1048624"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5"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4" name="Shape 57"/>
        <p:cNvGrpSpPr/>
        <p:nvPr/>
      </p:nvGrpSpPr>
      <p:grpSpPr>
        <a:xfrm>
          <a:off x="0" y="0"/>
          <a:ext cx="0" cy="0"/>
          <a:chOff x="0" y="0"/>
          <a:chExt cx="0" cy="0"/>
        </a:xfrm>
      </p:grpSpPr>
      <p:sp>
        <p:nvSpPr>
          <p:cNvPr id="1048633"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34"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 name="Shape 57"/>
        <p:cNvGrpSpPr/>
        <p:nvPr/>
      </p:nvGrpSpPr>
      <p:grpSpPr>
        <a:xfrm>
          <a:off x="0" y="0"/>
          <a:ext cx="0" cy="0"/>
          <a:chOff x="0" y="0"/>
          <a:chExt cx="0" cy="0"/>
        </a:xfrm>
      </p:grpSpPr>
      <p:sp>
        <p:nvSpPr>
          <p:cNvPr id="1048642"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43"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57"/>
        <p:cNvGrpSpPr/>
        <p:nvPr/>
      </p:nvGrpSpPr>
      <p:grpSpPr>
        <a:xfrm>
          <a:off x="0" y="0"/>
          <a:ext cx="0" cy="0"/>
          <a:chOff x="0" y="0"/>
          <a:chExt cx="0" cy="0"/>
        </a:xfrm>
      </p:grpSpPr>
      <p:sp>
        <p:nvSpPr>
          <p:cNvPr id="1048660"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61"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35" name="Shape 13"/>
        <p:cNvGrpSpPr/>
        <p:nvPr/>
      </p:nvGrpSpPr>
      <p:grpSpPr>
        <a:xfrm>
          <a:off x="0" y="0"/>
          <a:ext cx="0" cy="0"/>
          <a:chOff x="0" y="0"/>
          <a:chExt cx="0" cy="0"/>
        </a:xfrm>
      </p:grpSpPr>
      <p:sp>
        <p:nvSpPr>
          <p:cNvPr id="1048600" name="Google Shape;16;p26"/>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24" name=""/>
        <p:cNvGrpSpPr/>
        <p:nvPr/>
      </p:nvGrpSpPr>
      <p:grpSpPr>
        <a:xfrm>
          <a:off x="0" y="0"/>
          <a:ext cx="0" cy="0"/>
          <a:chOff x="0" y="0"/>
          <a:chExt cx="0" cy="0"/>
        </a:xfrm>
      </p:grpSpPr>
      <p:sp>
        <p:nvSpPr>
          <p:cNvPr id="1048582" name="Title 1"/>
          <p:cNvSpPr>
            <a:spLocks noGrp="1"/>
          </p:cNvSpPr>
          <p:nvPr>
            <p:ph type="ctrTitle"/>
          </p:nvPr>
        </p:nvSpPr>
        <p:spPr>
          <a:xfrm>
            <a:off x="1143000" y="841375"/>
            <a:ext cx="6858000" cy="1790700"/>
          </a:xfrm>
          <a:prstGeom prst="rect"/>
        </p:spPr>
        <p:txBody>
          <a:bodyPr anchor="b"/>
          <a:lstStyle>
            <a:lvl1pPr algn="ctr">
              <a:defRPr sz="6000"/>
            </a:lvl1pPr>
          </a:lstStyle>
          <a:p>
            <a:r>
              <a:rPr lang="en-US"/>
              <a:t>Click to edit Master title style</a:t>
            </a:r>
          </a:p>
        </p:txBody>
      </p:sp>
      <p:sp>
        <p:nvSpPr>
          <p:cNvPr id="1048583" name="Subtitle 2"/>
          <p:cNvSpPr>
            <a:spLocks noGrp="1"/>
          </p:cNvSpPr>
          <p:nvPr>
            <p:ph type="subTitle" idx="1"/>
          </p:nvPr>
        </p:nvSpPr>
        <p:spPr>
          <a:xfrm>
            <a:off x="1143000" y="2701925"/>
            <a:ext cx="6858000" cy="1241425"/>
          </a:xfrm>
          <a:prstGeom prst="rect"/>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p>
        </p:txBody>
      </p:sp>
      <p:sp>
        <p:nvSpPr>
          <p:cNvPr id="1048584" name="Date Placeholder 3"/>
          <p:cNvSpPr>
            <a:spLocks noGrp="1"/>
          </p:cNvSpPr>
          <p:nvPr>
            <p:ph type="dt" sz="half" idx="10"/>
          </p:nvPr>
        </p:nvSpPr>
        <p:spPr>
          <a:xfrm>
            <a:off x="628650" y="4767263"/>
            <a:ext cx="2057400" cy="274637"/>
          </a:xfrm>
          <a:prstGeom prst="rect"/>
        </p:spPr>
        <p:txBody>
          <a:bodyPr/>
          <a:p>
            <a:fld id="{6275EE38-1560-4543-B65C-40BD61BB92F2}" type="datetimeFigureOut">
              <a:rPr lang="en-US" smtClean="0"/>
              <a:t>4/3/2024</a:t>
            </a:fld>
            <a:endParaRPr lang="en-US"/>
          </a:p>
        </p:txBody>
      </p:sp>
      <p:sp>
        <p:nvSpPr>
          <p:cNvPr id="1048585" name="Footer Placeholder 4"/>
          <p:cNvSpPr>
            <a:spLocks noGrp="1"/>
          </p:cNvSpPr>
          <p:nvPr>
            <p:ph type="ftr" sz="quarter" idx="11"/>
          </p:nvPr>
        </p:nvSpPr>
        <p:spPr>
          <a:xfrm>
            <a:off x="3028950" y="4767263"/>
            <a:ext cx="3086100" cy="274637"/>
          </a:xfrm>
          <a:prstGeom prst="rect"/>
        </p:spPr>
        <p:txBody>
          <a:bodyPr/>
          <a:p>
            <a:endParaRPr lang="en-US"/>
          </a:p>
        </p:txBody>
      </p:sp>
      <p:sp>
        <p:nvSpPr>
          <p:cNvPr id="1048586" name="Slide Number Placeholder 5"/>
          <p:cNvSpPr>
            <a:spLocks noGrp="1"/>
          </p:cNvSpPr>
          <p:nvPr>
            <p:ph type="sldNum" sz="quarter" idx="12"/>
          </p:nvPr>
        </p:nvSpPr>
        <p:spPr>
          <a:xfrm>
            <a:off x="6457950" y="4767263"/>
            <a:ext cx="2057400" cy="274637"/>
          </a:xfrm>
          <a:prstGeom prst="rect"/>
        </p:spPr>
        <p:txBody>
          <a:bodyPr/>
          <a:p>
            <a:fld id="{5F533B4F-60C7-445E-9813-BC2C392C251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69" name=""/>
        <p:cNvGrpSpPr/>
        <p:nvPr/>
      </p:nvGrpSpPr>
      <p:grpSpPr>
        <a:xfrm>
          <a:off x="0" y="0"/>
          <a:ext cx="0" cy="0"/>
          <a:chOff x="0" y="0"/>
          <a:chExt cx="0" cy="0"/>
        </a:xfrm>
      </p:grpSpPr>
      <p:sp>
        <p:nvSpPr>
          <p:cNvPr id="1048662" name="Holder 2"/>
          <p:cNvSpPr>
            <a:spLocks noGrp="1"/>
          </p:cNvSpPr>
          <p:nvPr>
            <p:ph type="title"/>
          </p:nvPr>
        </p:nvSpPr>
        <p:spPr/>
        <p:txBody>
          <a:bodyPr bIns="0" lIns="0" rIns="0" tIns="0"/>
          <a:lstStyle>
            <a:lvl1pPr>
              <a:defRPr b="0" sz="2400" i="0">
                <a:solidFill>
                  <a:schemeClr val="tx1"/>
                </a:solidFill>
                <a:latin typeface="Arial MT"/>
                <a:cs typeface="Arial MT"/>
              </a:defRPr>
            </a:lvl1pPr>
          </a:lstStyle>
          <a:p/>
        </p:txBody>
      </p:sp>
      <p:sp>
        <p:nvSpPr>
          <p:cNvPr id="1048663" name="Holder 3"/>
          <p:cNvSpPr>
            <a:spLocks noGrp="1"/>
          </p:cNvSpPr>
          <p:nvPr>
            <p:ph type="body" idx="1"/>
          </p:nvPr>
        </p:nvSpPr>
        <p:spPr/>
        <p:txBody>
          <a:bodyPr bIns="0" lIns="0" rIns="0" tIns="0"/>
          <a:lstStyle>
            <a:lvl1pPr>
              <a:defRPr b="0" i="0">
                <a:solidFill>
                  <a:schemeClr val="tx1"/>
                </a:solidFill>
              </a:defRPr>
            </a:lvl1pPr>
          </a:lstStyle>
          <a:p/>
        </p:txBody>
      </p:sp>
      <p:sp>
        <p:nvSpPr>
          <p:cNvPr id="1048664" name="Holder 4"/>
          <p:cNvSpPr>
            <a:spLocks noGrp="1"/>
          </p:cNvSpPr>
          <p:nvPr>
            <p:ph type="ftr" sz="quarter" idx="5"/>
          </p:nvPr>
        </p:nvSpPr>
        <p:spPr/>
        <p:txBody>
          <a:bodyPr bIns="0" lIns="0" rIns="0" tIns="0"/>
          <a:lstStyle>
            <a:lvl1pPr>
              <a:defRPr b="0" sz="800" i="0">
                <a:solidFill>
                  <a:schemeClr val="tx1"/>
                </a:solidFill>
                <a:latin typeface="Arial MT"/>
                <a:cs typeface="Arial MT"/>
              </a:defRPr>
            </a:lvl1pPr>
          </a:lstStyle>
          <a:p>
            <a:pPr marL="12700">
              <a:lnSpc>
                <a:spcPct val="100000"/>
              </a:lnSpc>
              <a:spcBef>
                <a:spcPts val="25"/>
              </a:spcBef>
            </a:pPr>
          </a:p>
        </p:txBody>
      </p:sp>
      <p:sp>
        <p:nvSpPr>
          <p:cNvPr id="1048665" name="Holder 5"/>
          <p:cNvSpPr>
            <a:spLocks noGrp="1"/>
          </p:cNvSpPr>
          <p:nvPr>
            <p:ph type="dt" sz="half" idx="6"/>
          </p:nvPr>
        </p:nvSpPr>
        <p:spPr/>
        <p:txBody>
          <a:bodyPr bIns="0" lIns="0" rIns="0" tIns="0"/>
          <a:lstStyle>
            <a:lvl1pPr algn="l">
              <a:defRPr>
                <a:solidFill>
                  <a:schemeClr val="tx1">
                    <a:tint val="75000"/>
                  </a:schemeClr>
                </a:solidFill>
              </a:defRPr>
            </a:lvl1pPr>
          </a:lstStyle>
          <a:p>
            <a:fld id="{3FD61DA6-D9C3-4FDE-8A87-022315D71125}" type="datetime1">
              <a:rPr lang="en-US" smtClean="0"/>
              <a:t>4/3/2024</a:t>
            </a:fld>
            <a:endParaRPr lang="en-US"/>
          </a:p>
        </p:txBody>
      </p:sp>
      <p:sp>
        <p:nvSpPr>
          <p:cNvPr id="1048666" name="Holder 6"/>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58" name="Shape 28"/>
        <p:cNvGrpSpPr/>
        <p:nvPr/>
      </p:nvGrpSpPr>
      <p:grpSpPr>
        <a:xfrm>
          <a:off x="0" y="0"/>
          <a:ext cx="0" cy="0"/>
          <a:chOff x="0" y="0"/>
          <a:chExt cx="0" cy="0"/>
        </a:xfrm>
      </p:grpSpPr>
      <p:sp>
        <p:nvSpPr>
          <p:cNvPr id="1048644"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45"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793" lvl="0" marL="457189">
              <a:lnSpc>
                <a:spcPct val="115000"/>
              </a:lnSpc>
              <a:spcBef>
                <a:spcPts val="0"/>
              </a:spcBef>
              <a:spcAft>
                <a:spcPts val="0"/>
              </a:spcAft>
              <a:buSzPts val="1200"/>
              <a:buChar char="●"/>
              <a:defRPr sz="1200"/>
            </a:lvl1pPr>
            <a:lvl2pPr algn="l" indent="-304793" lvl="1" marL="914378">
              <a:lnSpc>
                <a:spcPct val="115000"/>
              </a:lnSpc>
              <a:spcBef>
                <a:spcPts val="1600"/>
              </a:spcBef>
              <a:spcAft>
                <a:spcPts val="0"/>
              </a:spcAft>
              <a:buSzPts val="1200"/>
              <a:buChar char="○"/>
              <a:defRPr sz="1200"/>
            </a:lvl2pPr>
            <a:lvl3pPr algn="l" indent="-304793" lvl="2" marL="1371566">
              <a:lnSpc>
                <a:spcPct val="115000"/>
              </a:lnSpc>
              <a:spcBef>
                <a:spcPts val="1600"/>
              </a:spcBef>
              <a:spcAft>
                <a:spcPts val="0"/>
              </a:spcAft>
              <a:buSzPts val="1200"/>
              <a:buChar char="■"/>
              <a:defRPr sz="1200"/>
            </a:lvl3pPr>
            <a:lvl4pPr algn="l" indent="-304793" lvl="3" marL="1828754">
              <a:lnSpc>
                <a:spcPct val="115000"/>
              </a:lnSpc>
              <a:spcBef>
                <a:spcPts val="1600"/>
              </a:spcBef>
              <a:spcAft>
                <a:spcPts val="0"/>
              </a:spcAft>
              <a:buSzPts val="1200"/>
              <a:buChar char="●"/>
              <a:defRPr sz="1200"/>
            </a:lvl4pPr>
            <a:lvl5pPr algn="l" indent="-304793" lvl="4" marL="2285943">
              <a:lnSpc>
                <a:spcPct val="115000"/>
              </a:lnSpc>
              <a:spcBef>
                <a:spcPts val="1600"/>
              </a:spcBef>
              <a:spcAft>
                <a:spcPts val="0"/>
              </a:spcAft>
              <a:buSzPts val="1200"/>
              <a:buChar char="○"/>
              <a:defRPr sz="1200"/>
            </a:lvl5pPr>
            <a:lvl6pPr algn="l" indent="-304793" lvl="5" marL="2743132">
              <a:lnSpc>
                <a:spcPct val="115000"/>
              </a:lnSpc>
              <a:spcBef>
                <a:spcPts val="1600"/>
              </a:spcBef>
              <a:spcAft>
                <a:spcPts val="0"/>
              </a:spcAft>
              <a:buSzPts val="1200"/>
              <a:buChar char="■"/>
              <a:defRPr sz="1200"/>
            </a:lvl6pPr>
            <a:lvl7pPr algn="l" indent="-304793" lvl="6" marL="3200320">
              <a:lnSpc>
                <a:spcPct val="115000"/>
              </a:lnSpc>
              <a:spcBef>
                <a:spcPts val="1600"/>
              </a:spcBef>
              <a:spcAft>
                <a:spcPts val="0"/>
              </a:spcAft>
              <a:buSzPts val="1200"/>
              <a:buChar char="●"/>
              <a:defRPr sz="1200"/>
            </a:lvl7pPr>
            <a:lvl8pPr algn="l" indent="-304793" lvl="7" marL="3657509">
              <a:lnSpc>
                <a:spcPct val="115000"/>
              </a:lnSpc>
              <a:spcBef>
                <a:spcPts val="1600"/>
              </a:spcBef>
              <a:spcAft>
                <a:spcPts val="0"/>
              </a:spcAft>
              <a:buSzPts val="1200"/>
              <a:buChar char="○"/>
              <a:defRPr sz="1200"/>
            </a:lvl8pPr>
            <a:lvl9pPr algn="l" indent="-304793" lvl="8" marL="4114697">
              <a:lnSpc>
                <a:spcPct val="115000"/>
              </a:lnSpc>
              <a:spcBef>
                <a:spcPts val="1600"/>
              </a:spcBef>
              <a:spcAft>
                <a:spcPts val="1600"/>
              </a:spcAft>
              <a:buSzPts val="1200"/>
              <a:buChar char="■"/>
              <a:defRPr sz="1200"/>
            </a:lvl9pPr>
          </a:lstStyle>
          <a:p/>
        </p:txBody>
      </p:sp>
      <p:sp>
        <p:nvSpPr>
          <p:cNvPr id="1048646"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74" name="Shape 20"/>
        <p:cNvGrpSpPr/>
        <p:nvPr/>
      </p:nvGrpSpPr>
      <p:grpSpPr>
        <a:xfrm>
          <a:off x="0" y="0"/>
          <a:ext cx="0" cy="0"/>
          <a:chOff x="0" y="0"/>
          <a:chExt cx="0" cy="0"/>
        </a:xfrm>
      </p:grpSpPr>
      <p:sp>
        <p:nvSpPr>
          <p:cNvPr id="1048675" name="Google Shape;21;p28"/>
          <p:cNvSpPr txBox="1">
            <a:spLocks noGrp="1"/>
          </p:cNvSpPr>
          <p:nvPr>
            <p:ph type="title"/>
          </p:nvPr>
        </p:nvSpPr>
        <p:spPr>
          <a:xfrm>
            <a:off x="311700" y="445025"/>
            <a:ext cx="8520600" cy="5727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lvl1pPr>
            <a:lvl2pPr algn="l" lvl="1">
              <a:lnSpc>
                <a:spcPct val="100000"/>
              </a:lnSpc>
              <a:spcBef>
                <a:spcPts val="0"/>
              </a:spcBef>
              <a:spcAft>
                <a:spcPts val="0"/>
              </a:spcAft>
              <a:buSzPts val="2800"/>
              <a:buNone/>
            </a:lvl2pPr>
            <a:lvl3pPr algn="l" lvl="2">
              <a:lnSpc>
                <a:spcPct val="100000"/>
              </a:lnSpc>
              <a:spcBef>
                <a:spcPts val="0"/>
              </a:spcBef>
              <a:spcAft>
                <a:spcPts val="0"/>
              </a:spcAft>
              <a:buSzPts val="2800"/>
              <a:buNone/>
            </a:lvl3pPr>
            <a:lvl4pPr algn="l" lvl="3">
              <a:lnSpc>
                <a:spcPct val="100000"/>
              </a:lnSpc>
              <a:spcBef>
                <a:spcPts val="0"/>
              </a:spcBef>
              <a:spcAft>
                <a:spcPts val="0"/>
              </a:spcAft>
              <a:buSzPts val="2800"/>
              <a:buNone/>
            </a:lvl4pPr>
            <a:lvl5pPr algn="l" lvl="4">
              <a:lnSpc>
                <a:spcPct val="100000"/>
              </a:lnSpc>
              <a:spcBef>
                <a:spcPts val="0"/>
              </a:spcBef>
              <a:spcAft>
                <a:spcPts val="0"/>
              </a:spcAft>
              <a:buSzPts val="2800"/>
              <a:buNone/>
            </a:lvl5pPr>
            <a:lvl6pPr algn="l" lvl="5">
              <a:lnSpc>
                <a:spcPct val="100000"/>
              </a:lnSpc>
              <a:spcBef>
                <a:spcPts val="0"/>
              </a:spcBef>
              <a:spcAft>
                <a:spcPts val="0"/>
              </a:spcAft>
              <a:buSzPts val="2800"/>
              <a:buNone/>
            </a:lvl6pPr>
            <a:lvl7pPr algn="l" lvl="6">
              <a:lnSpc>
                <a:spcPct val="100000"/>
              </a:lnSpc>
              <a:spcBef>
                <a:spcPts val="0"/>
              </a:spcBef>
              <a:spcAft>
                <a:spcPts val="0"/>
              </a:spcAft>
              <a:buSzPts val="2800"/>
              <a:buNone/>
            </a:lvl7pPr>
            <a:lvl8pPr algn="l" lvl="7">
              <a:lnSpc>
                <a:spcPct val="100000"/>
              </a:lnSpc>
              <a:spcBef>
                <a:spcPts val="0"/>
              </a:spcBef>
              <a:spcAft>
                <a:spcPts val="0"/>
              </a:spcAft>
              <a:buSzPts val="2800"/>
              <a:buNone/>
            </a:lvl8pPr>
            <a:lvl9pPr algn="l" lvl="8">
              <a:lnSpc>
                <a:spcPct val="100000"/>
              </a:lnSpc>
              <a:spcBef>
                <a:spcPts val="0"/>
              </a:spcBef>
              <a:spcAft>
                <a:spcPts val="0"/>
              </a:spcAft>
              <a:buSzPts val="2800"/>
              <a:buNone/>
            </a:lvl9pPr>
          </a:lstStyle>
          <a:p/>
        </p:txBody>
      </p:sp>
      <p:sp>
        <p:nvSpPr>
          <p:cNvPr id="1048676" name="Google Shape;22;p28"/>
          <p:cNvSpPr txBox="1">
            <a:spLocks noGrp="1"/>
          </p:cNvSpPr>
          <p:nvPr>
            <p:ph type="body" idx="1"/>
          </p:nvPr>
        </p:nvSpPr>
        <p:spPr>
          <a:xfrm>
            <a:off x="3117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7" name="Google Shape;23;p28"/>
          <p:cNvSpPr txBox="1">
            <a:spLocks noGrp="1"/>
          </p:cNvSpPr>
          <p:nvPr>
            <p:ph type="body" idx="2"/>
          </p:nvPr>
        </p:nvSpPr>
        <p:spPr>
          <a:xfrm>
            <a:off x="48324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8" name="Google Shape;24;p28"/>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75" name="Shape 28"/>
        <p:cNvGrpSpPr/>
        <p:nvPr/>
      </p:nvGrpSpPr>
      <p:grpSpPr>
        <a:xfrm>
          <a:off x="0" y="0"/>
          <a:ext cx="0" cy="0"/>
          <a:chOff x="0" y="0"/>
          <a:chExt cx="0" cy="0"/>
        </a:xfrm>
      </p:grpSpPr>
      <p:sp>
        <p:nvSpPr>
          <p:cNvPr id="1048679"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80"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800" lvl="0" marL="457200">
              <a:lnSpc>
                <a:spcPct val="115000"/>
              </a:lnSpc>
              <a:spcBef>
                <a:spcPts val="0"/>
              </a:spcBef>
              <a:spcAft>
                <a:spcPts val="0"/>
              </a:spcAft>
              <a:buSzPts val="1200"/>
              <a:buChar char="●"/>
              <a:defRPr sz="12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81"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76" name="Shape 32"/>
        <p:cNvGrpSpPr/>
        <p:nvPr/>
      </p:nvGrpSpPr>
      <p:grpSpPr>
        <a:xfrm>
          <a:off x="0" y="0"/>
          <a:ext cx="0" cy="0"/>
          <a:chOff x="0" y="0"/>
          <a:chExt cx="0" cy="0"/>
        </a:xfrm>
      </p:grpSpPr>
      <p:sp>
        <p:nvSpPr>
          <p:cNvPr id="1048682" name="Google Shape;33;p31"/>
          <p:cNvSpPr txBox="1">
            <a:spLocks noGrp="1"/>
          </p:cNvSpPr>
          <p:nvPr>
            <p:ph type="title"/>
          </p:nvPr>
        </p:nvSpPr>
        <p:spPr>
          <a:xfrm>
            <a:off x="490250" y="450150"/>
            <a:ext cx="6367800" cy="4090800"/>
          </a:xfrm>
          <a:prstGeom prst="rect"/>
          <a:noFill/>
          <a:ln>
            <a:noFill/>
          </a:ln>
        </p:spPr>
        <p:txBody>
          <a:bodyPr anchor="ctr" anchorCtr="0" bIns="91425" lIns="91425" rIns="91425" spcFirstLastPara="1" tIns="91425" wrap="square">
            <a:noAutofit/>
          </a:bodyPr>
          <a:lstStyle>
            <a:lvl1pPr algn="l" lvl="0">
              <a:lnSpc>
                <a:spcPct val="100000"/>
              </a:lnSpc>
              <a:spcBef>
                <a:spcPts val="0"/>
              </a:spcBef>
              <a:spcAft>
                <a:spcPts val="0"/>
              </a:spcAft>
              <a:buSzPts val="4800"/>
              <a:buNone/>
              <a:defRPr sz="4800"/>
            </a:lvl1pPr>
            <a:lvl2pPr algn="l" lvl="1">
              <a:lnSpc>
                <a:spcPct val="100000"/>
              </a:lnSpc>
              <a:spcBef>
                <a:spcPts val="0"/>
              </a:spcBef>
              <a:spcAft>
                <a:spcPts val="0"/>
              </a:spcAft>
              <a:buSzPts val="4800"/>
              <a:buNone/>
              <a:defRPr sz="4800"/>
            </a:lvl2pPr>
            <a:lvl3pPr algn="l" lvl="2">
              <a:lnSpc>
                <a:spcPct val="100000"/>
              </a:lnSpc>
              <a:spcBef>
                <a:spcPts val="0"/>
              </a:spcBef>
              <a:spcAft>
                <a:spcPts val="0"/>
              </a:spcAft>
              <a:buSzPts val="4800"/>
              <a:buNone/>
              <a:defRPr sz="4800"/>
            </a:lvl3pPr>
            <a:lvl4pPr algn="l" lvl="3">
              <a:lnSpc>
                <a:spcPct val="100000"/>
              </a:lnSpc>
              <a:spcBef>
                <a:spcPts val="0"/>
              </a:spcBef>
              <a:spcAft>
                <a:spcPts val="0"/>
              </a:spcAft>
              <a:buSzPts val="4800"/>
              <a:buNone/>
              <a:defRPr sz="4800"/>
            </a:lvl4pPr>
            <a:lvl5pPr algn="l" lvl="4">
              <a:lnSpc>
                <a:spcPct val="100000"/>
              </a:lnSpc>
              <a:spcBef>
                <a:spcPts val="0"/>
              </a:spcBef>
              <a:spcAft>
                <a:spcPts val="0"/>
              </a:spcAft>
              <a:buSzPts val="4800"/>
              <a:buNone/>
              <a:defRPr sz="4800"/>
            </a:lvl5pPr>
            <a:lvl6pPr algn="l" lvl="5">
              <a:lnSpc>
                <a:spcPct val="100000"/>
              </a:lnSpc>
              <a:spcBef>
                <a:spcPts val="0"/>
              </a:spcBef>
              <a:spcAft>
                <a:spcPts val="0"/>
              </a:spcAft>
              <a:buSzPts val="4800"/>
              <a:buNone/>
              <a:defRPr sz="4800"/>
            </a:lvl6pPr>
            <a:lvl7pPr algn="l" lvl="6">
              <a:lnSpc>
                <a:spcPct val="100000"/>
              </a:lnSpc>
              <a:spcBef>
                <a:spcPts val="0"/>
              </a:spcBef>
              <a:spcAft>
                <a:spcPts val="0"/>
              </a:spcAft>
              <a:buSzPts val="4800"/>
              <a:buNone/>
              <a:defRPr sz="4800"/>
            </a:lvl7pPr>
            <a:lvl8pPr algn="l" lvl="7">
              <a:lnSpc>
                <a:spcPct val="100000"/>
              </a:lnSpc>
              <a:spcBef>
                <a:spcPts val="0"/>
              </a:spcBef>
              <a:spcAft>
                <a:spcPts val="0"/>
              </a:spcAft>
              <a:buSzPts val="4800"/>
              <a:buNone/>
              <a:defRPr sz="4800"/>
            </a:lvl8pPr>
            <a:lvl9pPr algn="l" lvl="8">
              <a:lnSpc>
                <a:spcPct val="100000"/>
              </a:lnSpc>
              <a:spcBef>
                <a:spcPts val="0"/>
              </a:spcBef>
              <a:spcAft>
                <a:spcPts val="0"/>
              </a:spcAft>
              <a:buSzPts val="4800"/>
              <a:buNone/>
              <a:defRPr sz="4800"/>
            </a:lvl9pPr>
          </a:lstStyle>
          <a:p/>
        </p:txBody>
      </p:sp>
      <p:sp>
        <p:nvSpPr>
          <p:cNvPr id="1048683" name="Google Shape;34;p31"/>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73" name="Shape 35"/>
        <p:cNvGrpSpPr/>
        <p:nvPr/>
      </p:nvGrpSpPr>
      <p:grpSpPr>
        <a:xfrm>
          <a:off x="0" y="0"/>
          <a:ext cx="0" cy="0"/>
          <a:chOff x="0" y="0"/>
          <a:chExt cx="0" cy="0"/>
        </a:xfrm>
      </p:grpSpPr>
      <p:sp>
        <p:nvSpPr>
          <p:cNvPr id="1048670" name="Google Shape;36;p32"/>
          <p:cNvSpPr/>
          <p:nvPr/>
        </p:nvSpPr>
        <p:spPr>
          <a:xfrm>
            <a:off x="4572000" y="-125"/>
            <a:ext cx="4572000" cy="5143500"/>
          </a:xfrm>
          <a:prstGeom prst="rect"/>
          <a:solidFill>
            <a:schemeClr val="lt2"/>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671" name="Google Shape;37;p32"/>
          <p:cNvSpPr txBox="1">
            <a:spLocks noGrp="1"/>
          </p:cNvSpPr>
          <p:nvPr>
            <p:ph type="title"/>
          </p:nvPr>
        </p:nvSpPr>
        <p:spPr>
          <a:xfrm>
            <a:off x="265500" y="1233175"/>
            <a:ext cx="4045200" cy="1482300"/>
          </a:xfrm>
          <a:prstGeom prst="rect"/>
          <a:noFill/>
          <a:ln>
            <a:noFill/>
          </a:ln>
        </p:spPr>
        <p:txBody>
          <a:bodyPr anchor="b" anchorCtr="0" bIns="91425" lIns="91425" rIns="91425" spcFirstLastPara="1" tIns="91425" wrap="square">
            <a:noAutofit/>
          </a:bodyPr>
          <a:lstStyle>
            <a:lvl1pPr algn="ctr" lvl="0">
              <a:lnSpc>
                <a:spcPct val="100000"/>
              </a:lnSpc>
              <a:spcBef>
                <a:spcPts val="0"/>
              </a:spcBef>
              <a:spcAft>
                <a:spcPts val="0"/>
              </a:spcAft>
              <a:buSzPts val="4200"/>
              <a:buNone/>
              <a:defRPr sz="4200"/>
            </a:lvl1pPr>
            <a:lvl2pPr algn="ctr" lvl="1">
              <a:lnSpc>
                <a:spcPct val="100000"/>
              </a:lnSpc>
              <a:spcBef>
                <a:spcPts val="0"/>
              </a:spcBef>
              <a:spcAft>
                <a:spcPts val="0"/>
              </a:spcAft>
              <a:buSzPts val="4200"/>
              <a:buNone/>
              <a:defRPr sz="4200"/>
            </a:lvl2pPr>
            <a:lvl3pPr algn="ctr" lvl="2">
              <a:lnSpc>
                <a:spcPct val="100000"/>
              </a:lnSpc>
              <a:spcBef>
                <a:spcPts val="0"/>
              </a:spcBef>
              <a:spcAft>
                <a:spcPts val="0"/>
              </a:spcAft>
              <a:buSzPts val="4200"/>
              <a:buNone/>
              <a:defRPr sz="4200"/>
            </a:lvl3pPr>
            <a:lvl4pPr algn="ctr" lvl="3">
              <a:lnSpc>
                <a:spcPct val="100000"/>
              </a:lnSpc>
              <a:spcBef>
                <a:spcPts val="0"/>
              </a:spcBef>
              <a:spcAft>
                <a:spcPts val="0"/>
              </a:spcAft>
              <a:buSzPts val="4200"/>
              <a:buNone/>
              <a:defRPr sz="4200"/>
            </a:lvl4pPr>
            <a:lvl5pPr algn="ctr" lvl="4">
              <a:lnSpc>
                <a:spcPct val="100000"/>
              </a:lnSpc>
              <a:spcBef>
                <a:spcPts val="0"/>
              </a:spcBef>
              <a:spcAft>
                <a:spcPts val="0"/>
              </a:spcAft>
              <a:buSzPts val="4200"/>
              <a:buNone/>
              <a:defRPr sz="4200"/>
            </a:lvl5pPr>
            <a:lvl6pPr algn="ctr" lvl="5">
              <a:lnSpc>
                <a:spcPct val="100000"/>
              </a:lnSpc>
              <a:spcBef>
                <a:spcPts val="0"/>
              </a:spcBef>
              <a:spcAft>
                <a:spcPts val="0"/>
              </a:spcAft>
              <a:buSzPts val="4200"/>
              <a:buNone/>
              <a:defRPr sz="4200"/>
            </a:lvl6pPr>
            <a:lvl7pPr algn="ctr" lvl="6">
              <a:lnSpc>
                <a:spcPct val="100000"/>
              </a:lnSpc>
              <a:spcBef>
                <a:spcPts val="0"/>
              </a:spcBef>
              <a:spcAft>
                <a:spcPts val="0"/>
              </a:spcAft>
              <a:buSzPts val="4200"/>
              <a:buNone/>
              <a:defRPr sz="4200"/>
            </a:lvl7pPr>
            <a:lvl8pPr algn="ctr" lvl="7">
              <a:lnSpc>
                <a:spcPct val="100000"/>
              </a:lnSpc>
              <a:spcBef>
                <a:spcPts val="0"/>
              </a:spcBef>
              <a:spcAft>
                <a:spcPts val="0"/>
              </a:spcAft>
              <a:buSzPts val="4200"/>
              <a:buNone/>
              <a:defRPr sz="4200"/>
            </a:lvl8pPr>
            <a:lvl9pPr algn="ctr" lvl="8">
              <a:lnSpc>
                <a:spcPct val="100000"/>
              </a:lnSpc>
              <a:spcBef>
                <a:spcPts val="0"/>
              </a:spcBef>
              <a:spcAft>
                <a:spcPts val="0"/>
              </a:spcAft>
              <a:buSzPts val="4200"/>
              <a:buNone/>
              <a:defRPr sz="4200"/>
            </a:lvl9pPr>
          </a:lstStyle>
          <a:p/>
        </p:txBody>
      </p:sp>
      <p:sp>
        <p:nvSpPr>
          <p:cNvPr id="1048672" name="Google Shape;38;p32"/>
          <p:cNvSpPr txBox="1">
            <a:spLocks noGrp="1"/>
          </p:cNvSpPr>
          <p:nvPr>
            <p:ph type="subTitle" idx="1"/>
          </p:nvPr>
        </p:nvSpPr>
        <p:spPr>
          <a:xfrm>
            <a:off x="265500" y="2803075"/>
            <a:ext cx="4045200" cy="1235100"/>
          </a:xfrm>
          <a:prstGeom prst="rect"/>
          <a:noFill/>
          <a:ln>
            <a:noFill/>
          </a:ln>
        </p:spPr>
        <p:txBody>
          <a:bodyPr anchor="t" anchorCtr="0" bIns="91425" lIns="91425" rIns="91425" spcFirstLastPara="1" tIns="91425" wrap="square">
            <a:noAutofit/>
          </a:bodyPr>
          <a:lstStyle>
            <a:lvl1pPr algn="ctr" lvl="0">
              <a:lnSpc>
                <a:spcPct val="100000"/>
              </a:lnSpc>
              <a:spcBef>
                <a:spcPts val="0"/>
              </a:spcBef>
              <a:spcAft>
                <a:spcPts val="0"/>
              </a:spcAft>
              <a:buSzPts val="2100"/>
              <a:buNone/>
              <a:defRPr sz="2100"/>
            </a:lvl1pPr>
            <a:lvl2pPr algn="ctr" lvl="1">
              <a:lnSpc>
                <a:spcPct val="100000"/>
              </a:lnSpc>
              <a:spcBef>
                <a:spcPts val="0"/>
              </a:spcBef>
              <a:spcAft>
                <a:spcPts val="0"/>
              </a:spcAft>
              <a:buSzPts val="2100"/>
              <a:buNone/>
              <a:defRPr sz="2100"/>
            </a:lvl2pPr>
            <a:lvl3pPr algn="ctr" lvl="2">
              <a:lnSpc>
                <a:spcPct val="100000"/>
              </a:lnSpc>
              <a:spcBef>
                <a:spcPts val="0"/>
              </a:spcBef>
              <a:spcAft>
                <a:spcPts val="0"/>
              </a:spcAft>
              <a:buSzPts val="2100"/>
              <a:buNone/>
              <a:defRPr sz="2100"/>
            </a:lvl3pPr>
            <a:lvl4pPr algn="ctr" lvl="3">
              <a:lnSpc>
                <a:spcPct val="100000"/>
              </a:lnSpc>
              <a:spcBef>
                <a:spcPts val="0"/>
              </a:spcBef>
              <a:spcAft>
                <a:spcPts val="0"/>
              </a:spcAft>
              <a:buSzPts val="2100"/>
              <a:buNone/>
              <a:defRPr sz="2100"/>
            </a:lvl4pPr>
            <a:lvl5pPr algn="ctr" lvl="4">
              <a:lnSpc>
                <a:spcPct val="100000"/>
              </a:lnSpc>
              <a:spcBef>
                <a:spcPts val="0"/>
              </a:spcBef>
              <a:spcAft>
                <a:spcPts val="0"/>
              </a:spcAft>
              <a:buSzPts val="2100"/>
              <a:buNone/>
              <a:defRPr sz="2100"/>
            </a:lvl5pPr>
            <a:lvl6pPr algn="ctr" lvl="5">
              <a:lnSpc>
                <a:spcPct val="100000"/>
              </a:lnSpc>
              <a:spcBef>
                <a:spcPts val="0"/>
              </a:spcBef>
              <a:spcAft>
                <a:spcPts val="0"/>
              </a:spcAft>
              <a:buSzPts val="2100"/>
              <a:buNone/>
              <a:defRPr sz="2100"/>
            </a:lvl6pPr>
            <a:lvl7pPr algn="ctr" lvl="6">
              <a:lnSpc>
                <a:spcPct val="100000"/>
              </a:lnSpc>
              <a:spcBef>
                <a:spcPts val="0"/>
              </a:spcBef>
              <a:spcAft>
                <a:spcPts val="0"/>
              </a:spcAft>
              <a:buSzPts val="2100"/>
              <a:buNone/>
              <a:defRPr sz="2100"/>
            </a:lvl7pPr>
            <a:lvl8pPr algn="ctr" lvl="7">
              <a:lnSpc>
                <a:spcPct val="100000"/>
              </a:lnSpc>
              <a:spcBef>
                <a:spcPts val="0"/>
              </a:spcBef>
              <a:spcAft>
                <a:spcPts val="0"/>
              </a:spcAft>
              <a:buSzPts val="2100"/>
              <a:buNone/>
              <a:defRPr sz="2100"/>
            </a:lvl8pPr>
            <a:lvl9pPr algn="ctr" lvl="8">
              <a:lnSpc>
                <a:spcPct val="100000"/>
              </a:lnSpc>
              <a:spcBef>
                <a:spcPts val="0"/>
              </a:spcBef>
              <a:spcAft>
                <a:spcPts val="0"/>
              </a:spcAft>
              <a:buSzPts val="2100"/>
              <a:buNone/>
              <a:defRPr sz="2100"/>
            </a:lvl9pPr>
          </a:lstStyle>
          <a:p/>
        </p:txBody>
      </p:sp>
      <p:sp>
        <p:nvSpPr>
          <p:cNvPr id="1048673" name="Google Shape;39;p32"/>
          <p:cNvSpPr txBox="1">
            <a:spLocks noGrp="1"/>
          </p:cNvSpPr>
          <p:nvPr>
            <p:ph type="body" idx="2"/>
          </p:nvPr>
        </p:nvSpPr>
        <p:spPr>
          <a:xfrm>
            <a:off x="4939500" y="724075"/>
            <a:ext cx="3837000" cy="3695100"/>
          </a:xfrm>
          <a:prstGeom prst="rect"/>
          <a:noFill/>
          <a:ln>
            <a:noFill/>
          </a:ln>
        </p:spPr>
        <p:txBody>
          <a:bodyPr anchor="ctr" anchorCtr="0" bIns="91425" lIns="91425" rIns="91425" spcFirstLastPara="1" tIns="91425" wrap="square">
            <a:noAutofit/>
          </a:bodyPr>
          <a:lstStyle>
            <a:lvl1pPr algn="l" indent="-342892" lvl="0" marL="457189">
              <a:lnSpc>
                <a:spcPct val="115000"/>
              </a:lnSpc>
              <a:spcBef>
                <a:spcPts val="0"/>
              </a:spcBef>
              <a:spcAft>
                <a:spcPts val="0"/>
              </a:spcAft>
              <a:buSzPts val="1800"/>
              <a:buChar char="●"/>
            </a:lvl1pPr>
            <a:lvl2pPr algn="l" indent="-317492" lvl="1" marL="914378">
              <a:lnSpc>
                <a:spcPct val="115000"/>
              </a:lnSpc>
              <a:spcBef>
                <a:spcPts val="1600"/>
              </a:spcBef>
              <a:spcAft>
                <a:spcPts val="0"/>
              </a:spcAft>
              <a:buSzPts val="1400"/>
              <a:buChar char="○"/>
            </a:lvl2pPr>
            <a:lvl3pPr algn="l" indent="-317492" lvl="2" marL="1371566">
              <a:lnSpc>
                <a:spcPct val="115000"/>
              </a:lnSpc>
              <a:spcBef>
                <a:spcPts val="1600"/>
              </a:spcBef>
              <a:spcAft>
                <a:spcPts val="0"/>
              </a:spcAft>
              <a:buSzPts val="1400"/>
              <a:buChar char="■"/>
            </a:lvl3pPr>
            <a:lvl4pPr algn="l" indent="-317492" lvl="3" marL="1828754">
              <a:lnSpc>
                <a:spcPct val="115000"/>
              </a:lnSpc>
              <a:spcBef>
                <a:spcPts val="1600"/>
              </a:spcBef>
              <a:spcAft>
                <a:spcPts val="0"/>
              </a:spcAft>
              <a:buSzPts val="1400"/>
              <a:buChar char="●"/>
            </a:lvl4pPr>
            <a:lvl5pPr algn="l" indent="-317492" lvl="4" marL="2285943">
              <a:lnSpc>
                <a:spcPct val="115000"/>
              </a:lnSpc>
              <a:spcBef>
                <a:spcPts val="1600"/>
              </a:spcBef>
              <a:spcAft>
                <a:spcPts val="0"/>
              </a:spcAft>
              <a:buSzPts val="1400"/>
              <a:buChar char="○"/>
            </a:lvl5pPr>
            <a:lvl6pPr algn="l" indent="-317492" lvl="5" marL="2743132">
              <a:lnSpc>
                <a:spcPct val="115000"/>
              </a:lnSpc>
              <a:spcBef>
                <a:spcPts val="1600"/>
              </a:spcBef>
              <a:spcAft>
                <a:spcPts val="0"/>
              </a:spcAft>
              <a:buSzPts val="1400"/>
              <a:buChar char="■"/>
            </a:lvl6pPr>
            <a:lvl7pPr algn="l" indent="-317492" lvl="6" marL="3200320">
              <a:lnSpc>
                <a:spcPct val="115000"/>
              </a:lnSpc>
              <a:spcBef>
                <a:spcPts val="1600"/>
              </a:spcBef>
              <a:spcAft>
                <a:spcPts val="0"/>
              </a:spcAft>
              <a:buSzPts val="1400"/>
              <a:buChar char="●"/>
            </a:lvl7pPr>
            <a:lvl8pPr algn="l" indent="-317492" lvl="7" marL="3657509">
              <a:lnSpc>
                <a:spcPct val="115000"/>
              </a:lnSpc>
              <a:spcBef>
                <a:spcPts val="1600"/>
              </a:spcBef>
              <a:spcAft>
                <a:spcPts val="0"/>
              </a:spcAft>
              <a:buSzPts val="1400"/>
              <a:buChar char="○"/>
            </a:lvl8pPr>
            <a:lvl9pPr algn="l" indent="-317492" lvl="8" marL="4114697">
              <a:lnSpc>
                <a:spcPct val="115000"/>
              </a:lnSpc>
              <a:spcBef>
                <a:spcPts val="1600"/>
              </a:spcBef>
              <a:spcAft>
                <a:spcPts val="1600"/>
              </a:spcAft>
              <a:buSzPts val="1400"/>
              <a:buChar char="■"/>
            </a:lvl9pPr>
          </a:lstStyle>
          <a:p/>
        </p:txBody>
      </p:sp>
      <p:sp>
        <p:nvSpPr>
          <p:cNvPr id="1048674" name="Google Shape;40;p32"/>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77" name="Shape 41"/>
        <p:cNvGrpSpPr/>
        <p:nvPr/>
      </p:nvGrpSpPr>
      <p:grpSpPr>
        <a:xfrm>
          <a:off x="0" y="0"/>
          <a:ext cx="0" cy="0"/>
          <a:chOff x="0" y="0"/>
          <a:chExt cx="0" cy="0"/>
        </a:xfrm>
      </p:grpSpPr>
      <p:sp>
        <p:nvSpPr>
          <p:cNvPr id="1048684" name="Google Shape;42;p33"/>
          <p:cNvSpPr txBox="1">
            <a:spLocks noGrp="1"/>
          </p:cNvSpPr>
          <p:nvPr>
            <p:ph type="body" idx="1"/>
          </p:nvPr>
        </p:nvSpPr>
        <p:spPr>
          <a:xfrm>
            <a:off x="311700" y="4230575"/>
            <a:ext cx="5998800" cy="605100"/>
          </a:xfrm>
          <a:prstGeom prst="rect"/>
          <a:noFill/>
          <a:ln>
            <a:noFill/>
          </a:ln>
        </p:spPr>
        <p:txBody>
          <a:bodyPr anchor="ctr" anchorCtr="0" bIns="91425" lIns="91425" rIns="91425" spcFirstLastPara="1" tIns="91425" wrap="square">
            <a:noAutofit/>
          </a:bodyPr>
          <a:lstStyle>
            <a:lvl1pPr algn="l" indent="-228594" lvl="0" marL="457189">
              <a:lnSpc>
                <a:spcPct val="100000"/>
              </a:lnSpc>
              <a:spcBef>
                <a:spcPts val="0"/>
              </a:spcBef>
              <a:spcAft>
                <a:spcPts val="0"/>
              </a:spcAft>
              <a:buSzPts val="1800"/>
              <a:buNone/>
            </a:lvl1pPr>
          </a:lstStyle>
          <a:p/>
        </p:txBody>
      </p:sp>
      <p:sp>
        <p:nvSpPr>
          <p:cNvPr id="1048685" name="Google Shape;43;p33"/>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78" name="Shape 48"/>
        <p:cNvGrpSpPr/>
        <p:nvPr/>
      </p:nvGrpSpPr>
      <p:grpSpPr>
        <a:xfrm>
          <a:off x="0" y="0"/>
          <a:ext cx="0" cy="0"/>
          <a:chOff x="0" y="0"/>
          <a:chExt cx="0" cy="0"/>
        </a:xfrm>
      </p:grpSpPr>
      <p:sp>
        <p:nvSpPr>
          <p:cNvPr id="1048686" name="Google Shape;49;p35"/>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60" name=""/>
        <p:cNvGrpSpPr/>
        <p:nvPr/>
      </p:nvGrpSpPr>
      <p:grpSpPr>
        <a:xfrm>
          <a:off x="0" y="0"/>
          <a:ext cx="0" cy="0"/>
          <a:chOff x="0" y="0"/>
          <a:chExt cx="0" cy="0"/>
        </a:xfrm>
      </p:grpSpPr>
      <p:sp>
        <p:nvSpPr>
          <p:cNvPr id="1048648" name="PlaceHolder 1"/>
          <p:cNvSpPr>
            <a:spLocks noGrp="1"/>
          </p:cNvSpPr>
          <p:nvPr>
            <p:ph type="title"/>
          </p:nvPr>
        </p:nvSpPr>
        <p:spPr>
          <a:xfrm>
            <a:off x="628560" y="273780"/>
            <a:ext cx="7886430" cy="993870"/>
          </a:xfrm>
          <a:prstGeom prst="rect"/>
        </p:spPr>
        <p:txBody>
          <a:bodyPr anchor="ctr" bIns="0" lIns="0" rIns="0" tIns="0">
            <a:noAutofit/>
          </a:bodyPr>
          <a:p>
            <a:endParaRPr b="0" sz="1350" lang="en-US" spc="-1" strike="noStrike">
              <a:solidFill>
                <a:srgbClr val="000000"/>
              </a:solidFill>
              <a:latin typeface="Calibri"/>
            </a:endParaRPr>
          </a:p>
        </p:txBody>
      </p:sp>
      <p:sp>
        <p:nvSpPr>
          <p:cNvPr id="1048649" name="PlaceHolder 2"/>
          <p:cNvSpPr>
            <a:spLocks noGrp="1"/>
          </p:cNvSpPr>
          <p:nvPr>
            <p:ph type="subTitle"/>
          </p:nvPr>
        </p:nvSpPr>
        <p:spPr>
          <a:xfrm>
            <a:off x="457110" y="1203390"/>
            <a:ext cx="8229330" cy="2982960"/>
          </a:xfrm>
          <a:prstGeom prst="rect"/>
        </p:spPr>
        <p:txBody>
          <a:bodyPr anchor="ctr" bIns="0" lIns="0" rIns="0" tIns="0">
            <a:noAutofit/>
          </a:bodyPr>
          <a:p>
            <a:pPr algn="ctr"/>
            <a:endParaRPr b="0" sz="2400" lang="en-US" spc="-1" strike="noStrike">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p:bgPr>
    </p:bg>
    <p:spTree>
      <p:nvGrpSpPr>
        <p:cNvPr id="12" name="Shape 5"/>
        <p:cNvGrpSpPr/>
        <p:nvPr/>
      </p:nvGrpSpPr>
      <p:grpSpPr>
        <a:xfrm>
          <a:off x="0" y="0"/>
          <a:ext cx="0" cy="0"/>
          <a:chOff x="0" y="0"/>
          <a:chExt cx="0" cy="0"/>
        </a:xfrm>
      </p:grpSpPr>
      <p:sp>
        <p:nvSpPr>
          <p:cNvPr id="1048576" name="Rectangle 7"/>
          <p:cNvSpPr/>
          <p:nvPr userDrawn="1"/>
        </p:nvSpPr>
        <p:spPr>
          <a:xfrm>
            <a:off x="7283428" y="62784"/>
            <a:ext cx="1109472" cy="584656"/>
          </a:xfrm>
          <a:prstGeom prst="rect"/>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52" name="Google Shape;110;p4" descr="A close up of a sign  Description automatically generated"/>
          <p:cNvPicPr preferRelativeResize="0">
            <a:picLocks/>
          </p:cNvPicPr>
          <p:nvPr userDrawn="1"/>
        </p:nvPicPr>
        <p:blipFill rotWithShape="1">
          <a:blip xmlns:r="http://schemas.openxmlformats.org/officeDocument/2006/relationships" r:embed="rId12">
            <a:alphaModFix/>
          </a:blip>
          <a:srcRect/>
          <a:stretch>
            <a:fillRect/>
          </a:stretch>
        </p:blipFill>
        <p:spPr>
          <a:xfrm>
            <a:off x="7799751" y="88917"/>
            <a:ext cx="1233874" cy="412476"/>
          </a:xfrm>
          <a:prstGeom prst="rect"/>
          <a:noFill/>
          <a:ln>
            <a:noFill/>
          </a:ln>
        </p:spPr>
      </p:pic>
      <p:sp>
        <p:nvSpPr>
          <p:cNvPr id="1048577" name="Rectangle 1"/>
          <p:cNvSpPr/>
          <p:nvPr userDrawn="1"/>
        </p:nvSpPr>
        <p:spPr>
          <a:xfrm>
            <a:off x="7594600" y="82567"/>
            <a:ext cx="165100" cy="412476"/>
          </a:xfrm>
          <a:prstGeom prst="rect"/>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8" name="Rectangle 2"/>
          <p:cNvSpPr/>
          <p:nvPr userDrawn="1"/>
        </p:nvSpPr>
        <p:spPr>
          <a:xfrm>
            <a:off x="7440249" y="82567"/>
            <a:ext cx="103551" cy="412476"/>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9" name="Rectangle 4"/>
          <p:cNvSpPr/>
          <p:nvPr userDrawn="1"/>
        </p:nvSpPr>
        <p:spPr>
          <a:xfrm>
            <a:off x="0" y="5086350"/>
            <a:ext cx="9144000" cy="69850"/>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0" name="Rectangle 5"/>
          <p:cNvSpPr/>
          <p:nvPr userDrawn="1"/>
        </p:nvSpPr>
        <p:spPr>
          <a:xfrm>
            <a:off x="0" y="88917"/>
            <a:ext cx="7283428" cy="406126"/>
          </a:xfrm>
          <a:prstGeom prst="rect"/>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1" name="TextBox 6"/>
          <p:cNvSpPr txBox="1"/>
          <p:nvPr userDrawn="1"/>
        </p:nvSpPr>
        <p:spPr>
          <a:xfrm>
            <a:off x="92480" y="105826"/>
            <a:ext cx="3953740" cy="369332"/>
          </a:xfrm>
          <a:prstGeom prst="rect"/>
          <a:noFill/>
        </p:spPr>
        <p:txBody>
          <a:bodyPr rtlCol="0" wrap="square">
            <a:spAutoFit/>
          </a:bodyPr>
          <a:p>
            <a:r>
              <a:rPr b="0" sz="1800" lang="en-US">
                <a:solidFill>
                  <a:schemeClr val="bg1"/>
                </a:solidFill>
              </a:rPr>
              <a:t>Next Gen Employability Program</a:t>
            </a:r>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10.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image" Target="../media/image17.jpeg"/><Relationship Id="rId2"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slideLayout" Target="../slideLayouts/slideLayout1.xml"/><Relationship Id="rId9"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7" name="Rectangle 20"/>
          <p:cNvSpPr/>
          <p:nvPr/>
        </p:nvSpPr>
        <p:spPr>
          <a:xfrm>
            <a:off x="0" y="0"/>
            <a:ext cx="9144000" cy="5143500"/>
          </a:xfrm>
          <a:prstGeom prst="rect"/>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pic>
        <p:nvPicPr>
          <p:cNvPr id="2097153" name="Picture 26" descr="A white circle in the sky  Description automatically generated"/>
          <p:cNvPicPr>
            <a:picLocks noChangeAspect="1"/>
          </p:cNvPicPr>
          <p:nvPr/>
        </p:nvPicPr>
        <p:blipFill rotWithShape="1">
          <a:blip xmlns:r="http://schemas.openxmlformats.org/officeDocument/2006/relationships" r:embed="rId1">
            <a:alphaModFix amt="5000"/>
          </a:blip>
          <a:srcRect t="5928" r="746" b="10206"/>
          <a:stretch>
            <a:fillRect/>
          </a:stretch>
        </p:blipFill>
        <p:spPr>
          <a:xfrm>
            <a:off x="13063" y="-1"/>
            <a:ext cx="9130937" cy="5143501"/>
          </a:xfrm>
          <a:prstGeom prst="rect"/>
          <a:effectLst/>
        </p:spPr>
      </p:pic>
      <p:sp>
        <p:nvSpPr>
          <p:cNvPr id="1048588" name="Rectangle 21"/>
          <p:cNvSpPr/>
          <p:nvPr/>
        </p:nvSpPr>
        <p:spPr>
          <a:xfrm>
            <a:off x="1865074" y="730897"/>
            <a:ext cx="6301139" cy="3966472"/>
          </a:xfrm>
          <a:prstGeom prst="rect"/>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9" name="Rectangle 22"/>
          <p:cNvSpPr/>
          <p:nvPr/>
        </p:nvSpPr>
        <p:spPr>
          <a:xfrm>
            <a:off x="988684" y="1023080"/>
            <a:ext cx="6985193" cy="3451405"/>
          </a:xfrm>
          <a:prstGeom prst="rect"/>
          <a:solidFill>
            <a:schemeClr val="bg1"/>
          </a:solidFill>
          <a:ln>
            <a:solidFill>
              <a:schemeClr val="bg1"/>
            </a:solidFill>
          </a:ln>
          <a:effectLst>
            <a:outerShdw algn="ctr" blurRad="508000" rotWithShape="0" sx="105000" sy="10500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0" name="Rectangle 5"/>
          <p:cNvSpPr/>
          <p:nvPr/>
        </p:nvSpPr>
        <p:spPr>
          <a:xfrm>
            <a:off x="2490558" y="2787442"/>
            <a:ext cx="50564" cy="446915"/>
          </a:xfrm>
          <a:prstGeom prst="rect"/>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1" name="TextBox 1"/>
          <p:cNvSpPr txBox="1"/>
          <p:nvPr/>
        </p:nvSpPr>
        <p:spPr>
          <a:xfrm>
            <a:off x="2029564" y="2248174"/>
            <a:ext cx="5025352" cy="400110"/>
          </a:xfrm>
          <a:prstGeom prst="rect"/>
          <a:noFill/>
        </p:spPr>
        <p:txBody>
          <a:bodyPr rtlCol="0" wrap="square">
            <a:spAutoFit/>
          </a:bodyPr>
          <a:p>
            <a:r>
              <a:rPr b="1" sz="2000" lang="en-US">
                <a:solidFill>
                  <a:srgbClr val="161D23"/>
                </a:solidFill>
              </a:rPr>
              <a:t>NEXT GEN EMPLOYABILITY PROGRAM</a:t>
            </a:r>
          </a:p>
        </p:txBody>
      </p:sp>
      <p:sp>
        <p:nvSpPr>
          <p:cNvPr id="1048592" name="TextBox 6"/>
          <p:cNvSpPr txBox="1"/>
          <p:nvPr/>
        </p:nvSpPr>
        <p:spPr>
          <a:xfrm>
            <a:off x="2541122" y="2795733"/>
            <a:ext cx="4019698" cy="400110"/>
          </a:xfrm>
          <a:prstGeom prst="rect"/>
          <a:noFill/>
        </p:spPr>
        <p:txBody>
          <a:bodyPr rtlCol="0" wrap="square">
            <a:spAutoFit/>
          </a:bodyPr>
          <a:p>
            <a:r>
              <a:rPr sz="2000" lang="en-US">
                <a:solidFill>
                  <a:srgbClr val="161D23"/>
                </a:solidFill>
              </a:rPr>
              <a:t>Creating a future-ready workforce</a:t>
            </a:r>
          </a:p>
        </p:txBody>
      </p:sp>
      <p:sp>
        <p:nvSpPr>
          <p:cNvPr id="1048593" name="Google Shape;70;p13"/>
          <p:cNvSpPr txBox="1"/>
          <p:nvPr/>
        </p:nvSpPr>
        <p:spPr>
          <a:xfrm>
            <a:off x="1003625" y="3642533"/>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sz="1200" i="0" lang="en-US" strike="noStrike" u="none">
                <a:solidFill>
                  <a:schemeClr val="tx1"/>
                </a:solidFill>
                <a:latin typeface="Arial"/>
                <a:ea typeface="Arial"/>
                <a:cs typeface="Arial"/>
                <a:sym typeface="Arial"/>
              </a:rPr>
              <a:t>Team Members</a:t>
            </a:r>
          </a:p>
        </p:txBody>
      </p:sp>
      <p:sp>
        <p:nvSpPr>
          <p:cNvPr id="1048594" name="TextBox 13"/>
          <p:cNvSpPr txBox="1"/>
          <p:nvPr/>
        </p:nvSpPr>
        <p:spPr>
          <a:xfrm>
            <a:off x="1095095" y="3956068"/>
            <a:ext cx="2095554" cy="456535"/>
          </a:xfrm>
          <a:prstGeom prst="rect"/>
          <a:noFill/>
        </p:spPr>
        <p:txBody>
          <a:bodyPr wrap="square">
            <a:spAutoFit/>
          </a:bodyPr>
          <a:p>
            <a:pPr lvl="0" marR="0" rtl="0">
              <a:lnSpc>
                <a:spcPct val="100000"/>
              </a:lnSpc>
              <a:spcBef>
                <a:spcPts val="0"/>
              </a:spcBef>
              <a:spcAft>
                <a:spcPts val="200"/>
              </a:spcAft>
              <a:buClr>
                <a:schemeClr val="bg1"/>
              </a:buClr>
            </a:pPr>
            <a:r>
              <a:rPr b="0" cap="none" sz="1100" i="0" lang="en-US" strike="noStrike" u="none">
                <a:solidFill>
                  <a:schemeClr val="tx1"/>
                </a:solidFill>
                <a:latin typeface="Arial"/>
                <a:ea typeface="Arial"/>
                <a:cs typeface="Arial"/>
                <a:sym typeface="Arial"/>
              </a:rPr>
              <a:t>Student Name :</a:t>
            </a:r>
            <a:r>
              <a:rPr b="0" cap="none" sz="1100" i="0" lang="en-US" strike="noStrike" u="none">
                <a:solidFill>
                  <a:schemeClr val="tx1"/>
                </a:solidFill>
                <a:latin typeface="Arial"/>
                <a:ea typeface="Arial"/>
                <a:cs typeface="Arial"/>
                <a:sym typeface="Arial"/>
              </a:rPr>
              <a:t> </a:t>
            </a:r>
            <a:r>
              <a:rPr b="0" cap="none" sz="1100" i="0" lang="en-US" strike="noStrike" u="none">
                <a:solidFill>
                  <a:schemeClr val="tx1"/>
                </a:solidFill>
                <a:latin typeface="Arial"/>
                <a:ea typeface="Arial"/>
                <a:cs typeface="Arial"/>
                <a:sym typeface="Arial"/>
              </a:rPr>
              <a:t>S</a:t>
            </a:r>
            <a:r>
              <a:rPr b="0" cap="none" sz="1100" i="0" lang="en-US" strike="noStrike" u="none">
                <a:solidFill>
                  <a:schemeClr val="tx1"/>
                </a:solidFill>
                <a:latin typeface="Arial"/>
                <a:ea typeface="Arial"/>
                <a:cs typeface="Arial"/>
                <a:sym typeface="Arial"/>
              </a:rPr>
              <a:t>A</a:t>
            </a:r>
            <a:r>
              <a:rPr b="0" cap="none" sz="1100" i="0" lang="en-US" strike="noStrike" u="none">
                <a:solidFill>
                  <a:schemeClr val="tx1"/>
                </a:solidFill>
                <a:latin typeface="Arial"/>
                <a:ea typeface="Arial"/>
                <a:cs typeface="Arial"/>
                <a:sym typeface="Arial"/>
              </a:rPr>
              <a:t>N</a:t>
            </a:r>
            <a:r>
              <a:rPr b="0" cap="none" sz="1100" i="0" lang="en-US" strike="noStrike" u="none">
                <a:solidFill>
                  <a:schemeClr val="tx1"/>
                </a:solidFill>
                <a:latin typeface="Arial"/>
                <a:ea typeface="Arial"/>
                <a:cs typeface="Arial"/>
                <a:sym typeface="Arial"/>
              </a:rPr>
              <a:t>J</a:t>
            </a:r>
            <a:r>
              <a:rPr b="0" cap="none" sz="1100" i="0" lang="en-US" strike="noStrike" u="none">
                <a:solidFill>
                  <a:schemeClr val="tx1"/>
                </a:solidFill>
                <a:latin typeface="Arial"/>
                <a:ea typeface="Arial"/>
                <a:cs typeface="Arial"/>
                <a:sym typeface="Arial"/>
              </a:rPr>
              <a:t>ANA </a:t>
            </a:r>
            <a:r>
              <a:rPr b="0" cap="none" sz="1100" i="0" lang="en-US" strike="noStrike" u="none">
                <a:solidFill>
                  <a:schemeClr val="tx1"/>
                </a:solidFill>
                <a:latin typeface="Arial"/>
                <a:ea typeface="Arial"/>
                <a:cs typeface="Arial"/>
                <a:sym typeface="Arial"/>
              </a:rPr>
              <a:t>.</a:t>
            </a:r>
            <a:r>
              <a:rPr b="0" cap="none" sz="1100" i="0" lang="en-US" strike="noStrike" u="none">
                <a:solidFill>
                  <a:schemeClr val="tx1"/>
                </a:solidFill>
                <a:latin typeface="Arial"/>
                <a:ea typeface="Arial"/>
                <a:cs typeface="Arial"/>
                <a:sym typeface="Arial"/>
              </a:rPr>
              <a:t>P</a:t>
            </a:r>
            <a:endParaRPr altLang="en-US" lang="zh-CN"/>
          </a:p>
          <a:p>
            <a:pPr lvl="0" marR="0" rtl="0">
              <a:lnSpc>
                <a:spcPct val="100000"/>
              </a:lnSpc>
              <a:spcBef>
                <a:spcPts val="0"/>
              </a:spcBef>
              <a:spcAft>
                <a:spcPts val="200"/>
              </a:spcAft>
              <a:buClr>
                <a:schemeClr val="bg1"/>
              </a:buClr>
            </a:pPr>
            <a:r>
              <a:rPr b="0" cap="none" sz="1100" i="0" lang="en-US" strike="noStrike" u="none">
                <a:solidFill>
                  <a:schemeClr val="tx1"/>
                </a:solidFill>
                <a:latin typeface="Arial"/>
                <a:ea typeface="Arial"/>
                <a:cs typeface="Arial"/>
                <a:sym typeface="Arial"/>
              </a:rPr>
              <a:t>Student ID :</a:t>
            </a:r>
            <a:r>
              <a:rPr b="0" cap="none" sz="1100" i="0" lang="en-US" strike="noStrike" u="none">
                <a:solidFill>
                  <a:schemeClr val="tx1"/>
                </a:solidFill>
                <a:latin typeface="Arial"/>
                <a:ea typeface="Arial"/>
                <a:cs typeface="Arial"/>
                <a:sym typeface="Arial"/>
              </a:rPr>
              <a:t>6</a:t>
            </a:r>
            <a:r>
              <a:rPr b="0" cap="none" sz="1100" i="0" lang="en-US" strike="noStrike" u="none">
                <a:solidFill>
                  <a:schemeClr val="tx1"/>
                </a:solidFill>
                <a:latin typeface="Arial"/>
                <a:ea typeface="Arial"/>
                <a:cs typeface="Arial"/>
                <a:sym typeface="Arial"/>
              </a:rPr>
              <a:t>1</a:t>
            </a:r>
            <a:r>
              <a:rPr b="0" cap="none" sz="1100" i="0" lang="en-US" strike="noStrike" u="none">
                <a:solidFill>
                  <a:schemeClr val="tx1"/>
                </a:solidFill>
                <a:latin typeface="Arial"/>
                <a:ea typeface="Arial"/>
                <a:cs typeface="Arial"/>
                <a:sym typeface="Arial"/>
              </a:rPr>
              <a:t>3</a:t>
            </a:r>
            <a:r>
              <a:rPr b="0" cap="none" sz="1100" i="0" lang="en-US" strike="noStrike" u="none">
                <a:solidFill>
                  <a:schemeClr val="tx1"/>
                </a:solidFill>
                <a:latin typeface="Arial"/>
                <a:ea typeface="Arial"/>
                <a:cs typeface="Arial"/>
                <a:sym typeface="Arial"/>
              </a:rPr>
              <a:t>0</a:t>
            </a:r>
            <a:r>
              <a:rPr b="0" cap="none" sz="1100" i="0" lang="en-US" strike="noStrike" u="none">
                <a:solidFill>
                  <a:schemeClr val="tx1"/>
                </a:solidFill>
                <a:latin typeface="Arial"/>
                <a:ea typeface="Arial"/>
                <a:cs typeface="Arial"/>
                <a:sym typeface="Arial"/>
              </a:rPr>
              <a:t>2</a:t>
            </a:r>
            <a:r>
              <a:rPr b="0" cap="none" sz="1100" i="0" lang="en-US" strike="noStrike" u="none">
                <a:solidFill>
                  <a:schemeClr val="tx1"/>
                </a:solidFill>
                <a:latin typeface="Arial"/>
                <a:ea typeface="Arial"/>
                <a:cs typeface="Arial"/>
                <a:sym typeface="Arial"/>
              </a:rPr>
              <a:t>1</a:t>
            </a:r>
            <a:r>
              <a:rPr b="0" cap="none" sz="1100" i="0" lang="en-US" strike="noStrike" u="none">
                <a:solidFill>
                  <a:schemeClr val="tx1"/>
                </a:solidFill>
                <a:latin typeface="Arial"/>
                <a:ea typeface="Arial"/>
                <a:cs typeface="Arial"/>
                <a:sym typeface="Arial"/>
              </a:rPr>
              <a:t>1</a:t>
            </a:r>
            <a:r>
              <a:rPr b="0" cap="none" sz="1100" i="0" lang="en-US" strike="noStrike" u="none">
                <a:solidFill>
                  <a:schemeClr val="tx1"/>
                </a:solidFill>
                <a:latin typeface="Arial"/>
                <a:ea typeface="Arial"/>
                <a:cs typeface="Arial"/>
                <a:sym typeface="Arial"/>
              </a:rPr>
              <a:t>0</a:t>
            </a:r>
            <a:r>
              <a:rPr b="0" cap="none" sz="1100" i="0" lang="en-US" strike="noStrike" u="none">
                <a:solidFill>
                  <a:schemeClr val="tx1"/>
                </a:solidFill>
                <a:latin typeface="Arial"/>
                <a:ea typeface="Arial"/>
                <a:cs typeface="Arial"/>
                <a:sym typeface="Arial"/>
              </a:rPr>
              <a:t>4</a:t>
            </a:r>
            <a:r>
              <a:rPr b="0" cap="none" sz="1100" i="0" lang="en-US" strike="noStrike" u="none">
                <a:solidFill>
                  <a:schemeClr val="tx1"/>
                </a:solidFill>
                <a:latin typeface="Arial"/>
                <a:ea typeface="Arial"/>
                <a:cs typeface="Arial"/>
                <a:sym typeface="Arial"/>
              </a:rPr>
              <a:t>0</a:t>
            </a:r>
            <a:r>
              <a:rPr b="0" cap="none" sz="1100" i="0" lang="en-US" strike="noStrike" u="none">
                <a:solidFill>
                  <a:schemeClr val="tx1"/>
                </a:solidFill>
                <a:latin typeface="Arial"/>
                <a:ea typeface="Arial"/>
                <a:cs typeface="Arial"/>
                <a:sym typeface="Arial"/>
              </a:rPr>
              <a:t>8</a:t>
            </a:r>
            <a:r>
              <a:rPr b="0" cap="none" sz="1100" i="0" lang="en-US" strike="noStrike" u="none">
                <a:solidFill>
                  <a:schemeClr val="tx1"/>
                </a:solidFill>
                <a:latin typeface="Arial"/>
                <a:ea typeface="Arial"/>
                <a:cs typeface="Arial"/>
                <a:sym typeface="Arial"/>
              </a:rPr>
              <a:t>4</a:t>
            </a:r>
            <a:endParaRPr altLang="en-US" lang="zh-CN"/>
          </a:p>
        </p:txBody>
      </p:sp>
      <p:cxnSp>
        <p:nvCxnSpPr>
          <p:cNvPr id="3145728" name="Straight Connector 14"/>
          <p:cNvCxnSpPr>
            <a:cxnSpLocks/>
          </p:cNvCxnSpPr>
          <p:nvPr/>
        </p:nvCxnSpPr>
        <p:spPr>
          <a:xfrm>
            <a:off x="1100213" y="3919492"/>
            <a:ext cx="1986613"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5" name="Google Shape;70;p13"/>
          <p:cNvSpPr txBox="1"/>
          <p:nvPr/>
        </p:nvSpPr>
        <p:spPr>
          <a:xfrm>
            <a:off x="5596477" y="3627293"/>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sz="1200" i="0" lang="en-US" strike="noStrike" u="none">
                <a:solidFill>
                  <a:schemeClr val="tx1"/>
                </a:solidFill>
                <a:latin typeface="Arial"/>
                <a:ea typeface="Arial"/>
                <a:cs typeface="Arial"/>
                <a:sym typeface="Arial"/>
              </a:rPr>
              <a:t>College Name</a:t>
            </a:r>
          </a:p>
        </p:txBody>
      </p:sp>
      <p:cxnSp>
        <p:nvCxnSpPr>
          <p:cNvPr id="3145729" name="Straight Connector 19"/>
          <p:cNvCxnSpPr>
            <a:cxnSpLocks/>
          </p:cNvCxnSpPr>
          <p:nvPr/>
        </p:nvCxnSpPr>
        <p:spPr>
          <a:xfrm>
            <a:off x="5693065" y="3919492"/>
            <a:ext cx="1360332"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6" name="TextBox 23"/>
          <p:cNvSpPr txBox="1"/>
          <p:nvPr/>
        </p:nvSpPr>
        <p:spPr>
          <a:xfrm>
            <a:off x="5693356" y="3956068"/>
            <a:ext cx="2095554" cy="421640"/>
          </a:xfrm>
          <a:prstGeom prst="rect"/>
          <a:noFill/>
        </p:spPr>
        <p:txBody>
          <a:bodyPr wrap="square">
            <a:spAutoFit/>
          </a:bodyPr>
          <a:p>
            <a:pPr lvl="0" marR="0" rtl="0">
              <a:lnSpc>
                <a:spcPct val="100000"/>
              </a:lnSpc>
              <a:spcBef>
                <a:spcPts val="0"/>
              </a:spcBef>
              <a:spcAft>
                <a:spcPts val="200"/>
              </a:spcAft>
              <a:buClr>
                <a:schemeClr val="bg1"/>
              </a:buClr>
            </a:pPr>
            <a:r>
              <a:rPr b="0" cap="none" sz="1100" i="0" lang="en-US" err="1" strike="noStrike" u="none">
                <a:solidFill>
                  <a:schemeClr val="tx1"/>
                </a:solidFill>
                <a:latin typeface="Arial"/>
                <a:ea typeface="Arial"/>
                <a:cs typeface="Arial"/>
                <a:sym typeface="Arial"/>
              </a:rPr>
              <a:t>V</a:t>
            </a:r>
            <a:r>
              <a:rPr b="0" cap="none" sz="1100" i="0" lang="en-US" err="1" strike="noStrike" u="none">
                <a:solidFill>
                  <a:schemeClr val="tx1"/>
                </a:solidFill>
                <a:latin typeface="Arial"/>
                <a:ea typeface="Arial"/>
                <a:cs typeface="Arial"/>
                <a:sym typeface="Arial"/>
              </a:rPr>
              <a:t>i</a:t>
            </a:r>
            <a:r>
              <a:rPr b="0" cap="none" sz="1100" i="0" lang="en-US" err="1" strike="noStrike" u="none">
                <a:solidFill>
                  <a:schemeClr val="tx1"/>
                </a:solidFill>
                <a:latin typeface="Arial"/>
                <a:ea typeface="Arial"/>
                <a:cs typeface="Arial"/>
                <a:sym typeface="Arial"/>
              </a:rPr>
              <a:t>v</a:t>
            </a:r>
            <a:r>
              <a:rPr b="0" cap="none" sz="1100" i="0" lang="en-US" err="1" strike="noStrike" u="none">
                <a:solidFill>
                  <a:schemeClr val="tx1"/>
                </a:solidFill>
                <a:latin typeface="Arial"/>
                <a:ea typeface="Arial"/>
                <a:cs typeface="Arial"/>
                <a:sym typeface="Arial"/>
              </a:rPr>
              <a:t>e</a:t>
            </a:r>
            <a:r>
              <a:rPr b="0" cap="none" sz="1100" i="0" lang="en-US" err="1" strike="noStrike" u="none">
                <a:solidFill>
                  <a:schemeClr val="tx1"/>
                </a:solidFill>
                <a:latin typeface="Arial"/>
                <a:ea typeface="Arial"/>
                <a:cs typeface="Arial"/>
                <a:sym typeface="Arial"/>
              </a:rPr>
              <a:t>k</a:t>
            </a:r>
            <a:r>
              <a:rPr b="0" cap="none" sz="1100" i="0" lang="en-US" err="1" strike="noStrike" u="none">
                <a:solidFill>
                  <a:schemeClr val="tx1"/>
                </a:solidFill>
                <a:latin typeface="Arial"/>
                <a:ea typeface="Arial"/>
                <a:cs typeface="Arial"/>
                <a:sym typeface="Arial"/>
              </a:rPr>
              <a:t>a</a:t>
            </a:r>
            <a:r>
              <a:rPr b="0" cap="none" sz="1100" i="0" lang="en-US" err="1" strike="noStrike" u="none">
                <a:solidFill>
                  <a:schemeClr val="tx1"/>
                </a:solidFill>
                <a:latin typeface="Arial"/>
                <a:ea typeface="Arial"/>
                <a:cs typeface="Arial"/>
                <a:sym typeface="Arial"/>
              </a:rPr>
              <a:t>nandha </a:t>
            </a:r>
            <a:r>
              <a:rPr b="0" cap="none" sz="1100" i="0" lang="en-US" err="1" strike="noStrike" u="none">
                <a:solidFill>
                  <a:schemeClr val="tx1"/>
                </a:solidFill>
                <a:latin typeface="Arial"/>
                <a:ea typeface="Arial"/>
                <a:cs typeface="Arial"/>
                <a:sym typeface="Arial"/>
              </a:rPr>
              <a:t>College </a:t>
            </a:r>
            <a:r>
              <a:rPr b="0" cap="none" sz="1100" i="0" lang="en-US" err="1" strike="noStrike" u="none">
                <a:solidFill>
                  <a:schemeClr val="tx1"/>
                </a:solidFill>
                <a:latin typeface="Arial"/>
                <a:ea typeface="Arial"/>
                <a:cs typeface="Arial"/>
                <a:sym typeface="Arial"/>
              </a:rPr>
              <a:t>Of </a:t>
            </a:r>
            <a:r>
              <a:rPr b="0" cap="none" sz="1100" i="0" lang="en-US" err="1" strike="noStrike" u="none">
                <a:solidFill>
                  <a:schemeClr val="tx1"/>
                </a:solidFill>
                <a:latin typeface="Arial"/>
                <a:ea typeface="Arial"/>
                <a:cs typeface="Arial"/>
                <a:sym typeface="Arial"/>
              </a:rPr>
              <a:t>Technology </a:t>
            </a:r>
            <a:r>
              <a:rPr b="0" cap="none" sz="1100" i="0" lang="en-US" err="1" strike="noStrike" u="none">
                <a:solidFill>
                  <a:schemeClr val="tx1"/>
                </a:solidFill>
                <a:latin typeface="Arial"/>
                <a:ea typeface="Arial"/>
                <a:cs typeface="Arial"/>
                <a:sym typeface="Arial"/>
              </a:rPr>
              <a:t>For </a:t>
            </a:r>
            <a:r>
              <a:rPr b="0" cap="none" sz="1100" i="0" lang="en-US" err="1" strike="noStrike" u="none">
                <a:solidFill>
                  <a:schemeClr val="tx1"/>
                </a:solidFill>
                <a:latin typeface="Arial"/>
                <a:ea typeface="Arial"/>
                <a:cs typeface="Arial"/>
                <a:sym typeface="Arial"/>
              </a:rPr>
              <a:t>Women </a:t>
            </a:r>
            <a:endParaRPr b="0" cap="none" sz="1100" i="0" lang="en-US" strike="noStrike" u="none">
              <a:solidFill>
                <a:schemeClr val="tx1"/>
              </a:solidFill>
              <a:latin typeface="Arial"/>
              <a:ea typeface="Arial"/>
              <a:cs typeface="Arial"/>
              <a:sym typeface="Arial"/>
            </a:endParaRPr>
          </a:p>
        </p:txBody>
      </p:sp>
      <p:pic>
        <p:nvPicPr>
          <p:cNvPr id="2097154" name="Picture 2"/>
          <p:cNvPicPr>
            <a:picLocks noChangeAspect="1" noChangeArrowheads="1"/>
          </p:cNvPicPr>
          <p:nvPr/>
        </p:nvPicPr>
        <p:blipFill>
          <a:blip xmlns:r="http://schemas.openxmlformats.org/officeDocument/2006/relationships" r:embed="rId2"/>
          <a:stretch>
            <a:fillRect/>
          </a:stretch>
        </p:blipFill>
        <p:spPr bwMode="auto">
          <a:xfrm>
            <a:off x="1834750" y="1249149"/>
            <a:ext cx="1146742" cy="666202"/>
          </a:xfrm>
          <a:prstGeom prst="rect"/>
        </p:spPr>
      </p:pic>
      <p:pic>
        <p:nvPicPr>
          <p:cNvPr id="2097155" name="Picture 5" descr="A logo with people and map  Description automatically generated"/>
          <p:cNvPicPr>
            <a:picLocks noChangeAspect="1" noChangeArrowheads="1"/>
          </p:cNvPicPr>
          <p:nvPr/>
        </p:nvPicPr>
        <p:blipFill>
          <a:blip xmlns:r="http://schemas.openxmlformats.org/officeDocument/2006/relationships" r:embed="rId3"/>
          <a:srcRect/>
          <a:stretch>
            <a:fillRect/>
          </a:stretch>
        </p:blipFill>
        <p:spPr bwMode="auto">
          <a:xfrm>
            <a:off x="6461189" y="1211666"/>
            <a:ext cx="668564" cy="666202"/>
          </a:xfrm>
          <a:prstGeom prst="rect"/>
          <a:noFill/>
        </p:spPr>
      </p:pic>
      <p:pic>
        <p:nvPicPr>
          <p:cNvPr id="2097156" name="Picture 9" descr="A close up of a logo  Description automatically generated"/>
          <p:cNvPicPr>
            <a:picLocks noChangeAspect="1"/>
          </p:cNvPicPr>
          <p:nvPr/>
        </p:nvPicPr>
        <p:blipFill>
          <a:blip xmlns:r="http://schemas.openxmlformats.org/officeDocument/2006/relationships" r:embed="rId4"/>
          <a:stretch>
            <a:fillRect/>
          </a:stretch>
        </p:blipFill>
        <p:spPr>
          <a:xfrm>
            <a:off x="3927667" y="1286631"/>
            <a:ext cx="1587347" cy="516273"/>
          </a:xfrm>
          <a:prstGeom prst="rect"/>
        </p:spPr>
      </p:pic>
    </p:spTree>
  </p:cSld>
  <p:clrMapOvr>
    <a:masterClrMapping/>
  </p:clrMapOvr>
  <p:transition spd="slow" advTm="359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47" name="Title 1"/>
          <p:cNvSpPr>
            <a:spLocks noGrp="1"/>
          </p:cNvSpPr>
          <p:nvPr>
            <p:ph type="title"/>
          </p:nvPr>
        </p:nvSpPr>
        <p:spPr>
          <a:xfrm>
            <a:off x="155850" y="613142"/>
            <a:ext cx="8832300" cy="451933"/>
          </a:xfrm>
        </p:spPr>
        <p:txBody>
          <a:bodyPr/>
          <a:p>
            <a:pPr algn="ctr"/>
            <a:r>
              <a:rPr lang="en-US"/>
              <a:t>U</a:t>
            </a:r>
            <a:r>
              <a:rPr lang="en-US"/>
              <a:t>s</a:t>
            </a:r>
            <a:r>
              <a:rPr lang="en-US"/>
              <a:t>e</a:t>
            </a:r>
            <a:r>
              <a:rPr lang="en-US"/>
              <a:t>r</a:t>
            </a:r>
            <a:r>
              <a:rPr lang="en-US"/>
              <a:t> </a:t>
            </a:r>
            <a:r>
              <a:rPr lang="en-US"/>
              <a:t>S</a:t>
            </a:r>
            <a:r>
              <a:rPr lang="en-US"/>
              <a:t>i</a:t>
            </a:r>
            <a:r>
              <a:rPr lang="en-US"/>
              <a:t>g</a:t>
            </a:r>
            <a:r>
              <a:rPr lang="en-US"/>
              <a:t>n</a:t>
            </a:r>
            <a:r>
              <a:rPr lang="en-US"/>
              <a:t>u</a:t>
            </a:r>
            <a:r>
              <a:rPr lang="en-US"/>
              <a:t>p</a:t>
            </a:r>
            <a:r>
              <a:rPr lang="en-US"/>
              <a:t> </a:t>
            </a:r>
            <a:r>
              <a:rPr lang="en-US"/>
              <a:t>F</a:t>
            </a:r>
            <a:r>
              <a:rPr lang="en-US"/>
              <a:t>o</a:t>
            </a:r>
            <a:r>
              <a:rPr lang="en-US"/>
              <a:t>r</a:t>
            </a:r>
            <a:r>
              <a:rPr lang="en-US"/>
              <a:t>m</a:t>
            </a:r>
            <a:endParaRPr altLang="en-US" lang="zh-CN"/>
          </a:p>
        </p:txBody>
      </p:sp>
      <p:pic>
        <p:nvPicPr>
          <p:cNvPr id="2097165" name=""/>
          <p:cNvPicPr>
            <a:picLocks/>
          </p:cNvPicPr>
          <p:nvPr/>
        </p:nvPicPr>
        <p:blipFill>
          <a:blip xmlns:r="http://schemas.openxmlformats.org/officeDocument/2006/relationships" r:embed="rId1"/>
          <a:stretch>
            <a:fillRect/>
          </a:stretch>
        </p:blipFill>
        <p:spPr>
          <a:xfrm rot="0">
            <a:off x="0" y="136668"/>
            <a:ext cx="9144000" cy="4870163"/>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50" name="Title 1"/>
          <p:cNvSpPr>
            <a:spLocks noGrp="1"/>
          </p:cNvSpPr>
          <p:nvPr>
            <p:ph type="title"/>
          </p:nvPr>
        </p:nvSpPr>
        <p:spPr>
          <a:xfrm>
            <a:off x="255922" y="337424"/>
            <a:ext cx="7886430" cy="666517"/>
          </a:xfrm>
        </p:spPr>
        <p:txBody>
          <a:bodyPr/>
          <a:p>
            <a:pPr algn="ctr"/>
            <a:r>
              <a:rPr b="0" dirty="0" sz="2400" lang="en-US"/>
              <a:t>U</a:t>
            </a:r>
            <a:r>
              <a:rPr b="0" dirty="0" sz="2400" lang="en-US"/>
              <a:t>s</a:t>
            </a:r>
            <a:r>
              <a:rPr b="0" dirty="0" sz="2400" lang="en-US"/>
              <a:t>e</a:t>
            </a:r>
            <a:r>
              <a:rPr b="0" dirty="0" sz="2400" lang="en-US"/>
              <a:t>r</a:t>
            </a:r>
            <a:r>
              <a:rPr b="0" dirty="0" sz="2400" lang="en-US"/>
              <a:t> </a:t>
            </a:r>
            <a:r>
              <a:rPr b="0" dirty="0" sz="2400" lang="en-US"/>
              <a:t>s</a:t>
            </a:r>
            <a:r>
              <a:rPr b="0" dirty="0" sz="2400" lang="en-US"/>
              <a:t>i</a:t>
            </a:r>
            <a:r>
              <a:rPr b="0" dirty="0" sz="2400" lang="en-US"/>
              <a:t>g</a:t>
            </a:r>
            <a:r>
              <a:rPr b="0" dirty="0" sz="2400" lang="en-US"/>
              <a:t>n</a:t>
            </a:r>
            <a:r>
              <a:rPr b="0" dirty="0" sz="2400" lang="en-US"/>
              <a:t>u</a:t>
            </a:r>
            <a:r>
              <a:rPr b="0" dirty="0" sz="2400" lang="en-US"/>
              <a:t>p</a:t>
            </a:r>
            <a:r>
              <a:rPr b="0" dirty="0" sz="2400" lang="en-US"/>
              <a:t> </a:t>
            </a:r>
            <a:r>
              <a:rPr b="0" dirty="0" sz="2400" lang="en-US"/>
              <a:t> </a:t>
            </a:r>
            <a:r>
              <a:rPr b="0" dirty="0" sz="2400" lang="en-US"/>
              <a:t>P</a:t>
            </a:r>
            <a:r>
              <a:rPr b="0" dirty="0" sz="2400" lang="en-US"/>
              <a:t>a</a:t>
            </a:r>
            <a:r>
              <a:rPr b="0" dirty="0" sz="2400" lang="en-US"/>
              <a:t>g</a:t>
            </a:r>
            <a:r>
              <a:rPr b="0" dirty="0" sz="2400" lang="en-US"/>
              <a:t>e</a:t>
            </a:r>
            <a:endParaRPr altLang="en-US" b="0" sz="2400" lang="zh-CN"/>
          </a:p>
        </p:txBody>
      </p:sp>
      <p:pic>
        <p:nvPicPr>
          <p:cNvPr id="2097166" name=""/>
          <p:cNvPicPr>
            <a:picLocks/>
          </p:cNvPicPr>
          <p:nvPr/>
        </p:nvPicPr>
        <p:blipFill>
          <a:blip xmlns:r="http://schemas.openxmlformats.org/officeDocument/2006/relationships" r:embed="rId1"/>
          <a:stretch>
            <a:fillRect/>
          </a:stretch>
        </p:blipFill>
        <p:spPr>
          <a:xfrm rot="0">
            <a:off x="0" y="1003940"/>
            <a:ext cx="9402416" cy="4456289"/>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81" name=""/>
        <p:cNvGrpSpPr/>
        <p:nvPr/>
      </p:nvGrpSpPr>
      <p:grpSpPr>
        <a:xfrm>
          <a:off x="0" y="0"/>
          <a:ext cx="0" cy="0"/>
          <a:chOff x="0" y="0"/>
          <a:chExt cx="0" cy="0"/>
        </a:xfrm>
      </p:grpSpPr>
      <p:sp>
        <p:nvSpPr>
          <p:cNvPr id="1048689" name=""/>
          <p:cNvSpPr txBox="1"/>
          <p:nvPr/>
        </p:nvSpPr>
        <p:spPr>
          <a:xfrm>
            <a:off x="1764280" y="748312"/>
            <a:ext cx="6512900" cy="510540"/>
          </a:xfrm>
          <a:prstGeom prst="rect"/>
        </p:spPr>
        <p:txBody>
          <a:bodyPr rtlCol="0" wrap="square">
            <a:spAutoFit/>
          </a:bodyPr>
          <a:p>
            <a:r>
              <a:rPr sz="2800" lang="en-US">
                <a:solidFill>
                  <a:srgbClr val="000000"/>
                </a:solidFill>
              </a:rPr>
              <a:t>S</a:t>
            </a:r>
            <a:r>
              <a:rPr sz="2800" lang="en-US">
                <a:solidFill>
                  <a:srgbClr val="000000"/>
                </a:solidFill>
              </a:rPr>
              <a:t>i</a:t>
            </a:r>
            <a:r>
              <a:rPr sz="2800" lang="en-US">
                <a:solidFill>
                  <a:srgbClr val="000000"/>
                </a:solidFill>
              </a:rPr>
              <a:t>g</a:t>
            </a:r>
            <a:r>
              <a:rPr sz="2800" lang="en-US">
                <a:solidFill>
                  <a:srgbClr val="000000"/>
                </a:solidFill>
              </a:rPr>
              <a:t>n</a:t>
            </a:r>
            <a:r>
              <a:rPr sz="2800" lang="en-US">
                <a:solidFill>
                  <a:srgbClr val="000000"/>
                </a:solidFill>
              </a:rPr>
              <a:t>e</a:t>
            </a:r>
            <a:r>
              <a:rPr sz="2800" lang="en-US">
                <a:solidFill>
                  <a:srgbClr val="000000"/>
                </a:solidFill>
              </a:rPr>
              <a:t>d</a:t>
            </a:r>
            <a:r>
              <a:rPr sz="2800" lang="en-US">
                <a:solidFill>
                  <a:srgbClr val="000000"/>
                </a:solidFill>
              </a:rPr>
              <a:t> </a:t>
            </a:r>
            <a:r>
              <a:rPr sz="2800" lang="en-US">
                <a:solidFill>
                  <a:srgbClr val="000000"/>
                </a:solidFill>
              </a:rPr>
              <a:t>i</a:t>
            </a:r>
            <a:r>
              <a:rPr sz="2800" lang="en-US">
                <a:solidFill>
                  <a:srgbClr val="000000"/>
                </a:solidFill>
              </a:rPr>
              <a:t>n</a:t>
            </a:r>
            <a:r>
              <a:rPr sz="2800" lang="en-US">
                <a:solidFill>
                  <a:srgbClr val="000000"/>
                </a:solidFill>
              </a:rPr>
              <a:t> </a:t>
            </a:r>
            <a:r>
              <a:rPr sz="2800" lang="en-US">
                <a:solidFill>
                  <a:srgbClr val="000000"/>
                </a:solidFill>
              </a:rPr>
              <a:t>s</a:t>
            </a:r>
            <a:r>
              <a:rPr sz="2800" lang="en-US">
                <a:solidFill>
                  <a:srgbClr val="000000"/>
                </a:solidFill>
              </a:rPr>
              <a:t>u</a:t>
            </a:r>
            <a:r>
              <a:rPr sz="2800" lang="en-US">
                <a:solidFill>
                  <a:srgbClr val="000000"/>
                </a:solidFill>
              </a:rPr>
              <a:t>c</a:t>
            </a:r>
            <a:r>
              <a:rPr sz="2800" lang="en-US">
                <a:solidFill>
                  <a:srgbClr val="000000"/>
                </a:solidFill>
              </a:rPr>
              <a:t>c</a:t>
            </a:r>
            <a:r>
              <a:rPr sz="2800" lang="en-US">
                <a:solidFill>
                  <a:srgbClr val="000000"/>
                </a:solidFill>
              </a:rPr>
              <a:t>essful </a:t>
            </a:r>
            <a:r>
              <a:rPr sz="2800" lang="en-US">
                <a:solidFill>
                  <a:srgbClr val="000000"/>
                </a:solidFill>
              </a:rPr>
              <a:t>message </a:t>
            </a:r>
            <a:endParaRPr sz="2800" lang="en-US">
              <a:solidFill>
                <a:srgbClr val="000000"/>
              </a:solidFill>
            </a:endParaRPr>
          </a:p>
        </p:txBody>
      </p:sp>
      <p:pic>
        <p:nvPicPr>
          <p:cNvPr id="2097170" name=""/>
          <p:cNvPicPr>
            <a:picLocks/>
          </p:cNvPicPr>
          <p:nvPr/>
        </p:nvPicPr>
        <p:blipFill>
          <a:blip xmlns:r="http://schemas.openxmlformats.org/officeDocument/2006/relationships" r:embed="rId1"/>
          <a:stretch>
            <a:fillRect/>
          </a:stretch>
        </p:blipFill>
        <p:spPr>
          <a:xfrm rot="0">
            <a:off x="0" y="1182704"/>
            <a:ext cx="9144000" cy="3810729"/>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51" name="Title 1"/>
          <p:cNvSpPr>
            <a:spLocks noGrp="1"/>
          </p:cNvSpPr>
          <p:nvPr>
            <p:ph type="title"/>
          </p:nvPr>
        </p:nvSpPr>
        <p:spPr>
          <a:xfrm>
            <a:off x="628560" y="618066"/>
            <a:ext cx="7886430" cy="649583"/>
          </a:xfrm>
        </p:spPr>
        <p:txBody>
          <a:bodyPr/>
          <a:p>
            <a:pPr algn="ctr" indent="0" marL="4763">
              <a:buNone/>
            </a:pPr>
            <a:r>
              <a:rPr b="0" dirty="0" sz="2000" lang="en-US"/>
              <a:t>L</a:t>
            </a:r>
            <a:r>
              <a:rPr b="0" dirty="0" sz="2000" lang="en-US"/>
              <a:t>o</a:t>
            </a:r>
            <a:r>
              <a:rPr b="0" dirty="0" sz="2000" lang="en-US"/>
              <a:t>g</a:t>
            </a:r>
            <a:r>
              <a:rPr b="0" dirty="0" sz="2000" lang="en-US"/>
              <a:t>i</a:t>
            </a:r>
            <a:r>
              <a:rPr b="0" dirty="0" sz="2000" lang="en-US"/>
              <a:t>n</a:t>
            </a:r>
            <a:r>
              <a:rPr b="0" dirty="0" sz="2000" lang="en-US"/>
              <a:t> </a:t>
            </a:r>
            <a:r>
              <a:rPr b="0" dirty="0" sz="2000" lang="en-US"/>
              <a:t>p</a:t>
            </a:r>
            <a:r>
              <a:rPr b="0" dirty="0" sz="2000" lang="en-US"/>
              <a:t>a</a:t>
            </a:r>
            <a:r>
              <a:rPr b="0" dirty="0" sz="2000" lang="en-US"/>
              <a:t>g</a:t>
            </a:r>
            <a:r>
              <a:rPr b="0" dirty="0" sz="2000" lang="en-US"/>
              <a:t>e</a:t>
            </a:r>
            <a:br>
              <a:rPr b="0" dirty="0" sz="2000" lang="en-US"/>
            </a:br>
            <a:r>
              <a:rPr b="0" dirty="0" sz="2000" lang="en-US"/>
              <a:t> </a:t>
            </a:r>
            <a:endParaRPr b="0" dirty="0" sz="2000" lang="en-US"/>
          </a:p>
        </p:txBody>
      </p:sp>
      <p:pic>
        <p:nvPicPr>
          <p:cNvPr id="2097169" name=""/>
          <p:cNvPicPr>
            <a:picLocks/>
          </p:cNvPicPr>
          <p:nvPr/>
        </p:nvPicPr>
        <p:blipFill>
          <a:blip xmlns:r="http://schemas.openxmlformats.org/officeDocument/2006/relationships" r:embed="rId1"/>
          <a:stretch>
            <a:fillRect/>
          </a:stretch>
        </p:blipFill>
        <p:spPr>
          <a:xfrm rot="0">
            <a:off x="0" y="963050"/>
            <a:ext cx="9144000" cy="4030383"/>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652" name="Title 1"/>
          <p:cNvSpPr>
            <a:spLocks noGrp="1"/>
          </p:cNvSpPr>
          <p:nvPr>
            <p:ph type="title"/>
          </p:nvPr>
        </p:nvSpPr>
        <p:spPr>
          <a:xfrm>
            <a:off x="628560" y="635000"/>
            <a:ext cx="7886430" cy="632649"/>
          </a:xfrm>
        </p:spPr>
        <p:txBody>
          <a:bodyPr/>
          <a:p>
            <a:pPr algn="ctr" indent="0" marL="4763">
              <a:buNone/>
            </a:pPr>
            <a:r>
              <a:rPr b="0" dirty="0" sz="2400" lang="en-US"/>
              <a:t>L</a:t>
            </a:r>
            <a:r>
              <a:rPr b="0" dirty="0" sz="2400" lang="en-US"/>
              <a:t>o</a:t>
            </a:r>
            <a:r>
              <a:rPr b="0" dirty="0" sz="2400" lang="en-US"/>
              <a:t>g</a:t>
            </a:r>
            <a:r>
              <a:rPr b="0" dirty="0" sz="2400" lang="en-US"/>
              <a:t>i</a:t>
            </a:r>
            <a:r>
              <a:rPr b="0" dirty="0" sz="2400" lang="en-US"/>
              <a:t>n</a:t>
            </a:r>
            <a:r>
              <a:rPr b="0" dirty="0" sz="2400" lang="en-US"/>
              <a:t> </a:t>
            </a:r>
            <a:r>
              <a:rPr b="0" dirty="0" sz="2400" lang="en-US"/>
              <a:t>s</a:t>
            </a:r>
            <a:r>
              <a:rPr b="0" dirty="0" sz="2400" lang="en-US"/>
              <a:t>u</a:t>
            </a:r>
            <a:r>
              <a:rPr b="0" dirty="0" sz="2400" lang="en-US"/>
              <a:t>c</a:t>
            </a:r>
            <a:r>
              <a:rPr b="0" dirty="0" sz="2400" lang="en-US"/>
              <a:t>c</a:t>
            </a:r>
            <a:r>
              <a:rPr b="0" dirty="0" sz="2400" lang="en-US"/>
              <a:t>essful </a:t>
            </a:r>
            <a:r>
              <a:rPr b="0" dirty="0" sz="2400" lang="en-US"/>
              <a:t>m</a:t>
            </a:r>
            <a:r>
              <a:rPr b="0" dirty="0" sz="2400" lang="en-US"/>
              <a:t>e</a:t>
            </a:r>
            <a:r>
              <a:rPr b="0" dirty="0" sz="2400" lang="en-US"/>
              <a:t>s</a:t>
            </a:r>
            <a:r>
              <a:rPr b="0" dirty="0" sz="2400" lang="en-US"/>
              <a:t>s</a:t>
            </a:r>
            <a:r>
              <a:rPr b="0" dirty="0" sz="2400" lang="en-US"/>
              <a:t>a</a:t>
            </a:r>
            <a:r>
              <a:rPr b="0" dirty="0" sz="2400" lang="en-US"/>
              <a:t>ge </a:t>
            </a:r>
            <a:endParaRPr altLang="en-US" b="0" sz="2400" lang="zh-CN"/>
          </a:p>
        </p:txBody>
      </p:sp>
      <p:pic>
        <p:nvPicPr>
          <p:cNvPr id="2097171" name=""/>
          <p:cNvPicPr>
            <a:picLocks/>
          </p:cNvPicPr>
          <p:nvPr/>
        </p:nvPicPr>
        <p:blipFill>
          <a:blip xmlns:r="http://schemas.openxmlformats.org/officeDocument/2006/relationships" r:embed="rId1"/>
          <a:stretch>
            <a:fillRect/>
          </a:stretch>
        </p:blipFill>
        <p:spPr>
          <a:xfrm rot="0">
            <a:off x="0" y="1171285"/>
            <a:ext cx="9144000" cy="3842246"/>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80" name=""/>
        <p:cNvGrpSpPr/>
        <p:nvPr/>
      </p:nvGrpSpPr>
      <p:grpSpPr>
        <a:xfrm>
          <a:off x="0" y="0"/>
          <a:ext cx="0" cy="0"/>
          <a:chOff x="0" y="0"/>
          <a:chExt cx="0" cy="0"/>
        </a:xfrm>
      </p:grpSpPr>
      <p:sp>
        <p:nvSpPr>
          <p:cNvPr id="1048690" name=""/>
          <p:cNvSpPr txBox="1"/>
          <p:nvPr/>
        </p:nvSpPr>
        <p:spPr>
          <a:xfrm>
            <a:off x="2363890" y="605010"/>
            <a:ext cx="4000000" cy="510540"/>
          </a:xfrm>
          <a:prstGeom prst="rect"/>
        </p:spPr>
        <p:txBody>
          <a:bodyPr rtlCol="0" wrap="square">
            <a:spAutoFit/>
          </a:bodyPr>
          <a:p>
            <a:r>
              <a:rPr sz="2800" lang="en-US">
                <a:solidFill>
                  <a:srgbClr val="000000"/>
                </a:solidFill>
              </a:rPr>
              <a:t>N</a:t>
            </a:r>
            <a:r>
              <a:rPr sz="2800" lang="en-US">
                <a:solidFill>
                  <a:srgbClr val="000000"/>
                </a:solidFill>
              </a:rPr>
              <a:t>o</a:t>
            </a:r>
            <a:r>
              <a:rPr sz="2800" lang="en-US">
                <a:solidFill>
                  <a:srgbClr val="000000"/>
                </a:solidFill>
              </a:rPr>
              <a:t>t</a:t>
            </a:r>
            <a:r>
              <a:rPr sz="2800" lang="en-US">
                <a:solidFill>
                  <a:srgbClr val="000000"/>
                </a:solidFill>
              </a:rPr>
              <a:t>e</a:t>
            </a:r>
            <a:r>
              <a:rPr sz="2800" lang="en-US">
                <a:solidFill>
                  <a:srgbClr val="000000"/>
                </a:solidFill>
              </a:rPr>
              <a:t>s</a:t>
            </a:r>
            <a:r>
              <a:rPr sz="2800" lang="en-US">
                <a:solidFill>
                  <a:srgbClr val="000000"/>
                </a:solidFill>
              </a:rPr>
              <a:t> </a:t>
            </a:r>
            <a:r>
              <a:rPr sz="2800" lang="en-US">
                <a:solidFill>
                  <a:srgbClr val="000000"/>
                </a:solidFill>
              </a:rPr>
              <a:t>u</a:t>
            </a:r>
            <a:r>
              <a:rPr sz="2800" lang="en-US">
                <a:solidFill>
                  <a:srgbClr val="000000"/>
                </a:solidFill>
              </a:rPr>
              <a:t>p</a:t>
            </a:r>
            <a:r>
              <a:rPr sz="2800" lang="en-US">
                <a:solidFill>
                  <a:srgbClr val="000000"/>
                </a:solidFill>
              </a:rPr>
              <a:t>loa</a:t>
            </a:r>
            <a:r>
              <a:rPr sz="2800" lang="en-US">
                <a:solidFill>
                  <a:srgbClr val="000000"/>
                </a:solidFill>
              </a:rPr>
              <a:t>ding </a:t>
            </a:r>
            <a:endParaRPr sz="2800" lang="en-US">
              <a:solidFill>
                <a:srgbClr val="000000"/>
              </a:solidFill>
            </a:endParaRPr>
          </a:p>
        </p:txBody>
      </p:sp>
      <p:pic>
        <p:nvPicPr>
          <p:cNvPr id="2097172" name=""/>
          <p:cNvPicPr>
            <a:picLocks/>
          </p:cNvPicPr>
          <p:nvPr/>
        </p:nvPicPr>
        <p:blipFill>
          <a:blip xmlns:r="http://schemas.openxmlformats.org/officeDocument/2006/relationships" r:embed="rId1"/>
          <a:stretch>
            <a:fillRect/>
          </a:stretch>
        </p:blipFill>
        <p:spPr>
          <a:xfrm rot="0">
            <a:off x="0" y="1171643"/>
            <a:ext cx="9144000" cy="3815092"/>
          </a:xfrm>
          <a:prstGeom prst="rec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53" name="Title 1"/>
          <p:cNvSpPr>
            <a:spLocks noGrp="1"/>
          </p:cNvSpPr>
          <p:nvPr>
            <p:ph type="title"/>
          </p:nvPr>
        </p:nvSpPr>
        <p:spPr>
          <a:xfrm>
            <a:off x="628560" y="643466"/>
            <a:ext cx="7886430" cy="624183"/>
          </a:xfrm>
        </p:spPr>
        <p:txBody>
          <a:bodyPr/>
          <a:p>
            <a:pPr algn="ctr" indent="0" marL="4763">
              <a:buNone/>
            </a:pPr>
            <a:r>
              <a:rPr b="0" sz="2000" lang="en-US"/>
              <a:t>V</a:t>
            </a:r>
            <a:r>
              <a:rPr b="0" sz="2000" lang="en-US"/>
              <a:t>i</a:t>
            </a:r>
            <a:r>
              <a:rPr b="0" sz="2000" lang="en-US"/>
              <a:t>e</a:t>
            </a:r>
            <a:r>
              <a:rPr b="0" sz="2000" lang="en-US"/>
              <a:t>w</a:t>
            </a:r>
            <a:r>
              <a:rPr b="0" sz="2000" lang="en-US"/>
              <a:t> </a:t>
            </a:r>
            <a:r>
              <a:rPr b="0" sz="2000" lang="en-US"/>
              <a:t>n</a:t>
            </a:r>
            <a:r>
              <a:rPr b="0" sz="2000" lang="en-US"/>
              <a:t>o</a:t>
            </a:r>
            <a:r>
              <a:rPr b="0" sz="2000" lang="en-US"/>
              <a:t>t</a:t>
            </a:r>
            <a:r>
              <a:rPr b="0" sz="2000" lang="en-US"/>
              <a:t>e</a:t>
            </a:r>
            <a:r>
              <a:rPr b="0" sz="2000" lang="en-US"/>
              <a:t>s</a:t>
            </a:r>
            <a:r>
              <a:rPr b="0" sz="2000" lang="en-US"/>
              <a:t> </a:t>
            </a:r>
            <a:br>
              <a:rPr b="0" sz="2000" lang="en-US"/>
            </a:br>
            <a:endParaRPr b="0" sz="2000" lang="en-US"/>
          </a:p>
        </p:txBody>
      </p:sp>
      <p:pic>
        <p:nvPicPr>
          <p:cNvPr id="2097174" name=""/>
          <p:cNvPicPr>
            <a:picLocks/>
          </p:cNvPicPr>
          <p:nvPr/>
        </p:nvPicPr>
        <p:blipFill>
          <a:blip xmlns:r="http://schemas.openxmlformats.org/officeDocument/2006/relationships" r:embed="rId1"/>
          <a:stretch>
            <a:fillRect/>
          </a:stretch>
        </p:blipFill>
        <p:spPr>
          <a:xfrm rot="0">
            <a:off x="0" y="1059466"/>
            <a:ext cx="9144000" cy="3933967"/>
          </a:xfrm>
          <a:prstGeom prst="rec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82" name=""/>
        <p:cNvGrpSpPr/>
        <p:nvPr/>
      </p:nvGrpSpPr>
      <p:grpSpPr>
        <a:xfrm>
          <a:off x="0" y="0"/>
          <a:ext cx="0" cy="0"/>
          <a:chOff x="0" y="0"/>
          <a:chExt cx="0" cy="0"/>
        </a:xfrm>
      </p:grpSpPr>
      <p:sp>
        <p:nvSpPr>
          <p:cNvPr id="1048691" name=""/>
          <p:cNvSpPr txBox="1"/>
          <p:nvPr/>
        </p:nvSpPr>
        <p:spPr>
          <a:xfrm>
            <a:off x="3365412" y="409730"/>
            <a:ext cx="4000000" cy="510540"/>
          </a:xfrm>
          <a:prstGeom prst="rect"/>
        </p:spPr>
        <p:txBody>
          <a:bodyPr rtlCol="0" wrap="square">
            <a:spAutoFit/>
          </a:bodyPr>
          <a:p>
            <a:r>
              <a:rPr sz="2800" lang="en-US">
                <a:solidFill>
                  <a:srgbClr val="000000"/>
                </a:solidFill>
              </a:rPr>
              <a:t>U</a:t>
            </a:r>
            <a:r>
              <a:rPr sz="2800" lang="en-US">
                <a:solidFill>
                  <a:srgbClr val="000000"/>
                </a:solidFill>
              </a:rPr>
              <a:t>s</a:t>
            </a:r>
            <a:r>
              <a:rPr sz="2800" lang="en-US">
                <a:solidFill>
                  <a:srgbClr val="000000"/>
                </a:solidFill>
              </a:rPr>
              <a:t>e</a:t>
            </a:r>
            <a:r>
              <a:rPr sz="2800" lang="en-US">
                <a:solidFill>
                  <a:srgbClr val="000000"/>
                </a:solidFill>
              </a:rPr>
              <a:t>r</a:t>
            </a:r>
            <a:r>
              <a:rPr sz="2800" lang="en-US">
                <a:solidFill>
                  <a:srgbClr val="000000"/>
                </a:solidFill>
              </a:rPr>
              <a:t>s</a:t>
            </a:r>
            <a:r>
              <a:rPr sz="2800" lang="en-US">
                <a:solidFill>
                  <a:srgbClr val="000000"/>
                </a:solidFill>
              </a:rPr>
              <a:t> </a:t>
            </a:r>
            <a:endParaRPr sz="2800" lang="en-US">
              <a:solidFill>
                <a:srgbClr val="000000"/>
              </a:solidFill>
            </a:endParaRPr>
          </a:p>
        </p:txBody>
      </p:sp>
      <p:pic>
        <p:nvPicPr>
          <p:cNvPr id="2097175" name=""/>
          <p:cNvPicPr>
            <a:picLocks/>
          </p:cNvPicPr>
          <p:nvPr/>
        </p:nvPicPr>
        <p:blipFill>
          <a:blip xmlns:r="http://schemas.openxmlformats.org/officeDocument/2006/relationships" r:embed="rId1"/>
          <a:stretch>
            <a:fillRect/>
          </a:stretch>
        </p:blipFill>
        <p:spPr>
          <a:xfrm rot="0">
            <a:off x="0" y="920270"/>
            <a:ext cx="9144000" cy="4136666"/>
          </a:xfrm>
          <a:prstGeom prst="rec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83" name=""/>
        <p:cNvGrpSpPr/>
        <p:nvPr/>
      </p:nvGrpSpPr>
      <p:grpSpPr>
        <a:xfrm>
          <a:off x="0" y="0"/>
          <a:ext cx="0" cy="0"/>
          <a:chOff x="0" y="0"/>
          <a:chExt cx="0" cy="0"/>
        </a:xfrm>
      </p:grpSpPr>
      <p:pic>
        <p:nvPicPr>
          <p:cNvPr id="2097176" name=""/>
          <p:cNvPicPr>
            <a:picLocks/>
          </p:cNvPicPr>
          <p:nvPr/>
        </p:nvPicPr>
        <p:blipFill>
          <a:blip xmlns:r="http://schemas.openxmlformats.org/officeDocument/2006/relationships" r:embed="rId1"/>
          <a:stretch>
            <a:fillRect/>
          </a:stretch>
        </p:blipFill>
        <p:spPr>
          <a:xfrm rot="0">
            <a:off x="147411" y="1102059"/>
            <a:ext cx="9141648" cy="4032565"/>
          </a:xfrm>
          <a:prstGeom prst="rect"/>
        </p:spPr>
      </p:pic>
      <p:sp>
        <p:nvSpPr>
          <p:cNvPr id="1048692" name=""/>
          <p:cNvSpPr txBox="1"/>
          <p:nvPr/>
        </p:nvSpPr>
        <p:spPr>
          <a:xfrm>
            <a:off x="3164800" y="452676"/>
            <a:ext cx="4000000" cy="929639"/>
          </a:xfrm>
          <a:prstGeom prst="rect"/>
        </p:spPr>
        <p:txBody>
          <a:bodyPr rtlCol="0" wrap="square">
            <a:spAutoFit/>
          </a:bodyPr>
          <a:p>
            <a:r>
              <a:rPr sz="2800" lang="en-US">
                <a:solidFill>
                  <a:srgbClr val="000000"/>
                </a:solidFill>
              </a:rPr>
              <a:t>A</a:t>
            </a:r>
            <a:r>
              <a:rPr sz="2800" lang="en-US">
                <a:solidFill>
                  <a:srgbClr val="000000"/>
                </a:solidFill>
              </a:rPr>
              <a:t>d</a:t>
            </a:r>
            <a:r>
              <a:rPr sz="2800" lang="en-US">
                <a:solidFill>
                  <a:srgbClr val="000000"/>
                </a:solidFill>
              </a:rPr>
              <a:t>m</a:t>
            </a:r>
            <a:r>
              <a:rPr sz="2800" lang="en-US">
                <a:solidFill>
                  <a:srgbClr val="000000"/>
                </a:solidFill>
              </a:rPr>
              <a:t>i</a:t>
            </a:r>
            <a:r>
              <a:rPr sz="2800" lang="en-US">
                <a:solidFill>
                  <a:srgbClr val="000000"/>
                </a:solidFill>
              </a:rPr>
              <a:t>n</a:t>
            </a:r>
            <a:r>
              <a:rPr sz="2800" lang="en-US">
                <a:solidFill>
                  <a:srgbClr val="000000"/>
                </a:solidFill>
              </a:rPr>
              <a:t> </a:t>
            </a:r>
            <a:r>
              <a:rPr sz="2800" lang="en-US">
                <a:solidFill>
                  <a:srgbClr val="000000"/>
                </a:solidFill>
              </a:rPr>
              <a:t>p</a:t>
            </a:r>
            <a:r>
              <a:rPr sz="2800" lang="en-US">
                <a:solidFill>
                  <a:srgbClr val="000000"/>
                </a:solidFill>
              </a:rPr>
              <a:t>a</a:t>
            </a:r>
            <a:r>
              <a:rPr sz="2800" lang="en-US">
                <a:solidFill>
                  <a:srgbClr val="000000"/>
                </a:solidFill>
              </a:rPr>
              <a:t>g</a:t>
            </a:r>
            <a:r>
              <a:rPr sz="2800" lang="en-US">
                <a:solidFill>
                  <a:srgbClr val="000000"/>
                </a:solidFill>
              </a:rPr>
              <a:t>e</a:t>
            </a:r>
            <a:endParaRPr sz="2800" lang="en-US">
              <a:solidFill>
                <a:srgbClr val="000000"/>
              </a:solidFill>
            </a:endParaRPr>
          </a:p>
          <a:p>
            <a:endParaRPr sz="2800" lang="en-US">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84" name=""/>
        <p:cNvGrpSpPr/>
        <p:nvPr/>
      </p:nvGrpSpPr>
      <p:grpSpPr>
        <a:xfrm>
          <a:off x="0" y="0"/>
          <a:ext cx="0" cy="0"/>
          <a:chOff x="0" y="0"/>
          <a:chExt cx="0" cy="0"/>
        </a:xfrm>
      </p:grpSpPr>
      <p:pic>
        <p:nvPicPr>
          <p:cNvPr id="2097177" name=""/>
          <p:cNvPicPr>
            <a:picLocks/>
          </p:cNvPicPr>
          <p:nvPr/>
        </p:nvPicPr>
        <p:blipFill>
          <a:blip xmlns:r="http://schemas.openxmlformats.org/officeDocument/2006/relationships" r:embed="rId1"/>
          <a:stretch>
            <a:fillRect/>
          </a:stretch>
        </p:blipFill>
        <p:spPr>
          <a:xfrm rot="0">
            <a:off x="156764" y="1387912"/>
            <a:ext cx="4571607" cy="3755588"/>
          </a:xfrm>
          <a:prstGeom prst="rect"/>
        </p:spPr>
      </p:pic>
      <p:pic>
        <p:nvPicPr>
          <p:cNvPr id="2097179" name=""/>
          <p:cNvPicPr>
            <a:picLocks/>
          </p:cNvPicPr>
          <p:nvPr/>
        </p:nvPicPr>
        <p:blipFill>
          <a:blip xmlns:r="http://schemas.openxmlformats.org/officeDocument/2006/relationships" r:embed="rId2"/>
          <a:stretch>
            <a:fillRect/>
          </a:stretch>
        </p:blipFill>
        <p:spPr>
          <a:xfrm rot="0">
            <a:off x="4728371" y="1387912"/>
            <a:ext cx="4352679" cy="3842242"/>
          </a:xfrm>
          <a:prstGeom prst="rect"/>
        </p:spPr>
      </p:pic>
      <p:sp>
        <p:nvSpPr>
          <p:cNvPr id="1048693" name=""/>
          <p:cNvSpPr txBox="1"/>
          <p:nvPr/>
        </p:nvSpPr>
        <p:spPr>
          <a:xfrm>
            <a:off x="442566" y="665213"/>
            <a:ext cx="4000000" cy="510540"/>
          </a:xfrm>
          <a:prstGeom prst="rect"/>
        </p:spPr>
        <p:txBody>
          <a:bodyPr rtlCol="0" wrap="square">
            <a:spAutoFit/>
          </a:bodyPr>
          <a:p>
            <a:r>
              <a:rPr sz="2800" lang="en-US">
                <a:solidFill>
                  <a:srgbClr val="000000"/>
                </a:solidFill>
              </a:rPr>
              <a:t>A</a:t>
            </a:r>
            <a:r>
              <a:rPr sz="2800" lang="en-US">
                <a:solidFill>
                  <a:srgbClr val="000000"/>
                </a:solidFill>
              </a:rPr>
              <a:t>b</a:t>
            </a:r>
            <a:r>
              <a:rPr sz="2800" lang="en-US">
                <a:solidFill>
                  <a:srgbClr val="000000"/>
                </a:solidFill>
              </a:rPr>
              <a:t>o</a:t>
            </a:r>
            <a:r>
              <a:rPr sz="2800" lang="en-US">
                <a:solidFill>
                  <a:srgbClr val="000000"/>
                </a:solidFill>
              </a:rPr>
              <a:t>u</a:t>
            </a:r>
            <a:r>
              <a:rPr sz="2800" lang="en-US">
                <a:solidFill>
                  <a:srgbClr val="000000"/>
                </a:solidFill>
              </a:rPr>
              <a:t>t</a:t>
            </a:r>
            <a:r>
              <a:rPr sz="2800" lang="en-US">
                <a:solidFill>
                  <a:srgbClr val="000000"/>
                </a:solidFill>
              </a:rPr>
              <a:t> </a:t>
            </a:r>
            <a:r>
              <a:rPr sz="2800" lang="en-US">
                <a:solidFill>
                  <a:srgbClr val="000000"/>
                </a:solidFill>
              </a:rPr>
              <a:t>n</a:t>
            </a:r>
            <a:r>
              <a:rPr sz="2800" lang="en-US">
                <a:solidFill>
                  <a:srgbClr val="000000"/>
                </a:solidFill>
              </a:rPr>
              <a:t>o</a:t>
            </a:r>
            <a:r>
              <a:rPr sz="2800" lang="en-US">
                <a:solidFill>
                  <a:srgbClr val="000000"/>
                </a:solidFill>
              </a:rPr>
              <a:t>t</a:t>
            </a:r>
            <a:r>
              <a:rPr sz="2800" lang="en-US">
                <a:solidFill>
                  <a:srgbClr val="000000"/>
                </a:solidFill>
              </a:rPr>
              <a:t>e</a:t>
            </a:r>
            <a:r>
              <a:rPr sz="2800" lang="en-US">
                <a:solidFill>
                  <a:srgbClr val="000000"/>
                </a:solidFill>
              </a:rPr>
              <a:t>s</a:t>
            </a:r>
            <a:r>
              <a:rPr sz="2800" lang="en-US">
                <a:solidFill>
                  <a:srgbClr val="000000"/>
                </a:solidFill>
              </a:rPr>
              <a:t> </a:t>
            </a:r>
            <a:r>
              <a:rPr sz="2800" lang="en-US">
                <a:solidFill>
                  <a:srgbClr val="000000"/>
                </a:solidFill>
              </a:rPr>
              <a:t>s</a:t>
            </a:r>
            <a:r>
              <a:rPr sz="2800" lang="en-US">
                <a:solidFill>
                  <a:srgbClr val="000000"/>
                </a:solidFill>
              </a:rPr>
              <a:t>h</a:t>
            </a:r>
            <a:r>
              <a:rPr sz="2800" lang="en-US">
                <a:solidFill>
                  <a:srgbClr val="000000"/>
                </a:solidFill>
              </a:rPr>
              <a:t>a</a:t>
            </a:r>
            <a:r>
              <a:rPr sz="2800" lang="en-US">
                <a:solidFill>
                  <a:srgbClr val="000000"/>
                </a:solidFill>
              </a:rPr>
              <a:t>r</a:t>
            </a:r>
            <a:r>
              <a:rPr sz="2800" lang="en-US">
                <a:solidFill>
                  <a:srgbClr val="000000"/>
                </a:solidFill>
              </a:rPr>
              <a:t>i</a:t>
            </a:r>
            <a:r>
              <a:rPr sz="2800" lang="en-US">
                <a:solidFill>
                  <a:srgbClr val="000000"/>
                </a:solidFill>
              </a:rPr>
              <a:t>n</a:t>
            </a:r>
            <a:r>
              <a:rPr sz="2800" lang="en-US">
                <a:solidFill>
                  <a:srgbClr val="000000"/>
                </a:solidFill>
              </a:rPr>
              <a:t>g</a:t>
            </a:r>
            <a:endParaRPr sz="2800" lang="en-US">
              <a:solidFill>
                <a:srgbClr val="000000"/>
              </a:solidFill>
            </a:endParaRPr>
          </a:p>
        </p:txBody>
      </p:sp>
      <p:sp>
        <p:nvSpPr>
          <p:cNvPr id="1048694" name=""/>
          <p:cNvSpPr txBox="1"/>
          <p:nvPr/>
        </p:nvSpPr>
        <p:spPr>
          <a:xfrm>
            <a:off x="4728370" y="665212"/>
            <a:ext cx="4000000" cy="510540"/>
          </a:xfrm>
          <a:prstGeom prst="rect"/>
        </p:spPr>
        <p:txBody>
          <a:bodyPr rtlCol="0" wrap="square">
            <a:spAutoFit/>
          </a:bodyPr>
          <a:p>
            <a:r>
              <a:rPr sz="2800" lang="en-US">
                <a:solidFill>
                  <a:srgbClr val="000000"/>
                </a:solidFill>
              </a:rPr>
              <a:t>T</a:t>
            </a:r>
            <a:r>
              <a:rPr sz="2800" lang="en-US">
                <a:solidFill>
                  <a:srgbClr val="000000"/>
                </a:solidFill>
              </a:rPr>
              <a:t>o</a:t>
            </a:r>
            <a:r>
              <a:rPr sz="2800" lang="en-US">
                <a:solidFill>
                  <a:srgbClr val="000000"/>
                </a:solidFill>
              </a:rPr>
              <a:t> </a:t>
            </a:r>
            <a:r>
              <a:rPr sz="2800" lang="en-US">
                <a:solidFill>
                  <a:srgbClr val="000000"/>
                </a:solidFill>
              </a:rPr>
              <a:t>c</a:t>
            </a:r>
            <a:r>
              <a:rPr sz="2800" lang="en-US">
                <a:solidFill>
                  <a:srgbClr val="000000"/>
                </a:solidFill>
              </a:rPr>
              <a:t>h</a:t>
            </a:r>
            <a:r>
              <a:rPr sz="2800" lang="en-US">
                <a:solidFill>
                  <a:srgbClr val="000000"/>
                </a:solidFill>
              </a:rPr>
              <a:t>a</a:t>
            </a:r>
            <a:r>
              <a:rPr sz="2800" lang="en-US">
                <a:solidFill>
                  <a:srgbClr val="000000"/>
                </a:solidFill>
              </a:rPr>
              <a:t>n</a:t>
            </a:r>
            <a:r>
              <a:rPr sz="2800" lang="en-US">
                <a:solidFill>
                  <a:srgbClr val="000000"/>
                </a:solidFill>
              </a:rPr>
              <a:t>ge </a:t>
            </a:r>
            <a:r>
              <a:rPr sz="2800" lang="en-US">
                <a:solidFill>
                  <a:srgbClr val="000000"/>
                </a:solidFill>
              </a:rPr>
              <a:t>p</a:t>
            </a:r>
            <a:r>
              <a:rPr sz="2800" lang="en-US">
                <a:solidFill>
                  <a:srgbClr val="000000"/>
                </a:solidFill>
              </a:rPr>
              <a:t>a</a:t>
            </a:r>
            <a:r>
              <a:rPr sz="2800" lang="en-US">
                <a:solidFill>
                  <a:srgbClr val="000000"/>
                </a:solidFill>
              </a:rPr>
              <a:t>s</a:t>
            </a:r>
            <a:r>
              <a:rPr sz="2800" lang="en-US">
                <a:solidFill>
                  <a:srgbClr val="000000"/>
                </a:solidFill>
              </a:rPr>
              <a:t>s</a:t>
            </a:r>
            <a:r>
              <a:rPr sz="2800" lang="en-US">
                <a:solidFill>
                  <a:srgbClr val="000000"/>
                </a:solidFill>
              </a:rPr>
              <a:t>word </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6" name="Shape 60"/>
        <p:cNvGrpSpPr/>
        <p:nvPr/>
      </p:nvGrpSpPr>
      <p:grpSpPr>
        <a:xfrm>
          <a:off x="0" y="0"/>
          <a:ext cx="0" cy="0"/>
          <a:chOff x="0" y="0"/>
          <a:chExt cx="0" cy="0"/>
        </a:xfrm>
      </p:grpSpPr>
      <p:pic>
        <p:nvPicPr>
          <p:cNvPr id="2097157" name="Picture 10" descr="A blue and white rectangle with a white border  Description automatically generated"/>
          <p:cNvPicPr>
            <a:picLocks noChangeAspect="1"/>
          </p:cNvPicPr>
          <p:nvPr/>
        </p:nvPicPr>
        <p:blipFill>
          <a:blip xmlns:r="http://schemas.openxmlformats.org/officeDocument/2006/relationships" r:embed="rId1"/>
          <a:stretch>
            <a:fillRect/>
          </a:stretch>
        </p:blipFill>
        <p:spPr>
          <a:xfrm>
            <a:off x="0" y="0"/>
            <a:ext cx="9144000" cy="5143500"/>
          </a:xfrm>
          <a:prstGeom prst="rect"/>
        </p:spPr>
      </p:pic>
      <p:sp>
        <p:nvSpPr>
          <p:cNvPr id="1048601" name="TextBox 11"/>
          <p:cNvSpPr txBox="1"/>
          <p:nvPr/>
        </p:nvSpPr>
        <p:spPr>
          <a:xfrm>
            <a:off x="2422762" y="970065"/>
            <a:ext cx="4283236" cy="49911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3930"/>
              </a:lnSpc>
              <a:spcBef>
                <a:spcPct val="0"/>
              </a:spcBef>
            </a:pPr>
            <a:r>
              <a:rPr b="1" sz="2000" lang="en-US">
                <a:solidFill>
                  <a:srgbClr val="213164"/>
                </a:solidFill>
                <a:latin typeface="Arial"/>
                <a:cs typeface="Arial"/>
              </a:rPr>
              <a:t>CAPSTONE PROJECT SHOWCASE</a:t>
            </a:r>
          </a:p>
        </p:txBody>
      </p:sp>
      <p:sp>
        <p:nvSpPr>
          <p:cNvPr id="1048602" name="Rectangle: Rounded Corners 15"/>
          <p:cNvSpPr/>
          <p:nvPr/>
        </p:nvSpPr>
        <p:spPr>
          <a:xfrm>
            <a:off x="956310" y="3037840"/>
            <a:ext cx="7227570" cy="530626"/>
          </a:xfrm>
          <a:prstGeom prst="roundRect"/>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03" name="TextBox 10"/>
          <p:cNvSpPr txBox="1"/>
          <p:nvPr/>
        </p:nvSpPr>
        <p:spPr>
          <a:xfrm>
            <a:off x="1571630" y="3183633"/>
            <a:ext cx="5839143"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b="1" dirty="0" sz="1600" lang="en-US">
                <a:latin typeface="+mj-lt"/>
              </a:rPr>
              <a:t>Notes Sharing Web Application using Django Framework</a:t>
            </a:r>
            <a:endParaRPr dirty="0" sz="1600" lang="en-US">
              <a:latin typeface="+mj-lt"/>
              <a:cs typeface="Poppins"/>
            </a:endParaRPr>
          </a:p>
        </p:txBody>
      </p:sp>
      <p:sp>
        <p:nvSpPr>
          <p:cNvPr id="1048604" name="TextBox 10"/>
          <p:cNvSpPr txBox="1"/>
          <p:nvPr/>
        </p:nvSpPr>
        <p:spPr>
          <a:xfrm>
            <a:off x="3872230" y="2704572"/>
            <a:ext cx="1399540"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b="1" sz="1600" lang="en-US">
                <a:solidFill>
                  <a:schemeClr val="bg1"/>
                </a:solidFill>
                <a:latin typeface="+mj-lt"/>
              </a:rPr>
              <a:t>Project Title</a:t>
            </a:r>
            <a:endParaRPr b="1" sz="1600" lang="en-US">
              <a:solidFill>
                <a:schemeClr val="bg1"/>
              </a:solidFill>
              <a:latin typeface="+mj-lt"/>
              <a:cs typeface="Poppins"/>
            </a:endParaRPr>
          </a:p>
        </p:txBody>
      </p:sp>
      <p:sp>
        <p:nvSpPr>
          <p:cNvPr id="1048605" name="TextBox 7"/>
          <p:cNvSpPr txBox="1"/>
          <p:nvPr/>
        </p:nvSpPr>
        <p:spPr>
          <a:xfrm>
            <a:off x="1276813" y="4029973"/>
            <a:ext cx="6590375" cy="51232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sz="1600" lang="en-US">
                <a:solidFill>
                  <a:schemeClr val="bg1"/>
                </a:solidFill>
                <a:latin typeface="+mj-lt"/>
              </a:rPr>
              <a:t>Abstract | Problem Statement | Project Overview |</a:t>
            </a:r>
            <a:r>
              <a:rPr sz="1600" lang="en-US">
                <a:solidFill>
                  <a:schemeClr val="bg1"/>
                </a:solidFill>
                <a:latin typeface="+mj-lt"/>
                <a:ea typeface="+mn-lt"/>
                <a:cs typeface="Poppins"/>
              </a:rPr>
              <a:t> Proposed </a:t>
            </a:r>
            <a:r>
              <a:rPr sz="1600" lang="en-US">
                <a:solidFill>
                  <a:schemeClr val="bg1"/>
                </a:solidFill>
                <a:latin typeface="+mj-lt"/>
                <a:ea typeface="+mn-lt"/>
                <a:cs typeface="+mn-lt"/>
              </a:rPr>
              <a:t>Solution </a:t>
            </a:r>
            <a:r>
              <a:rPr sz="1600" lang="en-US">
                <a:solidFill>
                  <a:schemeClr val="bg1"/>
                </a:solidFill>
                <a:latin typeface="+mj-lt"/>
              </a:rPr>
              <a:t>| </a:t>
            </a:r>
            <a:r>
              <a:rPr sz="1600" lang="en-US">
                <a:solidFill>
                  <a:schemeClr val="bg1"/>
                </a:solidFill>
                <a:latin typeface="+mj-lt"/>
                <a:ea typeface="+mn-lt"/>
                <a:cs typeface="Poppins"/>
              </a:rPr>
              <a:t>Technology Used</a:t>
            </a:r>
            <a:r>
              <a:rPr sz="1600" lang="en-US">
                <a:solidFill>
                  <a:schemeClr val="bg1"/>
                </a:solidFill>
                <a:latin typeface="+mj-lt"/>
              </a:rPr>
              <a:t> | Modelling &amp; Results </a:t>
            </a:r>
            <a:r>
              <a:rPr sz="1600" lang="en-US">
                <a:solidFill>
                  <a:schemeClr val="bg1"/>
                </a:solidFill>
                <a:latin typeface="+mj-lt"/>
                <a:ea typeface="+mn-lt"/>
                <a:cs typeface="+mn-lt"/>
              </a:rPr>
              <a:t>| Conclusion </a:t>
            </a:r>
            <a:endParaRPr sz="1600" lang="en-US">
              <a:solidFill>
                <a:schemeClr val="bg1"/>
              </a:solidFill>
              <a:latin typeface="+mj-lt"/>
              <a:cs typeface="Poppi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54" name="Title 1"/>
          <p:cNvSpPr>
            <a:spLocks noGrp="1"/>
          </p:cNvSpPr>
          <p:nvPr>
            <p:ph type="title"/>
          </p:nvPr>
        </p:nvSpPr>
        <p:spPr>
          <a:xfrm>
            <a:off x="215053" y="719666"/>
            <a:ext cx="8421857" cy="547983"/>
          </a:xfrm>
        </p:spPr>
        <p:txBody>
          <a:bodyPr/>
          <a:p>
            <a:r>
              <a:rPr b="1" sz="1600" lang="en-IN">
                <a:solidFill>
                  <a:srgbClr val="213163"/>
                </a:solidFill>
                <a:latin typeface="+mj-lt"/>
              </a:rPr>
              <a:t>Future </a:t>
            </a:r>
            <a:r>
              <a:rPr b="1" sz="1600" lang="en-US">
                <a:solidFill>
                  <a:srgbClr val="213163"/>
                </a:solidFill>
                <a:latin typeface="+mj-lt"/>
              </a:rPr>
              <a:t>Enhancements</a:t>
            </a:r>
            <a:r>
              <a:rPr b="1" sz="1600" lang="en-US">
                <a:solidFill>
                  <a:srgbClr val="374151"/>
                </a:solidFill>
                <a:latin typeface="+mj-lt"/>
                <a:cs typeface="Times New Roman" panose="02020603050405020304" pitchFamily="18" charset="0"/>
              </a:rPr>
              <a:t>:</a:t>
            </a:r>
            <a:br>
              <a:rPr b="0" i="0" lang="en-US">
                <a:solidFill>
                  <a:srgbClr val="374151"/>
                </a:solidFill>
                <a:effectLst/>
                <a:latin typeface="Söhne"/>
              </a:rPr>
            </a:br>
            <a:endParaRPr lang="en-US"/>
          </a:p>
        </p:txBody>
      </p:sp>
      <p:sp>
        <p:nvSpPr>
          <p:cNvPr id="1048655" name=""/>
          <p:cNvSpPr txBox="1"/>
          <p:nvPr/>
        </p:nvSpPr>
        <p:spPr>
          <a:xfrm>
            <a:off x="978726" y="1267649"/>
            <a:ext cx="5775114" cy="2301240"/>
          </a:xfrm>
          <a:prstGeom prst="rect"/>
        </p:spPr>
        <p:txBody>
          <a:bodyPr rtlCol="0" wrap="square">
            <a:spAutoFit/>
          </a:bodyPr>
          <a:p>
            <a:pPr indent="-285750" marL="290513">
              <a:lnSpc>
                <a:spcPct val="150000"/>
              </a:lnSpc>
              <a:buFont typeface="Arial"/>
              <a:buChar char="•"/>
            </a:pPr>
            <a:r>
              <a:rPr sz="1600" lang="en-US">
                <a:solidFill>
                  <a:srgbClr val="000000"/>
                </a:solidFill>
              </a:rPr>
              <a:t>Mobile App Development</a:t>
            </a:r>
            <a:endParaRPr sz="1600" lang="en-GB">
              <a:solidFill>
                <a:srgbClr val="000000"/>
              </a:solidFill>
            </a:endParaRPr>
          </a:p>
          <a:p>
            <a:pPr indent="-285750" marL="290513">
              <a:lnSpc>
                <a:spcPct val="150000"/>
              </a:lnSpc>
              <a:buFont typeface="Arial"/>
              <a:buChar char="•"/>
            </a:pPr>
            <a:r>
              <a:rPr sz="1600" lang="en-US">
                <a:solidFill>
                  <a:srgbClr val="000000"/>
                </a:solidFill>
              </a:rPr>
              <a:t>Enhanced Collaboration Features</a:t>
            </a:r>
            <a:endParaRPr sz="1600" lang="en-GB">
              <a:solidFill>
                <a:srgbClr val="000000"/>
              </a:solidFill>
            </a:endParaRPr>
          </a:p>
          <a:p>
            <a:pPr indent="-285750" marL="290513">
              <a:lnSpc>
                <a:spcPct val="150000"/>
              </a:lnSpc>
              <a:buFont typeface="Arial"/>
              <a:buChar char="•"/>
            </a:pPr>
            <a:r>
              <a:rPr sz="1600" lang="en-US">
                <a:solidFill>
                  <a:srgbClr val="000000"/>
                </a:solidFill>
              </a:rPr>
              <a:t>Advanced Search and Recommendation System</a:t>
            </a:r>
            <a:endParaRPr sz="1600" lang="en-GB">
              <a:solidFill>
                <a:srgbClr val="000000"/>
              </a:solidFill>
            </a:endParaRPr>
          </a:p>
          <a:p>
            <a:pPr indent="-285750" marL="290513">
              <a:lnSpc>
                <a:spcPct val="150000"/>
              </a:lnSpc>
              <a:buFont typeface="Arial"/>
              <a:buChar char="•"/>
            </a:pPr>
            <a:r>
              <a:rPr sz="1600" lang="en-US">
                <a:solidFill>
                  <a:srgbClr val="000000"/>
                </a:solidFill>
              </a:rPr>
              <a:t>Gamification and Rewards System</a:t>
            </a:r>
            <a:endParaRPr sz="1600" lang="en-GB">
              <a:solidFill>
                <a:srgbClr val="000000"/>
              </a:solidFill>
            </a:endParaRPr>
          </a:p>
          <a:p>
            <a:pPr indent="-285750" marL="290513">
              <a:lnSpc>
                <a:spcPct val="150000"/>
              </a:lnSpc>
              <a:buFont typeface="Arial"/>
              <a:buChar char="•"/>
            </a:pPr>
            <a:r>
              <a:rPr sz="1600" lang="en-US">
                <a:solidFill>
                  <a:srgbClr val="000000"/>
                </a:solidFill>
              </a:rPr>
              <a:t>Accessibility Features</a:t>
            </a:r>
            <a:endParaRPr sz="1600" lang="en-GB">
              <a:solidFill>
                <a:srgbClr val="000000"/>
              </a:solidFill>
            </a:endParaRPr>
          </a:p>
          <a:p>
            <a:pPr indent="-285750" marL="290513">
              <a:lnSpc>
                <a:spcPct val="150000"/>
              </a:lnSpc>
              <a:buFont typeface="Arial"/>
              <a:buChar char="•"/>
            </a:pPr>
            <a:r>
              <a:rPr sz="1600" lang="en-US">
                <a:solidFill>
                  <a:srgbClr val="000000"/>
                </a:solidFill>
              </a:rPr>
              <a:t>Integration with AI Assistants</a:t>
            </a:r>
            <a:endParaRPr sz="1600" lang="en-GB">
              <a:solidFill>
                <a:srgbClr val="00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66" name="Shape 60"/>
        <p:cNvGrpSpPr/>
        <p:nvPr/>
      </p:nvGrpSpPr>
      <p:grpSpPr>
        <a:xfrm>
          <a:off x="0" y="0"/>
          <a:ext cx="0" cy="0"/>
          <a:chOff x="0" y="0"/>
          <a:chExt cx="0" cy="0"/>
        </a:xfrm>
      </p:grpSpPr>
      <p:sp>
        <p:nvSpPr>
          <p:cNvPr id="1048656"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Conclusion</a:t>
            </a:r>
            <a:endParaRPr sz="1600" lang="en-IN"/>
          </a:p>
        </p:txBody>
      </p:sp>
      <p:cxnSp>
        <p:nvCxnSpPr>
          <p:cNvPr id="3145736"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57"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58" name=""/>
          <p:cNvSpPr txBox="1"/>
          <p:nvPr/>
        </p:nvSpPr>
        <p:spPr>
          <a:xfrm>
            <a:off x="572000" y="1146297"/>
            <a:ext cx="8420466" cy="1310640"/>
          </a:xfrm>
          <a:prstGeom prst="rect"/>
        </p:spPr>
        <p:txBody>
          <a:bodyPr rtlCol="0" wrap="square">
            <a:spAutoFit/>
          </a:bodyPr>
          <a:p>
            <a:pPr>
              <a:lnSpc>
                <a:spcPct val="150000"/>
              </a:lnSpc>
            </a:pPr>
            <a:r>
              <a:rPr sz="1400" lang="en-US">
                <a:solidFill>
                  <a:srgbClr val="000000"/>
                </a:solidFill>
              </a:rPr>
              <a:t>The notes sharing web application using Django framework presents a robust solution for improving collaboration, knowledge sharing, and organization of academic materials within educational communities. With its user-friendly interface, real-time collaboration features, and secure data management, the application aims to enhance the learning experience for students and educators alike.</a:t>
            </a:r>
            <a:endParaRPr sz="1400" lang="en-GB">
              <a:solidFill>
                <a:srgbClr val="000000"/>
              </a:solidFill>
            </a:endParaRPr>
          </a:p>
        </p:txBody>
      </p:sp>
      <p:sp>
        <p:nvSpPr>
          <p:cNvPr id="1048659" name=""/>
          <p:cNvSpPr txBox="1"/>
          <p:nvPr/>
        </p:nvSpPr>
        <p:spPr>
          <a:xfrm>
            <a:off x="671580" y="2598840"/>
            <a:ext cx="8221306" cy="1615441"/>
          </a:xfrm>
          <a:prstGeom prst="rect"/>
        </p:spPr>
        <p:txBody>
          <a:bodyPr rtlCol="0" wrap="square">
            <a:spAutoFit/>
          </a:bodyPr>
          <a:p>
            <a:pPr>
              <a:lnSpc>
                <a:spcPct val="150000"/>
              </a:lnSpc>
            </a:pPr>
            <a:r>
              <a:rPr sz="1400" lang="en-US">
                <a:solidFill>
                  <a:srgbClr val="000000"/>
                </a:solidFill>
              </a:rPr>
              <a:t>Moving forward, future enhancements such as advanced collaboration tools, personalized recommendations, integration with LMS platforms, mobile app development, analytics capabilities, and gamification elements can further elevate the functionality and value of the application. These enhancements will cater to evolving user needs, foster engagement, and promote a culture of continuous learning and collaboration</a:t>
            </a:r>
            <a:endParaRPr sz="1400" lang="en-GB">
              <a:solidFill>
                <a:srgbClr val="00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sp>
        <p:nvSpPr>
          <p:cNvPr id="1048667" name="object 2"/>
          <p:cNvSpPr txBox="1">
            <a:spLocks noGrp="1"/>
          </p:cNvSpPr>
          <p:nvPr>
            <p:ph type="title"/>
          </p:nvPr>
        </p:nvSpPr>
        <p:spPr>
          <a:xfrm>
            <a:off x="3504528" y="2334505"/>
            <a:ext cx="2149019" cy="474489"/>
          </a:xfrm>
          <a:prstGeom prst="rect"/>
        </p:spPr>
        <p:txBody>
          <a:bodyPr bIns="0" lIns="0" rIns="0" rtlCol="0" tIns="12700" vert="horz" wrap="square">
            <a:spAutoFit/>
          </a:bodyPr>
          <a:p>
            <a:pPr marL="12700">
              <a:lnSpc>
                <a:spcPct val="100000"/>
              </a:lnSpc>
              <a:spcBef>
                <a:spcPts val="100"/>
              </a:spcBef>
            </a:pPr>
            <a:r>
              <a:rPr b="1" sz="3000" lang="en-US" spc="-5">
                <a:solidFill>
                  <a:srgbClr val="223366"/>
                </a:solidFill>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9" name="Shape 60"/>
        <p:cNvGrpSpPr/>
        <p:nvPr/>
      </p:nvGrpSpPr>
      <p:grpSpPr>
        <a:xfrm>
          <a:off x="0" y="0"/>
          <a:ext cx="0" cy="0"/>
          <a:chOff x="0" y="0"/>
          <a:chExt cx="0" cy="0"/>
        </a:xfrm>
      </p:grpSpPr>
      <p:sp>
        <p:nvSpPr>
          <p:cNvPr id="1048608" name="Google Shape;61;g5fab984687_2_0"/>
          <p:cNvSpPr txBox="1">
            <a:spLocks noGrp="1"/>
          </p:cNvSpPr>
          <p:nvPr>
            <p:ph type="title" idx="4294967295"/>
          </p:nvPr>
        </p:nvSpPr>
        <p:spPr>
          <a:xfrm>
            <a:off x="131032" y="682130"/>
            <a:ext cx="8993116" cy="3982954"/>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Abstract</a:t>
            </a:r>
            <a:br>
              <a:rPr b="1" sz="1600" lang="en-US">
                <a:solidFill>
                  <a:srgbClr val="213163"/>
                </a:solidFill>
              </a:rPr>
            </a:br>
            <a:r>
              <a:rPr b="1" sz="1600" lang="en-US">
                <a:solidFill>
                  <a:srgbClr val="213163"/>
                </a:solidFill>
              </a:rPr>
              <a:t> </a:t>
            </a:r>
            <a:r>
              <a:rPr b="1" sz="1600" lang="en-US">
                <a:solidFill>
                  <a:srgbClr val="213163"/>
                </a:solidFill>
              </a:rPr>
              <a:t> </a:t>
            </a:r>
            <a:r>
              <a:rPr b="1" sz="1600" lang="en-US">
                <a:solidFill>
                  <a:srgbClr val="213163"/>
                </a:solidFill>
              </a:rPr>
              <a:t> </a:t>
            </a:r>
            <a:r>
              <a:rPr b="1" sz="1600" lang="en-US">
                <a:solidFill>
                  <a:srgbClr val="213163"/>
                </a:solidFill>
              </a:rPr>
              <a:t> </a:t>
            </a:r>
            <a:r>
              <a:rPr b="1" sz="1600" lang="en-US">
                <a:solidFill>
                  <a:srgbClr val="213163"/>
                </a:solidFill>
              </a:rPr>
              <a:t> </a:t>
            </a:r>
            <a:r>
              <a:rPr b="1" sz="1600" lang="en-US">
                <a:solidFill>
                  <a:srgbClr val="213163"/>
                </a:solidFill>
              </a:rPr>
              <a:t> </a:t>
            </a:r>
            <a:r>
              <a:rPr b="1" sz="1600" lang="en-US">
                <a:solidFill>
                  <a:srgbClr val="213163"/>
                </a:solidFill>
              </a:rPr>
              <a:t> </a:t>
            </a:r>
            <a:r>
              <a:rPr b="1" sz="1600" lang="en-US">
                <a:solidFill>
                  <a:srgbClr val="213163"/>
                </a:solidFill>
              </a:rPr>
              <a:t> </a:t>
            </a:r>
            <a:r>
              <a:rPr b="1" sz="1600" lang="en-US">
                <a:solidFill>
                  <a:srgbClr val="213163"/>
                </a:solidFill>
              </a:rPr>
              <a:t> </a:t>
            </a:r>
            <a:r>
              <a:rPr b="0" sz="1600" lang="en-US">
                <a:solidFill>
                  <a:srgbClr val="000000"/>
                </a:solidFill>
              </a:rPr>
              <a:t>In the realm of collaborative learning and knowledge exchange, the development of a web application for sharing notes plays a pivotal role. This abstract presents the conceptualization and implementation of such a platform using the Django framework.</a:t>
            </a:r>
            <a:br>
              <a:rPr b="0" sz="1600" lang="en-US">
                <a:solidFill>
                  <a:srgbClr val="000000"/>
                </a:solidFill>
              </a:rPr>
            </a:br>
            <a:r>
              <a:rPr b="0" sz="1600" lang="en-US">
                <a:solidFill>
                  <a:srgbClr val="000000"/>
                </a:solidFill>
              </a:rPr>
              <a:t>The web application is designed to facilitate seamless sharing and collaboration among users in creating, editing, and managing notes. The key features include user authentication, note creation and editing, sharing notes with specific users or groups, real-time collaboration, version control, and access management.</a:t>
            </a:r>
            <a:br>
              <a:rPr b="0" sz="1600" lang="en-US">
                <a:solidFill>
                  <a:srgbClr val="000000"/>
                </a:solidFill>
              </a:rPr>
            </a:br>
            <a:r>
              <a:rPr b="0" sz="1600" lang="en-US">
                <a:solidFill>
                  <a:srgbClr val="000000"/>
                </a:solidFill>
              </a:rPr>
              <a:t>Utilizing Django's powerful MVC architecture, the application ensures robust security measures, such as user authentication and authorization, to safeguard user data and privacy. The integration of Django's ORM simplifies database management, enabling efficient storage and retrieval of notes and user information.</a:t>
            </a:r>
            <a:br>
              <a:rPr b="0" sz="1600" lang="en-US">
                <a:solidFill>
                  <a:srgbClr val="000000"/>
                </a:solidFill>
              </a:rPr>
            </a:br>
            <a:r>
              <a:rPr b="0" sz="1600" lang="en-US">
                <a:solidFill>
                  <a:srgbClr val="000000"/>
                </a:solidFill>
              </a:rPr>
              <a:t>Furthermore, the web application leverages Django's templating engine to create dynamic and responsive user interfaces, enhancing the user experience across devices</a:t>
            </a:r>
            <a:br>
              <a:rPr b="0" sz="1600" lang="en-US">
                <a:solidFill>
                  <a:srgbClr val="000000"/>
                </a:solidFill>
              </a:rPr>
            </a:br>
            <a:r>
              <a:rPr b="0" sz="1600" lang="en-US">
                <a:solidFill>
                  <a:srgbClr val="000000"/>
                </a:solidFill>
              </a:rPr>
              <a:t>. Access management features enable users to share notes selectively, maintaining confidentiality and control over shared content.</a:t>
            </a:r>
            <a:endParaRPr b="0" sz="1600" lang="en-IN">
              <a:solidFill>
                <a:srgbClr val="000000"/>
              </a:solidFill>
            </a:endParaRPr>
          </a:p>
        </p:txBody>
      </p:sp>
      <p:cxnSp>
        <p:nvCxnSpPr>
          <p:cNvPr id="3145730" name="Straight Connector 2"/>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2" name="Shape 60"/>
        <p:cNvGrpSpPr/>
        <p:nvPr/>
      </p:nvGrpSpPr>
      <p:grpSpPr>
        <a:xfrm>
          <a:off x="0" y="0"/>
          <a:ext cx="0" cy="0"/>
          <a:chOff x="0" y="0"/>
          <a:chExt cx="0" cy="0"/>
        </a:xfrm>
      </p:grpSpPr>
      <p:sp>
        <p:nvSpPr>
          <p:cNvPr id="1048611" name="Google Shape;61;g5fab984687_2_0"/>
          <p:cNvSpPr txBox="1">
            <a:spLocks noGrp="1"/>
          </p:cNvSpPr>
          <p:nvPr>
            <p:ph type="title" idx="4294967295"/>
          </p:nvPr>
        </p:nvSpPr>
        <p:spPr>
          <a:xfrm>
            <a:off x="131032" y="682130"/>
            <a:ext cx="8848119" cy="3783181"/>
          </a:xfrm>
          <a:prstGeom prst="rect"/>
          <a:noFill/>
          <a:ln>
            <a:noFill/>
          </a:ln>
        </p:spPr>
        <p:txBody>
          <a:bodyPr anchor="t" anchorCtr="0" bIns="91425" lIns="91425" rIns="91425" spcFirstLastPara="1" tIns="91425" wrap="square">
            <a:noAutofit/>
          </a:bodyPr>
          <a:p>
            <a:pPr algn="l" indent="0" lvl="0" marL="0" rtl="0">
              <a:lnSpc>
                <a:spcPct val="150000"/>
              </a:lnSpc>
              <a:spcBef>
                <a:spcPts val="0"/>
              </a:spcBef>
              <a:spcAft>
                <a:spcPts val="0"/>
              </a:spcAft>
              <a:buSzPts val="2800"/>
              <a:buNone/>
            </a:pPr>
            <a:r>
              <a:rPr b="1" sz="1600" lang="en-IN">
                <a:solidFill>
                  <a:srgbClr val="213163"/>
                </a:solidFill>
              </a:rPr>
              <a:t>Problem Statement</a:t>
            </a:r>
            <a:br>
              <a:rPr b="1" sz="1600" lang="en-US">
                <a:solidFill>
                  <a:srgbClr val="213163"/>
                </a:solidFill>
              </a:rPr>
            </a:br>
            <a:r>
              <a:rPr b="1" sz="1600" lang="en-US">
                <a:solidFill>
                  <a:srgbClr val="213163"/>
                </a:solidFill>
              </a:rPr>
              <a:t> </a:t>
            </a:r>
            <a:r>
              <a:rPr b="1" sz="1600" lang="en-US">
                <a:solidFill>
                  <a:srgbClr val="213163"/>
                </a:solidFill>
              </a:rPr>
              <a:t> </a:t>
            </a:r>
            <a:r>
              <a:rPr b="1" sz="1600" lang="en-US">
                <a:solidFill>
                  <a:srgbClr val="213163"/>
                </a:solidFill>
              </a:rPr>
              <a:t> </a:t>
            </a:r>
            <a:r>
              <a:rPr b="1" sz="1600" lang="en-US">
                <a:solidFill>
                  <a:srgbClr val="213163"/>
                </a:solidFill>
              </a:rPr>
              <a:t> </a:t>
            </a:r>
            <a:r>
              <a:rPr b="1" sz="1600" lang="en-US">
                <a:solidFill>
                  <a:srgbClr val="213163"/>
                </a:solidFill>
              </a:rPr>
              <a:t> </a:t>
            </a:r>
            <a:r>
              <a:rPr b="1" sz="1600" lang="en-US">
                <a:solidFill>
                  <a:srgbClr val="213163"/>
                </a:solidFill>
              </a:rPr>
              <a:t> </a:t>
            </a:r>
            <a:r>
              <a:rPr b="1" sz="1600" lang="en-US">
                <a:solidFill>
                  <a:srgbClr val="213163"/>
                </a:solidFill>
              </a:rPr>
              <a:t> </a:t>
            </a:r>
            <a:r>
              <a:rPr b="1" sz="1600" lang="en-US">
                <a:solidFill>
                  <a:srgbClr val="213163"/>
                </a:solidFill>
              </a:rPr>
              <a:t> </a:t>
            </a:r>
            <a:r>
              <a:rPr b="1" sz="1600" lang="en-US">
                <a:solidFill>
                  <a:srgbClr val="213163"/>
                </a:solidFill>
              </a:rPr>
              <a:t> </a:t>
            </a:r>
            <a:r>
              <a:rPr b="1" sz="1600" lang="en-US">
                <a:solidFill>
                  <a:srgbClr val="213163"/>
                </a:solidFill>
              </a:rPr>
              <a:t> </a:t>
            </a:r>
            <a:r>
              <a:rPr b="1" sz="1600" lang="en-US">
                <a:solidFill>
                  <a:srgbClr val="213163"/>
                </a:solidFill>
              </a:rPr>
              <a:t> </a:t>
            </a:r>
            <a:r>
              <a:rPr b="0" sz="1600" lang="en-US">
                <a:solidFill>
                  <a:srgbClr val="000000"/>
                </a:solidFill>
              </a:rPr>
              <a:t>The objective of this project is to develop a notes sharing web application using the Django framework.This project aims to address the limitations in existing platform by creating a user-friendly and feature-rich web application specifically designed for sharing, organizing, and collaborating on academic notes</a:t>
            </a:r>
            <a:br>
              <a:rPr b="0" sz="1600" lang="en-US">
                <a:solidFill>
                  <a:srgbClr val="000000"/>
                </a:solidFill>
              </a:rPr>
            </a:br>
            <a:r>
              <a:rPr b="0" sz="1600" lang="en-US">
                <a:solidFill>
                  <a:srgbClr val="000000"/>
                </a:solidFill>
              </a:rPr>
              <a:t> </a:t>
            </a:r>
            <a:r>
              <a:rPr b="0" sz="1600" lang="en-US">
                <a:solidFill>
                  <a:srgbClr val="000000"/>
                </a:solidFill>
              </a:rPr>
              <a:t> </a:t>
            </a:r>
            <a:r>
              <a:rPr b="0" sz="1600" lang="en-US">
                <a:solidFill>
                  <a:srgbClr val="000000"/>
                </a:solidFill>
              </a:rPr>
              <a:t> </a:t>
            </a:r>
            <a:r>
              <a:rPr b="0" sz="1600" lang="en-US">
                <a:solidFill>
                  <a:srgbClr val="000000"/>
                </a:solidFill>
              </a:rPr>
              <a:t> </a:t>
            </a:r>
            <a:r>
              <a:rPr b="0" sz="1600" lang="en-US">
                <a:solidFill>
                  <a:srgbClr val="000000"/>
                </a:solidFill>
              </a:rPr>
              <a:t> </a:t>
            </a:r>
            <a:r>
              <a:rPr b="0" sz="1600" lang="en-US">
                <a:solidFill>
                  <a:srgbClr val="000000"/>
                </a:solidFill>
              </a:rPr>
              <a:t> </a:t>
            </a:r>
            <a:r>
              <a:rPr b="0" sz="1600" lang="en-US">
                <a:solidFill>
                  <a:srgbClr val="000000"/>
                </a:solidFill>
              </a:rPr>
              <a:t> </a:t>
            </a:r>
            <a:r>
              <a:rPr b="0" sz="1600" lang="en-US">
                <a:solidFill>
                  <a:srgbClr val="000000"/>
                </a:solidFill>
              </a:rPr>
              <a:t> </a:t>
            </a:r>
            <a:r>
              <a:rPr b="0" sz="1600" lang="en-US">
                <a:solidFill>
                  <a:srgbClr val="000000"/>
                </a:solidFill>
              </a:rPr>
              <a:t> </a:t>
            </a:r>
            <a:r>
              <a:rPr b="0" sz="1600" lang="en-US">
                <a:solidFill>
                  <a:srgbClr val="000000"/>
                </a:solidFill>
              </a:rPr>
              <a:t> </a:t>
            </a:r>
            <a:r>
              <a:rPr b="0" sz="1600" lang="en-US">
                <a:solidFill>
                  <a:srgbClr val="000000"/>
                </a:solidFill>
              </a:rPr>
              <a:t> </a:t>
            </a:r>
            <a:r>
              <a:rPr b="0" sz="1600" lang="en-US">
                <a:solidFill>
                  <a:srgbClr val="000000"/>
                </a:solidFill>
              </a:rPr>
              <a:t> </a:t>
            </a:r>
            <a:r>
              <a:rPr b="0" sz="1600" lang="en-US">
                <a:solidFill>
                  <a:srgbClr val="000000"/>
                </a:solidFill>
              </a:rPr>
              <a:t>The key challenges that this project will  include:</a:t>
            </a:r>
            <a:br>
              <a:rPr b="0" sz="1600" lang="en-US">
                <a:solidFill>
                  <a:srgbClr val="000000"/>
                </a:solidFill>
              </a:rPr>
            </a:br>
            <a:r>
              <a:rPr b="0" sz="1600" lang="en-US">
                <a:solidFill>
                  <a:srgbClr val="000000"/>
                </a:solidFill>
              </a:rPr>
              <a:t> </a:t>
            </a:r>
            <a:r>
              <a:rPr b="0" sz="1600" lang="en-US">
                <a:solidFill>
                  <a:srgbClr val="000000"/>
                </a:solidFill>
              </a:rPr>
              <a:t> </a:t>
            </a:r>
            <a:r>
              <a:rPr b="0" sz="1600" lang="en-US">
                <a:solidFill>
                  <a:srgbClr val="000000"/>
                </a:solidFill>
              </a:rPr>
              <a:t> </a:t>
            </a:r>
            <a:r>
              <a:rPr b="0" sz="1600" lang="en-US">
                <a:solidFill>
                  <a:srgbClr val="000000"/>
                </a:solidFill>
              </a:rPr>
              <a:t> </a:t>
            </a:r>
            <a:r>
              <a:rPr b="0" sz="1600" lang="en-US">
                <a:solidFill>
                  <a:srgbClr val="000000"/>
                </a:solidFill>
              </a:rPr>
              <a:t> </a:t>
            </a:r>
            <a:r>
              <a:rPr b="0" sz="1600" lang="en-US">
                <a:solidFill>
                  <a:srgbClr val="000000"/>
                </a:solidFill>
              </a:rPr>
              <a:t> </a:t>
            </a:r>
            <a:r>
              <a:rPr b="0" sz="1600" lang="en-US">
                <a:solidFill>
                  <a:srgbClr val="000000"/>
                </a:solidFill>
              </a:rPr>
              <a:t> </a:t>
            </a:r>
            <a:r>
              <a:rPr b="0" sz="1600" lang="en-US">
                <a:solidFill>
                  <a:srgbClr val="000000"/>
                </a:solidFill>
              </a:rPr>
              <a:t> </a:t>
            </a:r>
            <a:r>
              <a:rPr b="0" sz="1600" lang="en-US">
                <a:solidFill>
                  <a:srgbClr val="000000"/>
                </a:solidFill>
              </a:rPr>
              <a:t> </a:t>
            </a:r>
            <a:r>
              <a:rPr b="0" sz="1600" lang="en-US">
                <a:solidFill>
                  <a:srgbClr val="000000"/>
                </a:solidFill>
              </a:rPr>
              <a:t> </a:t>
            </a:r>
            <a:r>
              <a:rPr b="0" sz="1600" lang="en-US">
                <a:solidFill>
                  <a:srgbClr val="000000"/>
                </a:solidFill>
              </a:rPr>
              <a:t> </a:t>
            </a:r>
            <a:r>
              <a:rPr b="0" sz="1600" lang="en-US">
                <a:solidFill>
                  <a:srgbClr val="000000"/>
                </a:solidFill>
              </a:rPr>
              <a:t> </a:t>
            </a:r>
            <a:r>
              <a:rPr b="0" sz="1600" lang="en-US">
                <a:solidFill>
                  <a:srgbClr val="000000"/>
                </a:solidFill>
              </a:rPr>
              <a:t> </a:t>
            </a:r>
            <a:r>
              <a:rPr b="0" sz="1600" lang="en-US">
                <a:solidFill>
                  <a:srgbClr val="000000"/>
                </a:solidFill>
              </a:rPr>
              <a:t> </a:t>
            </a:r>
            <a:r>
              <a:rPr b="0" sz="1600" lang="en-US">
                <a:solidFill>
                  <a:srgbClr val="000000"/>
                </a:solidFill>
              </a:rPr>
              <a:t> </a:t>
            </a:r>
            <a:r>
              <a:rPr b="0" sz="1600" lang="en-US">
                <a:solidFill>
                  <a:srgbClr val="000000"/>
                </a:solidFill>
              </a:rPr>
              <a:t> </a:t>
            </a:r>
            <a:endParaRPr b="0" sz="1600" lang="en-IN">
              <a:solidFill>
                <a:srgbClr val="000000"/>
              </a:solidFill>
            </a:endParaRPr>
          </a:p>
        </p:txBody>
      </p:sp>
      <p:cxnSp>
        <p:nvCxnSpPr>
          <p:cNvPr id="3145731"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2" name=""/>
          <p:cNvSpPr txBox="1"/>
          <p:nvPr/>
        </p:nvSpPr>
        <p:spPr>
          <a:xfrm>
            <a:off x="1947673" y="2956533"/>
            <a:ext cx="4000000" cy="1615439"/>
          </a:xfrm>
          <a:prstGeom prst="rect"/>
        </p:spPr>
        <p:txBody>
          <a:bodyPr rtlCol="0" wrap="square">
            <a:spAutoFit/>
          </a:bodyPr>
          <a:p>
            <a:pPr indent="-285750" marL="290513">
              <a:lnSpc>
                <a:spcPct val="150000"/>
              </a:lnSpc>
              <a:buFont typeface="Arial"/>
              <a:buChar char="•"/>
            </a:pPr>
            <a:r>
              <a:rPr sz="1400" lang="en-US">
                <a:solidFill>
                  <a:srgbClr val="000000"/>
                </a:solidFill>
              </a:rPr>
              <a:t>Ease of Use</a:t>
            </a:r>
            <a:endParaRPr sz="1400" lang="en-GB">
              <a:solidFill>
                <a:srgbClr val="000000"/>
              </a:solidFill>
            </a:endParaRPr>
          </a:p>
          <a:p>
            <a:pPr indent="-285750" marL="290513">
              <a:lnSpc>
                <a:spcPct val="150000"/>
              </a:lnSpc>
              <a:buFont typeface="Arial"/>
              <a:buChar char="•"/>
            </a:pPr>
            <a:r>
              <a:rPr sz="1400" lang="en-US">
                <a:solidFill>
                  <a:srgbClr val="000000"/>
                </a:solidFill>
              </a:rPr>
              <a:t>Collaborative Features</a:t>
            </a:r>
            <a:endParaRPr sz="1400" lang="en-GB">
              <a:solidFill>
                <a:srgbClr val="000000"/>
              </a:solidFill>
            </a:endParaRPr>
          </a:p>
          <a:p>
            <a:pPr indent="-285750" marL="290513">
              <a:lnSpc>
                <a:spcPct val="150000"/>
              </a:lnSpc>
              <a:buFont typeface="Arial"/>
              <a:buChar char="•"/>
            </a:pPr>
            <a:r>
              <a:rPr sz="1400" lang="en-US">
                <a:solidFill>
                  <a:srgbClr val="000000"/>
                </a:solidFill>
              </a:rPr>
              <a:t>Scalability</a:t>
            </a:r>
            <a:endParaRPr sz="1400" lang="en-GB">
              <a:solidFill>
                <a:srgbClr val="000000"/>
              </a:solidFill>
            </a:endParaRPr>
          </a:p>
          <a:p>
            <a:pPr indent="-285750" marL="290513">
              <a:lnSpc>
                <a:spcPct val="150000"/>
              </a:lnSpc>
              <a:buFont typeface="Arial"/>
              <a:buChar char="•"/>
            </a:pPr>
            <a:r>
              <a:rPr sz="1400" lang="en-US">
                <a:solidFill>
                  <a:srgbClr val="000000"/>
                </a:solidFill>
              </a:rPr>
              <a:t>Security and Privacy</a:t>
            </a:r>
            <a:endParaRPr sz="1400" lang="en-GB">
              <a:solidFill>
                <a:srgbClr val="000000"/>
              </a:solidFill>
            </a:endParaRPr>
          </a:p>
          <a:p>
            <a:pPr indent="-285750" marL="290513">
              <a:lnSpc>
                <a:spcPct val="150000"/>
              </a:lnSpc>
              <a:buFont typeface="Arial"/>
              <a:buChar char="•"/>
            </a:pPr>
            <a:r>
              <a:rPr sz="1400" lang="en-US">
                <a:solidFill>
                  <a:srgbClr val="000000"/>
                </a:solidFill>
              </a:rPr>
              <a:t>Customization</a:t>
            </a:r>
            <a:endParaRPr sz="1400" lang="en-GB">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5" name="Shape 60"/>
        <p:cNvGrpSpPr/>
        <p:nvPr/>
      </p:nvGrpSpPr>
      <p:grpSpPr>
        <a:xfrm>
          <a:off x="0" y="0"/>
          <a:ext cx="0" cy="0"/>
          <a:chOff x="0" y="0"/>
          <a:chExt cx="0" cy="0"/>
        </a:xfrm>
      </p:grpSpPr>
      <p:sp>
        <p:nvSpPr>
          <p:cNvPr id="1048615" name="Google Shape;61;g5fab984687_2_0"/>
          <p:cNvSpPr txBox="1">
            <a:spLocks noGrp="1"/>
          </p:cNvSpPr>
          <p:nvPr>
            <p:ph type="title" idx="4294967295"/>
          </p:nvPr>
        </p:nvSpPr>
        <p:spPr>
          <a:xfrm>
            <a:off x="131032" y="682130"/>
            <a:ext cx="8911499" cy="3689358"/>
          </a:xfrm>
          <a:prstGeom prst="rect"/>
          <a:noFill/>
          <a:ln>
            <a:noFill/>
          </a:ln>
        </p:spPr>
        <p:txBody>
          <a:bodyPr anchor="t" anchorCtr="0" bIns="91425" lIns="91425" rIns="91425" spcFirstLastPara="1" tIns="91425" wrap="square">
            <a:noAutofit/>
          </a:bodyPr>
          <a:p>
            <a:pPr algn="l" indent="0" lvl="0" marL="0" rtl="0">
              <a:lnSpc>
                <a:spcPct val="150000"/>
              </a:lnSpc>
              <a:spcBef>
                <a:spcPts val="0"/>
              </a:spcBef>
              <a:spcAft>
                <a:spcPts val="0"/>
              </a:spcAft>
              <a:buSzPts val="2800"/>
              <a:buNone/>
            </a:pPr>
            <a:r>
              <a:rPr b="1" sz="1600" lang="en-IN">
                <a:solidFill>
                  <a:srgbClr val="213163"/>
                </a:solidFill>
              </a:rPr>
              <a:t>Project Overview</a:t>
            </a:r>
            <a:br>
              <a:rPr b="1" sz="1600" lang="en-US">
                <a:solidFill>
                  <a:srgbClr val="213163"/>
                </a:solidFill>
              </a:rPr>
            </a:br>
            <a:r>
              <a:rPr b="1" sz="1600" lang="en-US">
                <a:solidFill>
                  <a:srgbClr val="213163"/>
                </a:solidFill>
              </a:rPr>
              <a:t> </a:t>
            </a:r>
            <a:r>
              <a:rPr b="1" sz="1600" lang="en-US">
                <a:solidFill>
                  <a:srgbClr val="213163"/>
                </a:solidFill>
              </a:rPr>
              <a:t> </a:t>
            </a:r>
            <a:r>
              <a:rPr b="1" sz="1600" lang="en-US">
                <a:solidFill>
                  <a:srgbClr val="213163"/>
                </a:solidFill>
              </a:rPr>
              <a:t> </a:t>
            </a:r>
            <a:r>
              <a:rPr b="1" sz="1600" lang="en-US">
                <a:solidFill>
                  <a:srgbClr val="213163"/>
                </a:solidFill>
              </a:rPr>
              <a:t> </a:t>
            </a:r>
            <a:r>
              <a:rPr b="1" sz="1600" lang="en-US">
                <a:solidFill>
                  <a:srgbClr val="213163"/>
                </a:solidFill>
              </a:rPr>
              <a:t> </a:t>
            </a:r>
            <a:r>
              <a:rPr b="1" sz="1600" lang="en-US">
                <a:solidFill>
                  <a:srgbClr val="213163"/>
                </a:solidFill>
              </a:rPr>
              <a:t> </a:t>
            </a:r>
            <a:r>
              <a:rPr b="1" sz="1600" lang="en-US">
                <a:solidFill>
                  <a:srgbClr val="213163"/>
                </a:solidFill>
              </a:rPr>
              <a:t> </a:t>
            </a:r>
            <a:r>
              <a:rPr b="1" sz="1600" lang="en-US">
                <a:solidFill>
                  <a:srgbClr val="213163"/>
                </a:solidFill>
              </a:rPr>
              <a:t> </a:t>
            </a:r>
            <a:r>
              <a:rPr b="1" sz="1600" lang="en-US">
                <a:solidFill>
                  <a:srgbClr val="213163"/>
                </a:solidFill>
              </a:rPr>
              <a:t> </a:t>
            </a:r>
            <a:r>
              <a:rPr b="1" sz="1600" lang="en-US">
                <a:solidFill>
                  <a:srgbClr val="213163"/>
                </a:solidFill>
              </a:rPr>
              <a:t> </a:t>
            </a:r>
            <a:r>
              <a:rPr b="1" sz="1600" lang="en-US">
                <a:solidFill>
                  <a:srgbClr val="213163"/>
                </a:solidFill>
              </a:rPr>
              <a:t> </a:t>
            </a:r>
            <a:r>
              <a:rPr b="0" sz="1600" lang="en-US">
                <a:solidFill>
                  <a:srgbClr val="000000"/>
                </a:solidFill>
              </a:rPr>
              <a:t>The project aims to develop a web application using the Django framework that facilitates the sharing, organization, and collaboration of academic notes.</a:t>
            </a:r>
            <a:br>
              <a:rPr b="0" sz="1600" lang="en-US">
                <a:solidFill>
                  <a:srgbClr val="000000"/>
                </a:solidFill>
              </a:rPr>
            </a:br>
            <a:r>
              <a:rPr b="0" sz="1600" lang="en-US">
                <a:solidFill>
                  <a:srgbClr val="000000"/>
                </a:solidFill>
              </a:rPr>
              <a:t>Key Features</a:t>
            </a:r>
            <a:r>
              <a:rPr b="0" sz="1600" lang="en-US">
                <a:solidFill>
                  <a:srgbClr val="000000"/>
                </a:solidFill>
              </a:rPr>
              <a:t>:</a:t>
            </a:r>
            <a:br>
              <a:rPr b="0" sz="1600" lang="en-US">
                <a:solidFill>
                  <a:srgbClr val="000000"/>
                </a:solidFill>
              </a:rPr>
            </a:br>
            <a:endParaRPr b="0" sz="1600" lang="en-IN">
              <a:solidFill>
                <a:srgbClr val="000000"/>
              </a:solidFill>
            </a:endParaRPr>
          </a:p>
        </p:txBody>
      </p:sp>
      <p:cxnSp>
        <p:nvCxnSpPr>
          <p:cNvPr id="3145732"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6" name=""/>
          <p:cNvSpPr txBox="1"/>
          <p:nvPr/>
        </p:nvSpPr>
        <p:spPr>
          <a:xfrm>
            <a:off x="513626" y="2205930"/>
            <a:ext cx="7974523" cy="1932940"/>
          </a:xfrm>
          <a:prstGeom prst="rect"/>
        </p:spPr>
        <p:txBody>
          <a:bodyPr rtlCol="0" wrap="square">
            <a:spAutoFit/>
          </a:bodyPr>
          <a:p>
            <a:pPr indent="-285750" marL="290513">
              <a:lnSpc>
                <a:spcPct val="150000"/>
              </a:lnSpc>
              <a:buFont typeface="Arial"/>
              <a:buChar char="•"/>
            </a:pPr>
            <a:r>
              <a:rPr sz="1600" lang="en-GB">
                <a:solidFill>
                  <a:srgbClr val="000000"/>
                </a:solidFill>
              </a:rPr>
              <a:t>User Registration and Authentication</a:t>
            </a:r>
            <a:endParaRPr sz="1600" lang="en-GB">
              <a:solidFill>
                <a:srgbClr val="000000"/>
              </a:solidFill>
            </a:endParaRPr>
          </a:p>
          <a:p>
            <a:pPr indent="-285750" marL="290513">
              <a:lnSpc>
                <a:spcPct val="150000"/>
              </a:lnSpc>
              <a:buFont typeface="Arial"/>
              <a:buChar char="•"/>
            </a:pPr>
            <a:r>
              <a:rPr sz="1600" lang="en-US">
                <a:solidFill>
                  <a:srgbClr val="000000"/>
                </a:solidFill>
              </a:rPr>
              <a:t>Notes Upload and Organization</a:t>
            </a:r>
            <a:endParaRPr sz="1600" lang="en-GB">
              <a:solidFill>
                <a:srgbClr val="000000"/>
              </a:solidFill>
            </a:endParaRPr>
          </a:p>
          <a:p>
            <a:pPr indent="-285750" marL="290513">
              <a:lnSpc>
                <a:spcPct val="150000"/>
              </a:lnSpc>
              <a:buFont typeface="Arial"/>
              <a:buChar char="•"/>
            </a:pPr>
            <a:r>
              <a:rPr sz="1600" lang="en-US">
                <a:solidFill>
                  <a:srgbClr val="000000"/>
                </a:solidFill>
              </a:rPr>
              <a:t>Search and Filtering</a:t>
            </a:r>
            <a:endParaRPr sz="1600" lang="en-GB">
              <a:solidFill>
                <a:srgbClr val="000000"/>
              </a:solidFill>
            </a:endParaRPr>
          </a:p>
          <a:p>
            <a:pPr indent="-285750" marL="290513">
              <a:lnSpc>
                <a:spcPct val="150000"/>
              </a:lnSpc>
              <a:buFont typeface="Arial"/>
              <a:buChar char="•"/>
            </a:pPr>
            <a:r>
              <a:rPr sz="1600" lang="en-US">
                <a:solidFill>
                  <a:srgbClr val="000000"/>
                </a:solidFill>
              </a:rPr>
              <a:t>Customization Options</a:t>
            </a:r>
            <a:endParaRPr sz="1600" lang="en-GB">
              <a:solidFill>
                <a:srgbClr val="000000"/>
              </a:solidFill>
            </a:endParaRPr>
          </a:p>
          <a:p>
            <a:pPr indent="-285750" marL="290513">
              <a:lnSpc>
                <a:spcPct val="150000"/>
              </a:lnSpc>
              <a:buFont typeface="Arial"/>
              <a:buChar char="•"/>
            </a:pPr>
            <a:r>
              <a:rPr sz="1600" lang="en-US">
                <a:solidFill>
                  <a:srgbClr val="000000"/>
                </a:solidFill>
              </a:rPr>
              <a:t>Security and Privacy</a:t>
            </a:r>
            <a:endParaRPr sz="1600" lang="en-GB">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8" name="Shape 60"/>
        <p:cNvGrpSpPr/>
        <p:nvPr/>
      </p:nvGrpSpPr>
      <p:grpSpPr>
        <a:xfrm>
          <a:off x="0" y="0"/>
          <a:ext cx="0" cy="0"/>
          <a:chOff x="0" y="0"/>
          <a:chExt cx="0" cy="0"/>
        </a:xfrm>
      </p:grpSpPr>
      <p:sp>
        <p:nvSpPr>
          <p:cNvPr id="1048619" name="Google Shape;61;g5fab984687_2_0"/>
          <p:cNvSpPr txBox="1">
            <a:spLocks noGrp="1"/>
          </p:cNvSpPr>
          <p:nvPr>
            <p:ph type="title" idx="4294967295"/>
          </p:nvPr>
        </p:nvSpPr>
        <p:spPr>
          <a:xfrm>
            <a:off x="131032" y="682130"/>
            <a:ext cx="9135151" cy="3918194"/>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Proposed Solution</a:t>
            </a:r>
            <a:br>
              <a:rPr b="1" sz="1600" lang="en-US">
                <a:solidFill>
                  <a:srgbClr val="213163"/>
                </a:solidFill>
              </a:rPr>
            </a:br>
            <a:r>
              <a:rPr b="1" sz="1600" lang="en-US">
                <a:solidFill>
                  <a:srgbClr val="213163"/>
                </a:solidFill>
              </a:rPr>
              <a:t> </a:t>
            </a:r>
            <a:r>
              <a:rPr b="1" sz="1600" lang="en-US">
                <a:solidFill>
                  <a:srgbClr val="213163"/>
                </a:solidFill>
              </a:rPr>
              <a:t> </a:t>
            </a:r>
            <a:r>
              <a:rPr b="1" sz="1600" lang="en-US">
                <a:solidFill>
                  <a:srgbClr val="213163"/>
                </a:solidFill>
              </a:rPr>
              <a:t> </a:t>
            </a:r>
            <a:r>
              <a:rPr b="1" sz="1600" lang="en-US">
                <a:solidFill>
                  <a:srgbClr val="213163"/>
                </a:solidFill>
              </a:rPr>
              <a:t> </a:t>
            </a:r>
            <a:r>
              <a:rPr b="1" sz="1600" lang="en-US">
                <a:solidFill>
                  <a:srgbClr val="213163"/>
                </a:solidFill>
              </a:rPr>
              <a:t> </a:t>
            </a:r>
            <a:endParaRPr sz="1600" lang="en-IN"/>
          </a:p>
        </p:txBody>
      </p:sp>
      <p:sp>
        <p:nvSpPr>
          <p:cNvPr id="1048620" name="TextBox 10"/>
          <p:cNvSpPr txBox="1"/>
          <p:nvPr/>
        </p:nvSpPr>
        <p:spPr>
          <a:xfrm>
            <a:off x="138533" y="1102220"/>
            <a:ext cx="8866934" cy="376834"/>
          </a:xfrm>
          <a:prstGeom prst="rect"/>
          <a:noFill/>
        </p:spPr>
        <p:txBody>
          <a:bodyPr wrap="square">
            <a:spAutoFit/>
          </a:bodyPr>
          <a:p>
            <a:pPr algn="l">
              <a:lnSpc>
                <a:spcPct val="150000"/>
              </a:lnSpc>
            </a:pPr>
            <a:r>
              <a:rPr b="0" i="0" lang="en-US">
                <a:solidFill>
                  <a:srgbClr val="374151"/>
                </a:solidFill>
                <a:effectLst/>
                <a:latin typeface="Times New Roman" panose="02020603050405020304" pitchFamily="18" charset="0"/>
                <a:cs typeface="Times New Roman" panose="02020603050405020304" pitchFamily="18" charset="0"/>
              </a:rPr>
              <a:t>.</a:t>
            </a:r>
          </a:p>
        </p:txBody>
      </p:sp>
      <p:sp>
        <p:nvSpPr>
          <p:cNvPr id="1048621" name=""/>
          <p:cNvSpPr txBox="1"/>
          <p:nvPr/>
        </p:nvSpPr>
        <p:spPr>
          <a:xfrm>
            <a:off x="205274" y="1102220"/>
            <a:ext cx="8874049" cy="1005840"/>
          </a:xfrm>
          <a:prstGeom prst="rect"/>
        </p:spPr>
        <p:txBody>
          <a:bodyPr rtlCol="0" wrap="square">
            <a:spAutoFit/>
          </a:bodyPr>
          <a:p>
            <a:pPr indent="0" marL="4763">
              <a:lnSpc>
                <a:spcPct val="150000"/>
              </a:lnSpc>
              <a:buNone/>
            </a:pPr>
            <a:r>
              <a:rPr b="1" sz="1400" lang="en-US">
                <a:solidFill>
                  <a:srgbClr val="000000"/>
                </a:solidFill>
              </a:rPr>
              <a:t>User Authentication and Profile Management:</a:t>
            </a:r>
            <a:endParaRPr b="1" sz="1400" lang="en-GB">
              <a:solidFill>
                <a:srgbClr val="000000"/>
              </a:solidFill>
            </a:endParaRPr>
          </a:p>
          <a:p>
            <a:pPr indent="0" marL="4763">
              <a:lnSpc>
                <a:spcPct val="150000"/>
              </a:lnSpc>
              <a:buNone/>
            </a:pP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I</a:t>
            </a:r>
            <a:r>
              <a:rPr sz="1400" lang="en-US">
                <a:solidFill>
                  <a:srgbClr val="000000"/>
                </a:solidFill>
              </a:rPr>
              <a:t>mplement user registration and login functionalities using Django's built-in authentication system.</a:t>
            </a:r>
            <a:endParaRPr sz="1400" lang="en-GB">
              <a:solidFill>
                <a:srgbClr val="000000"/>
              </a:solidFill>
            </a:endParaRPr>
          </a:p>
          <a:p>
            <a:pPr indent="0" marL="4763">
              <a:lnSpc>
                <a:spcPct val="150000"/>
              </a:lnSpc>
              <a:buNone/>
            </a:pP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Allow users to manage their profiles, including profile pictures, contact information, and preferences.</a:t>
            </a:r>
            <a:endParaRPr sz="1400" lang="en-GB">
              <a:solidFill>
                <a:srgbClr val="000000"/>
              </a:solidFill>
            </a:endParaRPr>
          </a:p>
        </p:txBody>
      </p:sp>
      <p:sp>
        <p:nvSpPr>
          <p:cNvPr id="1048622" name=""/>
          <p:cNvSpPr txBox="1"/>
          <p:nvPr/>
        </p:nvSpPr>
        <p:spPr>
          <a:xfrm>
            <a:off x="138532" y="2108060"/>
            <a:ext cx="8599456" cy="1615440"/>
          </a:xfrm>
          <a:prstGeom prst="rect"/>
        </p:spPr>
        <p:txBody>
          <a:bodyPr rtlCol="0" wrap="square">
            <a:spAutoFit/>
          </a:bodyPr>
          <a:p>
            <a:pPr>
              <a:lnSpc>
                <a:spcPct val="150000"/>
              </a:lnSpc>
            </a:pPr>
            <a:r>
              <a:rPr b="1" sz="1400" lang="en-US">
                <a:solidFill>
                  <a:srgbClr val="000000"/>
                </a:solidFill>
              </a:rPr>
              <a:t>Notes Management</a:t>
            </a:r>
            <a:r>
              <a:rPr sz="1400" lang="en-US">
                <a:solidFill>
                  <a:srgbClr val="000000"/>
                </a:solidFill>
              </a:rPr>
              <a:t>:</a:t>
            </a:r>
            <a:endParaRPr sz="2800" lang="en-GB">
              <a:solidFill>
                <a:srgbClr val="000000"/>
              </a:solidFill>
            </a:endParaRPr>
          </a:p>
          <a:p>
            <a:pPr>
              <a:lnSpc>
                <a:spcPct val="150000"/>
              </a:lnSpc>
            </a:pP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Develop a user-friendly interface for uploading notes, including support for various file formats such as PDFs, documents, and images.</a:t>
            </a:r>
            <a:endParaRPr sz="2800" lang="en-GB">
              <a:solidFill>
                <a:srgbClr val="000000"/>
              </a:solidFill>
            </a:endParaRPr>
          </a:p>
          <a:p>
            <a:pPr>
              <a:lnSpc>
                <a:spcPct val="150000"/>
              </a:lnSpc>
            </a:pP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Implement features for organizing notes into categories, subjects, or custom tags for easy navigation and search.</a:t>
            </a:r>
            <a:endParaRPr sz="2800" lang="en-GB">
              <a:solidFill>
                <a:srgbClr val="000000"/>
              </a:solidFill>
            </a:endParaRPr>
          </a:p>
        </p:txBody>
      </p:sp>
      <p:sp>
        <p:nvSpPr>
          <p:cNvPr id="1048623" name=""/>
          <p:cNvSpPr txBox="1"/>
          <p:nvPr/>
        </p:nvSpPr>
        <p:spPr>
          <a:xfrm>
            <a:off x="131032" y="3723499"/>
            <a:ext cx="8726337" cy="1310639"/>
          </a:xfrm>
          <a:prstGeom prst="rect"/>
        </p:spPr>
        <p:txBody>
          <a:bodyPr rtlCol="0" wrap="square">
            <a:spAutoFit/>
          </a:bodyPr>
          <a:p>
            <a:pPr>
              <a:lnSpc>
                <a:spcPct val="150000"/>
              </a:lnSpc>
            </a:pPr>
            <a:r>
              <a:rPr b="1" sz="1400" lang="en-US">
                <a:solidFill>
                  <a:srgbClr val="000000"/>
                </a:solidFill>
              </a:rPr>
              <a:t>Search and Filtering:</a:t>
            </a:r>
            <a:endParaRPr b="1" sz="1400" lang="en-GB">
              <a:solidFill>
                <a:srgbClr val="000000"/>
              </a:solidFill>
            </a:endParaRPr>
          </a:p>
          <a:p>
            <a:pPr>
              <a:lnSpc>
                <a:spcPct val="150000"/>
              </a:lnSpc>
            </a:pP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Develop robust search functionality to allow users to search for notes based on keywords, categories, tags, or user-specific filters.</a:t>
            </a:r>
            <a:endParaRPr sz="1400" lang="en-GB">
              <a:solidFill>
                <a:srgbClr val="000000"/>
              </a:solidFill>
            </a:endParaRPr>
          </a:p>
          <a:p>
            <a:pPr>
              <a:lnSpc>
                <a:spcPct val="150000"/>
              </a:lnSpc>
            </a:pP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Implement advanced filtering options to refine search results and improve user experience.</a:t>
            </a:r>
            <a:endParaRPr sz="1400" lang="en-GB">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26" name="TextBox 2"/>
          <p:cNvSpPr txBox="1"/>
          <p:nvPr/>
        </p:nvSpPr>
        <p:spPr>
          <a:xfrm>
            <a:off x="457200" y="752832"/>
            <a:ext cx="8017933" cy="700000"/>
          </a:xfrm>
          <a:prstGeom prst="rect"/>
          <a:noFill/>
        </p:spPr>
        <p:txBody>
          <a:bodyPr wrap="square">
            <a:spAutoFit/>
          </a:bodyPr>
          <a:p>
            <a:pPr algn="l" lvl="1" marL="457200">
              <a:lnSpc>
                <a:spcPct val="150000"/>
              </a:lnSpc>
            </a:pPr>
            <a:endParaRPr b="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mj-lt"/>
              <a:buAutoNum type="arabicPeriod"/>
            </a:pPr>
            <a:endParaRPr b="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3"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7" name=""/>
          <p:cNvSpPr txBox="1"/>
          <p:nvPr/>
        </p:nvSpPr>
        <p:spPr>
          <a:xfrm>
            <a:off x="0" y="645111"/>
            <a:ext cx="8874201" cy="1615440"/>
          </a:xfrm>
          <a:prstGeom prst="rect"/>
        </p:spPr>
        <p:txBody>
          <a:bodyPr rtlCol="0" wrap="square">
            <a:spAutoFit/>
          </a:bodyPr>
          <a:p>
            <a:pPr>
              <a:lnSpc>
                <a:spcPct val="150000"/>
              </a:lnSpc>
            </a:pPr>
            <a:r>
              <a:rPr b="1" sz="1400" lang="en-US">
                <a:solidFill>
                  <a:srgbClr val="000000"/>
                </a:solidFill>
              </a:rPr>
              <a:t>Security and Privacy:</a:t>
            </a:r>
            <a:endParaRPr b="1" sz="1400" lang="en-GB">
              <a:solidFill>
                <a:srgbClr val="000000"/>
              </a:solidFill>
            </a:endParaRPr>
          </a:p>
          <a:p>
            <a:pPr>
              <a:lnSpc>
                <a:spcPct val="150000"/>
              </a:lnSpc>
            </a:pP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Ensure data security through secure authentication methods, encrypted data storage, and HTTPS protocol for secure communication.</a:t>
            </a:r>
            <a:endParaRPr sz="1400" lang="en-GB">
              <a:solidFill>
                <a:srgbClr val="000000"/>
              </a:solidFill>
            </a:endParaRPr>
          </a:p>
          <a:p>
            <a:pPr>
              <a:lnSpc>
                <a:spcPct val="150000"/>
              </a:lnSpc>
            </a:pP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Implement access control mechanisms to manage permissions for sharing notes, ensuring privacy and confidentiality</a:t>
            </a:r>
            <a:endParaRPr sz="1400" lang="en-GB">
              <a:solidFill>
                <a:srgbClr val="000000"/>
              </a:solidFill>
            </a:endParaRPr>
          </a:p>
        </p:txBody>
      </p:sp>
      <p:sp>
        <p:nvSpPr>
          <p:cNvPr id="1048628" name=""/>
          <p:cNvSpPr txBox="1"/>
          <p:nvPr/>
        </p:nvSpPr>
        <p:spPr>
          <a:xfrm>
            <a:off x="156313" y="2368271"/>
            <a:ext cx="8831375" cy="1310639"/>
          </a:xfrm>
          <a:prstGeom prst="rect"/>
        </p:spPr>
        <p:txBody>
          <a:bodyPr rtlCol="0" wrap="square">
            <a:spAutoFit/>
          </a:bodyPr>
          <a:p>
            <a:pPr>
              <a:lnSpc>
                <a:spcPct val="150000"/>
              </a:lnSpc>
            </a:pPr>
            <a:r>
              <a:rPr b="1" sz="1400" lang="en-US">
                <a:solidFill>
                  <a:srgbClr val="000000"/>
                </a:solidFill>
              </a:rPr>
              <a:t>Responsive Design and Cross-Platform Compatibility:</a:t>
            </a:r>
            <a:endParaRPr b="1" sz="1400" lang="en-GB">
              <a:solidFill>
                <a:srgbClr val="000000"/>
              </a:solidFill>
            </a:endParaRPr>
          </a:p>
          <a:p>
            <a:pPr>
              <a:lnSpc>
                <a:spcPct val="150000"/>
              </a:lnSpc>
            </a:pP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Design the web application with a responsive layout to ensure compatibility and optimal user experience across devices, including desktops, tablets, and mobile phones.</a:t>
            </a:r>
            <a:endParaRPr sz="1400" lang="en-GB">
              <a:solidFill>
                <a:srgbClr val="000000"/>
              </a:solidFill>
            </a:endParaRPr>
          </a:p>
          <a:p>
            <a:pPr>
              <a:lnSpc>
                <a:spcPct val="150000"/>
              </a:lnSpc>
            </a:pP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 </a:t>
            </a:r>
            <a:r>
              <a:rPr sz="1400" lang="en-US">
                <a:solidFill>
                  <a:srgbClr val="000000"/>
                </a:solidFill>
              </a:rPr>
              <a:t>Utilize HTML5, CSS3, and JavaScript frameworks like Bootstrap for responsive design and interactivity.</a:t>
            </a:r>
            <a:endParaRPr sz="1400" lang="en-GB">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2" name="Shape 60"/>
        <p:cNvGrpSpPr/>
        <p:nvPr/>
      </p:nvGrpSpPr>
      <p:grpSpPr>
        <a:xfrm>
          <a:off x="0" y="0"/>
          <a:ext cx="0" cy="0"/>
          <a:chOff x="0" y="0"/>
          <a:chExt cx="0" cy="0"/>
        </a:xfrm>
      </p:grpSpPr>
      <p:sp>
        <p:nvSpPr>
          <p:cNvPr id="1048629"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Technology Used</a:t>
            </a:r>
            <a:endParaRPr sz="1600" lang="en-IN"/>
          </a:p>
        </p:txBody>
      </p:sp>
      <p:sp>
        <p:nvSpPr>
          <p:cNvPr id="1048630" name="Google Shape;62;g5fab984687_2_0"/>
          <p:cNvSpPr txBox="1"/>
          <p:nvPr/>
        </p:nvSpPr>
        <p:spPr>
          <a:xfrm>
            <a:off x="128063" y="1059160"/>
            <a:ext cx="5314387" cy="3790000"/>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p:txBody>
      </p:sp>
      <p:graphicFrame>
        <p:nvGraphicFramePr>
          <p:cNvPr id="4194304" name="Diagram 4"/>
          <p:cNvGraphicFramePr>
            <a:graphicFrameLocks/>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pic>
        <p:nvPicPr>
          <p:cNvPr id="2097158" name="Picture 8"/>
          <p:cNvPicPr>
            <a:picLocks noChangeAspect="1"/>
          </p:cNvPicPr>
          <p:nvPr/>
        </p:nvPicPr>
        <p:blipFill>
          <a:blip xmlns:r="http://schemas.openxmlformats.org/officeDocument/2006/relationships" r:embed="rId6"/>
          <a:stretch>
            <a:fillRect/>
          </a:stretch>
        </p:blipFill>
        <p:spPr>
          <a:xfrm>
            <a:off x="1021171" y="1723257"/>
            <a:ext cx="2956469" cy="2573047"/>
          </a:xfrm>
          <a:prstGeom prst="rect"/>
        </p:spPr>
      </p:pic>
      <p:pic>
        <p:nvPicPr>
          <p:cNvPr id="2097159" name="Picture 10"/>
          <p:cNvPicPr>
            <a:picLocks noChangeAspect="1"/>
          </p:cNvPicPr>
          <p:nvPr/>
        </p:nvPicPr>
        <p:blipFill>
          <a:blip xmlns:r="http://schemas.openxmlformats.org/officeDocument/2006/relationships" r:embed="rId7"/>
          <a:stretch>
            <a:fillRect/>
          </a:stretch>
        </p:blipFill>
        <p:spPr>
          <a:xfrm>
            <a:off x="4564380" y="1712692"/>
            <a:ext cx="4165599" cy="2090952"/>
          </a:xfrm>
          <a:prstGeom prst="rect"/>
        </p:spPr>
      </p:pic>
      <p:sp>
        <p:nvSpPr>
          <p:cNvPr id="1048631" name="TextBox 11"/>
          <p:cNvSpPr txBox="1"/>
          <p:nvPr/>
        </p:nvSpPr>
        <p:spPr>
          <a:xfrm>
            <a:off x="1000361" y="1361511"/>
            <a:ext cx="3318484" cy="307777"/>
          </a:xfrm>
          <a:prstGeom prst="rect"/>
          <a:noFill/>
        </p:spPr>
        <p:txBody>
          <a:bodyPr rtlCol="0" wrap="square">
            <a:spAutoFit/>
          </a:bodyPr>
          <a:p>
            <a:pPr algn="ctr"/>
            <a:r>
              <a:rPr lang="en-US"/>
              <a:t>Front-end</a:t>
            </a:r>
          </a:p>
        </p:txBody>
      </p:sp>
      <p:sp>
        <p:nvSpPr>
          <p:cNvPr id="1048632" name="TextBox 12"/>
          <p:cNvSpPr txBox="1"/>
          <p:nvPr/>
        </p:nvSpPr>
        <p:spPr>
          <a:xfrm>
            <a:off x="4865736" y="1287522"/>
            <a:ext cx="3580969" cy="307777"/>
          </a:xfrm>
          <a:prstGeom prst="rect"/>
          <a:noFill/>
        </p:spPr>
        <p:txBody>
          <a:bodyPr rtlCol="0" wrap="square">
            <a:spAutoFit/>
          </a:bodyPr>
          <a:p>
            <a:pPr algn="ctr"/>
            <a:r>
              <a:rPr lang="en-US"/>
              <a:t>Back-end</a:t>
            </a:r>
          </a:p>
        </p:txBody>
      </p:sp>
      <p:cxnSp>
        <p:nvCxnSpPr>
          <p:cNvPr id="3145734" name="Straight Connector 5"/>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5" name="Shape 60"/>
        <p:cNvGrpSpPr/>
        <p:nvPr/>
      </p:nvGrpSpPr>
      <p:grpSpPr>
        <a:xfrm>
          <a:off x="0" y="0"/>
          <a:ext cx="0" cy="0"/>
          <a:chOff x="0" y="0"/>
          <a:chExt cx="0" cy="0"/>
        </a:xfrm>
      </p:grpSpPr>
      <p:sp>
        <p:nvSpPr>
          <p:cNvPr id="1048635"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Modelling &amp; Results</a:t>
            </a:r>
            <a:endParaRPr sz="1600" lang="en-IN"/>
          </a:p>
        </p:txBody>
      </p:sp>
      <p:cxnSp>
        <p:nvCxnSpPr>
          <p:cNvPr id="3145735"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6" name=""/>
          <p:cNvSpPr txBox="1"/>
          <p:nvPr/>
        </p:nvSpPr>
        <p:spPr>
          <a:xfrm>
            <a:off x="383631" y="1206121"/>
            <a:ext cx="1708266" cy="294641"/>
          </a:xfrm>
          <a:prstGeom prst="rect"/>
        </p:spPr>
        <p:txBody>
          <a:bodyPr rtlCol="0" wrap="square">
            <a:spAutoFit/>
          </a:bodyPr>
          <a:p>
            <a:r>
              <a:rPr b="1" sz="1400" lang="en-US">
                <a:solidFill>
                  <a:srgbClr val="000000"/>
                </a:solidFill>
              </a:rPr>
              <a:t>Data Modeling</a:t>
            </a:r>
            <a:r>
              <a:rPr b="1" sz="1400" lang="en-US">
                <a:solidFill>
                  <a:srgbClr val="000000"/>
                </a:solidFill>
              </a:rPr>
              <a:t>:</a:t>
            </a:r>
            <a:endParaRPr b="1" sz="1400" lang="en-GB">
              <a:solidFill>
                <a:srgbClr val="000000"/>
              </a:solidFill>
            </a:endParaRPr>
          </a:p>
        </p:txBody>
      </p:sp>
      <p:sp>
        <p:nvSpPr>
          <p:cNvPr id="1048637" name=""/>
          <p:cNvSpPr txBox="1"/>
          <p:nvPr/>
        </p:nvSpPr>
        <p:spPr>
          <a:xfrm>
            <a:off x="857499" y="1500761"/>
            <a:ext cx="4000000" cy="904240"/>
          </a:xfrm>
          <a:prstGeom prst="rect"/>
        </p:spPr>
        <p:txBody>
          <a:bodyPr rtlCol="0" wrap="square">
            <a:spAutoFit/>
          </a:bodyPr>
          <a:p>
            <a:pPr indent="-285750" marL="290513">
              <a:buFont typeface="Arial"/>
              <a:buChar char="•"/>
            </a:pPr>
            <a:r>
              <a:rPr sz="1400" lang="en-US">
                <a:solidFill>
                  <a:srgbClr val="000000"/>
                </a:solidFill>
              </a:rPr>
              <a:t>User Model</a:t>
            </a:r>
            <a:endParaRPr sz="1400" lang="en-GB">
              <a:solidFill>
                <a:srgbClr val="000000"/>
              </a:solidFill>
            </a:endParaRPr>
          </a:p>
          <a:p>
            <a:pPr indent="-285750" marL="290513">
              <a:buFont typeface="Arial"/>
              <a:buChar char="•"/>
            </a:pPr>
            <a:r>
              <a:rPr sz="1400" lang="en-US">
                <a:solidFill>
                  <a:srgbClr val="000000"/>
                </a:solidFill>
              </a:rPr>
              <a:t>Note Model</a:t>
            </a:r>
            <a:r>
              <a:rPr sz="1400" lang="en-US">
                <a:solidFill>
                  <a:srgbClr val="000000"/>
                </a:solidFill>
              </a:rPr>
              <a:t>S</a:t>
            </a:r>
            <a:endParaRPr sz="1400" lang="en-GB">
              <a:solidFill>
                <a:srgbClr val="000000"/>
              </a:solidFill>
            </a:endParaRPr>
          </a:p>
          <a:p>
            <a:pPr indent="-285750" marL="290513">
              <a:buFont typeface="Arial"/>
              <a:buChar char="•"/>
            </a:pPr>
            <a:r>
              <a:rPr sz="1400" lang="en-US">
                <a:solidFill>
                  <a:srgbClr val="000000"/>
                </a:solidFill>
              </a:rPr>
              <a:t>earch Model</a:t>
            </a:r>
            <a:endParaRPr sz="1400" lang="en-GB">
              <a:solidFill>
                <a:srgbClr val="000000"/>
              </a:solidFill>
            </a:endParaRPr>
          </a:p>
          <a:p>
            <a:pPr indent="-285750" marL="290513">
              <a:buFont typeface="Arial"/>
              <a:buChar char="•"/>
            </a:pPr>
            <a:r>
              <a:rPr sz="1400" lang="en-US">
                <a:solidFill>
                  <a:srgbClr val="000000"/>
                </a:solidFill>
              </a:rPr>
              <a:t>Activity Log Mode</a:t>
            </a:r>
            <a:endParaRPr sz="1400" lang="en-GB">
              <a:solidFill>
                <a:srgbClr val="000000"/>
              </a:solidFill>
            </a:endParaRPr>
          </a:p>
        </p:txBody>
      </p:sp>
      <p:sp>
        <p:nvSpPr>
          <p:cNvPr id="1048638" name=""/>
          <p:cNvSpPr txBox="1"/>
          <p:nvPr/>
        </p:nvSpPr>
        <p:spPr>
          <a:xfrm>
            <a:off x="383631" y="2531699"/>
            <a:ext cx="4000000" cy="294640"/>
          </a:xfrm>
          <a:prstGeom prst="rect"/>
        </p:spPr>
        <p:txBody>
          <a:bodyPr rtlCol="0" wrap="square">
            <a:spAutoFit/>
          </a:bodyPr>
          <a:p>
            <a:r>
              <a:rPr b="1" sz="1400" lang="en-US">
                <a:solidFill>
                  <a:srgbClr val="000000"/>
                </a:solidFill>
              </a:rPr>
              <a:t>R</a:t>
            </a:r>
            <a:r>
              <a:rPr b="1" sz="1400" lang="en-US">
                <a:solidFill>
                  <a:srgbClr val="000000"/>
                </a:solidFill>
              </a:rPr>
              <a:t>e</a:t>
            </a:r>
            <a:r>
              <a:rPr b="1" sz="1400" lang="en-US">
                <a:solidFill>
                  <a:srgbClr val="000000"/>
                </a:solidFill>
              </a:rPr>
              <a:t>s</a:t>
            </a:r>
            <a:r>
              <a:rPr b="1" sz="1400" lang="en-US">
                <a:solidFill>
                  <a:srgbClr val="000000"/>
                </a:solidFill>
              </a:rPr>
              <a:t>u</a:t>
            </a:r>
            <a:r>
              <a:rPr b="1" sz="1400" lang="en-US">
                <a:solidFill>
                  <a:srgbClr val="000000"/>
                </a:solidFill>
              </a:rPr>
              <a:t>l</a:t>
            </a:r>
            <a:r>
              <a:rPr b="1" sz="1400" lang="en-US">
                <a:solidFill>
                  <a:srgbClr val="000000"/>
                </a:solidFill>
              </a:rPr>
              <a:t>t </a:t>
            </a:r>
            <a:endParaRPr b="1" sz="1400" lang="en-GB">
              <a:solidFill>
                <a:srgbClr val="000000"/>
              </a:solidFill>
            </a:endParaRPr>
          </a:p>
        </p:txBody>
      </p:sp>
      <p:sp>
        <p:nvSpPr>
          <p:cNvPr id="1048639" name=""/>
          <p:cNvSpPr txBox="1"/>
          <p:nvPr/>
        </p:nvSpPr>
        <p:spPr>
          <a:xfrm>
            <a:off x="857499" y="2793695"/>
            <a:ext cx="7104283" cy="396240"/>
          </a:xfrm>
          <a:prstGeom prst="rect"/>
        </p:spPr>
        <p:txBody>
          <a:bodyPr rtlCol="0" wrap="square">
            <a:spAutoFit/>
          </a:bodyPr>
          <a:p>
            <a:pPr indent="-285750" marL="290513">
              <a:lnSpc>
                <a:spcPct val="150000"/>
              </a:lnSpc>
              <a:buFont typeface="Arial"/>
              <a:buChar char="•"/>
            </a:pPr>
            <a:r>
              <a:rPr sz="1400" lang="en-US">
                <a:solidFill>
                  <a:srgbClr val="000000"/>
                </a:solidFill>
              </a:rPr>
              <a:t>A fully functional web application accessible via web browsers on various devices.</a:t>
            </a:r>
            <a:endParaRPr sz="1400" lang="en-GB">
              <a:solidFill>
                <a:srgbClr val="000000"/>
              </a:solidFill>
            </a:endParaRPr>
          </a:p>
        </p:txBody>
      </p:sp>
      <p:sp>
        <p:nvSpPr>
          <p:cNvPr id="1048640" name=""/>
          <p:cNvSpPr txBox="1"/>
          <p:nvPr/>
        </p:nvSpPr>
        <p:spPr>
          <a:xfrm>
            <a:off x="857498" y="3088336"/>
            <a:ext cx="7541568" cy="396239"/>
          </a:xfrm>
          <a:prstGeom prst="rect"/>
        </p:spPr>
        <p:txBody>
          <a:bodyPr rtlCol="0" wrap="square">
            <a:spAutoFit/>
          </a:bodyPr>
          <a:p>
            <a:pPr indent="-285750" marL="290513">
              <a:lnSpc>
                <a:spcPct val="150000"/>
              </a:lnSpc>
              <a:buFont typeface="Arial"/>
              <a:buChar char="•"/>
            </a:pPr>
            <a:r>
              <a:rPr sz="1400" lang="en-US">
                <a:solidFill>
                  <a:srgbClr val="000000"/>
                </a:solidFill>
              </a:rPr>
              <a:t>User-friendly interface for uploading, organizing, sharing, and collaborating on notes.</a:t>
            </a:r>
            <a:endParaRPr sz="1400" lang="en-GB">
              <a:solidFill>
                <a:srgbClr val="000000"/>
              </a:solidFill>
            </a:endParaRPr>
          </a:p>
        </p:txBody>
      </p:sp>
      <p:sp>
        <p:nvSpPr>
          <p:cNvPr id="1048641" name=""/>
          <p:cNvSpPr txBox="1"/>
          <p:nvPr/>
        </p:nvSpPr>
        <p:spPr>
          <a:xfrm>
            <a:off x="857498" y="3384282"/>
            <a:ext cx="7234170" cy="701040"/>
          </a:xfrm>
          <a:prstGeom prst="rect"/>
        </p:spPr>
        <p:txBody>
          <a:bodyPr rtlCol="0" wrap="square">
            <a:spAutoFit/>
          </a:bodyPr>
          <a:p>
            <a:pPr indent="-285750" marL="290513">
              <a:lnSpc>
                <a:spcPct val="150000"/>
              </a:lnSpc>
              <a:buFont typeface="Arial"/>
              <a:buChar char="•"/>
            </a:pPr>
            <a:r>
              <a:rPr sz="1400" lang="en-US">
                <a:solidFill>
                  <a:srgbClr val="000000"/>
                </a:solidFill>
              </a:rPr>
              <a:t>Secure authentication and access control mechanisms to protect user data and ensure privacy.</a:t>
            </a:r>
            <a:endParaRPr sz="1400" lang="en-GB">
              <a:solidFill>
                <a:srgbClr val="000000"/>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Dr Moinudeen Syed</dc:creator>
  <cp:lastModifiedBy>VARADHARAJAN A</cp:lastModifiedBy>
  <dcterms:created xsi:type="dcterms:W3CDTF">2024-04-06T21:59:12Z</dcterms:created>
  <dcterms:modified xsi:type="dcterms:W3CDTF">2024-04-09T10:19:40Z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2129adcc68aa44198d14a3f434e0139c</vt:lpwstr>
  </property>
</Properties>
</file>