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779" autoAdjust="0"/>
  </p:normalViewPr>
  <p:slideViewPr>
    <p:cSldViewPr snapToGrid="0">
      <p:cViewPr varScale="1">
        <p:scale>
          <a:sx n="80" d="100"/>
          <a:sy n="80" d="100"/>
        </p:scale>
        <p:origin x="782" y="6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AF7B5-AC8A-47EB-8BAC-F8756EE038AD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56FCC-D5B6-4752-A45C-7A88ACB88B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747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D56FCC-D5B6-4752-A45C-7A88ACB88BB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27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=""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njanasrimanjunath/Sustainable_Agriculture.g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=""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245251" y="2658979"/>
            <a:ext cx="701630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Precision Fertiliser and </a:t>
            </a:r>
            <a:r>
              <a:rPr lang="en-I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Pesticide Recommendation System</a:t>
            </a:r>
          </a:p>
          <a:p>
            <a:pPr algn="r"/>
            <a:r>
              <a:rPr lang="en-IN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Name: </a:t>
            </a:r>
            <a:r>
              <a:rPr lang="en-IN" sz="28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Sanjana</a:t>
            </a:r>
            <a:r>
              <a:rPr lang="en-IN" sz="28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Sri </a:t>
            </a:r>
            <a:r>
              <a:rPr lang="en-IN" sz="28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Manjunath</a:t>
            </a:r>
            <a:endParaRPr lang="en-IN" sz="2800" b="1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IN" sz="2400" b="1" dirty="0" smtClean="0">
                <a:solidFill>
                  <a:schemeClr val="bg1"/>
                </a:solidFill>
              </a:rPr>
              <a:t>AICTE Student ID: STU66a0ea4e860831721821774</a:t>
            </a:r>
            <a:endParaRPr lang="en-US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=""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</a:t>
            </a:r>
            <a:r>
              <a:rPr lang="en-US" sz="2000" b="1" dirty="0" smtClean="0">
                <a:solidFill>
                  <a:srgbClr val="213163"/>
                </a:solidFill>
              </a:rPr>
              <a:t>of </a:t>
            </a:r>
            <a:r>
              <a:rPr lang="en-US" sz="2000" b="1" dirty="0" err="1" smtClean="0">
                <a:solidFill>
                  <a:srgbClr val="213163"/>
                </a:solidFill>
              </a:rPr>
              <a:t>XGBClassifier</a:t>
            </a:r>
            <a:r>
              <a:rPr lang="en-US" sz="2000" b="1" dirty="0" smtClean="0">
                <a:solidFill>
                  <a:srgbClr val="213163"/>
                </a:solidFill>
              </a:rPr>
              <a:t> 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759" y="1636295"/>
            <a:ext cx="6972904" cy="4996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2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53" y="1985662"/>
            <a:ext cx="8916644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6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8968" y="1540042"/>
            <a:ext cx="10908632" cy="18162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project demonstrates how </a:t>
            </a:r>
            <a:r>
              <a:rPr lang="en-US" b="1" dirty="0"/>
              <a:t>AI and data-driven methods</a:t>
            </a:r>
            <a:r>
              <a:rPr lang="en-US" dirty="0"/>
              <a:t> can empower farmers to make informed decisions while promoting sustainable agriculture. By combining machine learning with expert-driven rules, the system </a:t>
            </a:r>
            <a:r>
              <a:rPr lang="en-US" dirty="0" smtClean="0"/>
              <a:t>provides </a:t>
            </a:r>
            <a:r>
              <a:rPr lang="en-US" dirty="0"/>
              <a:t>fertilizer </a:t>
            </a:r>
            <a:r>
              <a:rPr lang="en-US" dirty="0" smtClean="0"/>
              <a:t>suggestions, pesticide recommendations </a:t>
            </a:r>
            <a:r>
              <a:rPr lang="en-US" dirty="0"/>
              <a:t>and eco-friendly alternatives. The user-friendly interface ensures easy access, helping reduce chemical overuse, improve yields, and support long-term soil health. This solution showcases the potential of technology to drive environmentally responsible farming practices for a better future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=""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Rectangle 8"/>
          <p:cNvSpPr/>
          <p:nvPr/>
        </p:nvSpPr>
        <p:spPr>
          <a:xfrm>
            <a:off x="191911" y="1800434"/>
            <a:ext cx="8813074" cy="3457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 smtClean="0"/>
              <a:t> Understanding </a:t>
            </a:r>
            <a:r>
              <a:rPr lang="en-US" b="1" dirty="0"/>
              <a:t>Sustainable Farming Practices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Learn how </a:t>
            </a:r>
            <a:r>
              <a:rPr lang="en-US" sz="1600" dirty="0"/>
              <a:t>AI </a:t>
            </a:r>
            <a:r>
              <a:rPr lang="en-US" sz="1600" dirty="0" smtClean="0"/>
              <a:t>can </a:t>
            </a:r>
            <a:r>
              <a:rPr lang="en-US" sz="1600" dirty="0"/>
              <a:t>help </a:t>
            </a:r>
            <a:r>
              <a:rPr lang="en-US" sz="1600" dirty="0" smtClean="0"/>
              <a:t>to reduce </a:t>
            </a:r>
            <a:r>
              <a:rPr lang="en-US" sz="1600" dirty="0"/>
              <a:t>the use of harmful fertilizers and pesticides.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Explore ways to protect soil, water, and biodiversity for healthier farming.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 Applying </a:t>
            </a:r>
            <a:r>
              <a:rPr lang="en-US" b="1" dirty="0"/>
              <a:t>Green </a:t>
            </a:r>
            <a:r>
              <a:rPr lang="en-US" b="1" dirty="0" smtClean="0"/>
              <a:t>Skills using AI </a:t>
            </a:r>
            <a:r>
              <a:rPr lang="en-US" b="1" dirty="0"/>
              <a:t>for Agriculture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 smtClean="0"/>
              <a:t>Using </a:t>
            </a:r>
            <a:r>
              <a:rPr lang="en-US" sz="1600" dirty="0"/>
              <a:t>data </a:t>
            </a:r>
            <a:r>
              <a:rPr lang="en-US" sz="1600" dirty="0" smtClean="0"/>
              <a:t>of soil</a:t>
            </a:r>
            <a:r>
              <a:rPr lang="en-US" sz="1600" dirty="0"/>
              <a:t>, weather, and crops to create accurate fertilizer and </a:t>
            </a:r>
            <a:endParaRPr lang="en-US" sz="1600" dirty="0" smtClean="0"/>
          </a:p>
          <a:p>
            <a:pPr marL="457200" lvl="1"/>
            <a:r>
              <a:rPr lang="en-US" sz="1600" dirty="0"/>
              <a:t> </a:t>
            </a:r>
            <a:r>
              <a:rPr lang="en-US" sz="1600" dirty="0" smtClean="0"/>
              <a:t>     pesticide </a:t>
            </a:r>
            <a:r>
              <a:rPr lang="en-US" sz="1600" dirty="0"/>
              <a:t>recommendations.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Build AI models that are efficient and environmentally friendly.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 Develop </a:t>
            </a:r>
            <a:r>
              <a:rPr lang="en-US" b="1" dirty="0"/>
              <a:t>Practical Skills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Work with real agricultural data to solve farming challenges.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Create tools that farmers can easily use to manage their crops better.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 Collaborate </a:t>
            </a:r>
            <a:r>
              <a:rPr lang="en-US" b="1" dirty="0"/>
              <a:t>and Present Solutions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Engage in mentoring and group learning to enhance my project.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Present my solution to industry experts and learn how to make it more effective.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13163"/>
                </a:solidFill>
              </a:rPr>
              <a:t>Tools</a:t>
            </a:r>
            <a:r>
              <a:rPr lang="en-IN" sz="2000" b="1" dirty="0" smtClean="0">
                <a:solidFill>
                  <a:srgbClr val="213163"/>
                </a:solidFill>
              </a:rPr>
              <a:t> </a:t>
            </a:r>
            <a:r>
              <a:rPr lang="en-IN" sz="2000" b="1" dirty="0">
                <a:solidFill>
                  <a:srgbClr val="213163"/>
                </a:solidFill>
              </a:rPr>
              <a:t>and Technology used 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3172" y="1782497"/>
            <a:ext cx="1095347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 smtClean="0"/>
              <a:t>1. Programming Language</a:t>
            </a:r>
          </a:p>
          <a:p>
            <a:r>
              <a:rPr lang="en-US" sz="1800" b="1" dirty="0" smtClean="0"/>
              <a:t>       </a:t>
            </a:r>
            <a:r>
              <a:rPr lang="en-US" sz="1800" dirty="0" smtClean="0"/>
              <a:t>Python 3.1.8 </a:t>
            </a:r>
            <a:r>
              <a:rPr lang="en-US" sz="1800" dirty="0"/>
              <a:t>– The core language used for implementing ML models, rule-based </a:t>
            </a:r>
            <a:r>
              <a:rPr lang="en-US" sz="1800" dirty="0" smtClean="0"/>
              <a:t>logic.</a:t>
            </a:r>
            <a:endParaRPr lang="en-US" sz="1800" dirty="0"/>
          </a:p>
          <a:p>
            <a:r>
              <a:rPr lang="en-US" sz="1800" b="1" dirty="0" smtClean="0"/>
              <a:t>2. ML </a:t>
            </a:r>
            <a:r>
              <a:rPr lang="en-US" sz="1800" b="1" dirty="0"/>
              <a:t>&amp; Data Handling</a:t>
            </a:r>
          </a:p>
          <a:p>
            <a:r>
              <a:rPr lang="en-US" sz="1800" b="1" dirty="0" smtClean="0"/>
              <a:t>       </a:t>
            </a:r>
            <a:r>
              <a:rPr lang="en-US" sz="1800" dirty="0" err="1" smtClean="0"/>
              <a:t>Scikit</a:t>
            </a:r>
            <a:r>
              <a:rPr lang="en-US" sz="1800" dirty="0" smtClean="0"/>
              <a:t>-learn </a:t>
            </a:r>
            <a:r>
              <a:rPr lang="en-US" sz="1800" dirty="0"/>
              <a:t>– Used for training the crop recommendation model based on soil and weather data.</a:t>
            </a:r>
          </a:p>
          <a:p>
            <a:r>
              <a:rPr lang="en-US" sz="1800" b="1" dirty="0" smtClean="0"/>
              <a:t>       </a:t>
            </a:r>
            <a:r>
              <a:rPr lang="en-US" sz="1800" dirty="0" smtClean="0"/>
              <a:t>Pandas </a:t>
            </a:r>
            <a:r>
              <a:rPr lang="en-US" sz="1800" dirty="0"/>
              <a:t>– For handling datasets (fertilizer and pesticide recommendations).</a:t>
            </a:r>
          </a:p>
          <a:p>
            <a:r>
              <a:rPr lang="en-US" sz="1800" dirty="0" smtClean="0"/>
              <a:t>       </a:t>
            </a:r>
            <a:r>
              <a:rPr lang="en-US" sz="1800" dirty="0" err="1" smtClean="0"/>
              <a:t>NumPy</a:t>
            </a:r>
            <a:r>
              <a:rPr lang="en-US" sz="1800" dirty="0" smtClean="0"/>
              <a:t> </a:t>
            </a:r>
            <a:r>
              <a:rPr lang="en-US" sz="1800" dirty="0"/>
              <a:t>– For numerical computations and array manipulation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</a:t>
            </a:r>
            <a:r>
              <a:rPr lang="en-US" sz="1800" dirty="0" err="1" smtClean="0"/>
              <a:t>Matplotlib</a:t>
            </a:r>
            <a:r>
              <a:rPr lang="en-US" sz="1800" dirty="0"/>
              <a:t> </a:t>
            </a:r>
            <a:r>
              <a:rPr lang="en-US" sz="1800" dirty="0" smtClean="0"/>
              <a:t>- Create </a:t>
            </a:r>
            <a:r>
              <a:rPr lang="en-US" sz="1800" dirty="0"/>
              <a:t>graphs and charts for soil nutrients, rainfall patterns, and crop suggestions.</a:t>
            </a:r>
            <a:endParaRPr lang="en-US" sz="1800" dirty="0" smtClean="0"/>
          </a:p>
          <a:p>
            <a:r>
              <a:rPr lang="en-US" sz="1800" b="1" dirty="0" smtClean="0"/>
              <a:t>3. </a:t>
            </a:r>
            <a:r>
              <a:rPr lang="en-US" sz="1800" b="1" dirty="0"/>
              <a:t>Development Environment</a:t>
            </a:r>
          </a:p>
          <a:p>
            <a:r>
              <a:rPr lang="en-US" sz="1800" b="1" dirty="0" smtClean="0"/>
              <a:t>       </a:t>
            </a:r>
            <a:r>
              <a:rPr lang="en-US" sz="1800" dirty="0" smtClean="0"/>
              <a:t>Google </a:t>
            </a:r>
            <a:r>
              <a:rPr lang="en-US" sz="1800" dirty="0" err="1" smtClean="0"/>
              <a:t>Colab</a:t>
            </a:r>
            <a:r>
              <a:rPr lang="en-US" sz="1800" dirty="0"/>
              <a:t> </a:t>
            </a:r>
            <a:r>
              <a:rPr lang="en-US" sz="1800" dirty="0" smtClean="0"/>
              <a:t>- </a:t>
            </a:r>
            <a:r>
              <a:rPr lang="en-US" sz="1800" dirty="0"/>
              <a:t>Interactive cloud-based Python environment for development, testing, </a:t>
            </a:r>
            <a:r>
              <a:rPr lang="en-US" sz="1800" dirty="0" smtClean="0"/>
              <a:t>and</a:t>
            </a:r>
          </a:p>
          <a:p>
            <a:r>
              <a:rPr lang="en-US" sz="1800" dirty="0"/>
              <a:t> </a:t>
            </a:r>
            <a:r>
              <a:rPr lang="en-US" sz="1800" dirty="0" smtClean="0"/>
              <a:t>                                 </a:t>
            </a:r>
            <a:r>
              <a:rPr lang="en-US" sz="1800" dirty="0"/>
              <a:t>experimentation without local setup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4. Dataset </a:t>
            </a:r>
            <a:r>
              <a:rPr lang="en-US" sz="1800" dirty="0" smtClean="0"/>
              <a:t>– </a:t>
            </a:r>
            <a:r>
              <a:rPr lang="en-US" sz="1800" dirty="0" err="1" smtClean="0"/>
              <a:t>Kaggle</a:t>
            </a:r>
            <a:r>
              <a:rPr lang="en-US" sz="1800" dirty="0" smtClean="0"/>
              <a:t>-”Crop Recommendation dataset”</a:t>
            </a:r>
            <a:endParaRPr lang="en-US" sz="1800" dirty="0"/>
          </a:p>
          <a:p>
            <a:r>
              <a:rPr lang="en-US" sz="1800" b="1" dirty="0" smtClean="0"/>
              <a:t>5. </a:t>
            </a:r>
            <a:r>
              <a:rPr lang="en-US" sz="1800" b="1" dirty="0" smtClean="0"/>
              <a:t>Version </a:t>
            </a:r>
            <a:r>
              <a:rPr lang="en-US" sz="1800" b="1" dirty="0"/>
              <a:t>Control</a:t>
            </a:r>
          </a:p>
          <a:p>
            <a:r>
              <a:rPr lang="en-US" sz="1800" b="1" dirty="0" smtClean="0"/>
              <a:t>       </a:t>
            </a:r>
            <a:r>
              <a:rPr lang="en-US" sz="1800" dirty="0" err="1" smtClean="0"/>
              <a:t>Git</a:t>
            </a:r>
            <a:r>
              <a:rPr lang="en-US" sz="1800" dirty="0" smtClean="0"/>
              <a:t> </a:t>
            </a:r>
            <a:r>
              <a:rPr lang="en-US" sz="1800" dirty="0"/>
              <a:t>&amp; GitHub – For tracking code changes, collaboration, and sharing the project repository publicly.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68356" y="1701885"/>
            <a:ext cx="1087348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Definition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the need for crop, fertilizer, and pesticide recommendations to support sustainable farming.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Gathering soil, weather, and crop datasets from open sources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Clean, normalize, and structure data for ML modeling and rule-based logic.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Crop Recommendation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and train a classification model using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-learn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suggest suitable crops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1. Random Forest Classifier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2. SVC(Support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Vector Classifier)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3. </a:t>
            </a:r>
            <a:r>
              <a:rPr lang="en-US" altLang="en-US" sz="1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XGBClasssifier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Fertilizer &amp; Pesticide Suggestion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rule-based recommendations with eco-friendly alternatives to reduce chemical usage.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Sustainability Tips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Providing practical tip like crop rotation and water conservation for long-term soil health.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09575" y="1694774"/>
            <a:ext cx="1049655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Farmers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accurate, data-driven advice for crop selection and fertilizer and pesticide use.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Overuse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chemical fertilizers and pesticides leads to soil degradation and environmental harm.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and soil conditions vary,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decision-making complex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farmers.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awareness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sustainable and eco-friendly agricultural practices.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tool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needed to provide real-time recommendations based on soil and climate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Helping farmers make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informed decisions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improve crop yield and promote long-term soil health.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4825" y="1704974"/>
            <a:ext cx="10220325" cy="3252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“Precision Fertilizer and Pesticide Recommendation System for Sustainable Agriculture”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An </a:t>
            </a:r>
            <a:r>
              <a:rPr lang="en-US" dirty="0"/>
              <a:t>AI-based system that helps farmers choose the </a:t>
            </a:r>
            <a:r>
              <a:rPr lang="en-US" dirty="0" smtClean="0"/>
              <a:t>right fertilizers and pesticides </a:t>
            </a:r>
            <a:r>
              <a:rPr lang="en-US" dirty="0"/>
              <a:t>using soil and weather data. The tool provides recommendations that reduce chemical use and promote sustainable farming practices.</a:t>
            </a:r>
          </a:p>
          <a:p>
            <a:r>
              <a:rPr lang="en-US" b="1" dirty="0"/>
              <a:t>Key Features: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Crop </a:t>
            </a:r>
            <a:r>
              <a:rPr lang="en-US" b="1" dirty="0"/>
              <a:t>prediction</a:t>
            </a:r>
            <a:r>
              <a:rPr lang="en-US" dirty="0"/>
              <a:t> based on soil nutrients and climate.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Fertilizer and  Pesticide </a:t>
            </a:r>
            <a:r>
              <a:rPr lang="en-US" b="1" dirty="0"/>
              <a:t>suggestions</a:t>
            </a:r>
            <a:r>
              <a:rPr lang="en-US" dirty="0"/>
              <a:t> with eco-friendly alternatives.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Sustainability </a:t>
            </a:r>
            <a:r>
              <a:rPr lang="en-US" b="1" dirty="0"/>
              <a:t>tips</a:t>
            </a:r>
            <a:r>
              <a:rPr lang="en-US" dirty="0"/>
              <a:t> like crop rotation and organic methods</a:t>
            </a:r>
            <a:r>
              <a:rPr lang="en-US" dirty="0" smtClean="0"/>
              <a:t>.</a:t>
            </a:r>
            <a:endParaRPr lang="en-US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b="1" dirty="0" smtClean="0"/>
              <a:t>Promotes </a:t>
            </a:r>
            <a:r>
              <a:rPr lang="en-US" b="1" dirty="0"/>
              <a:t>sustainable agriculture</a:t>
            </a:r>
            <a:r>
              <a:rPr lang="en-US" dirty="0"/>
              <a:t> and improves long-term soil health</a:t>
            </a:r>
            <a:r>
              <a:rPr lang="en-US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dirty="0"/>
          </a:p>
          <a:p>
            <a:r>
              <a:rPr lang="en-US" b="1" dirty="0" err="1" smtClean="0"/>
              <a:t>Git</a:t>
            </a:r>
            <a:r>
              <a:rPr lang="en-US" b="1" dirty="0" smtClean="0"/>
              <a:t> URL </a:t>
            </a:r>
            <a:r>
              <a:rPr lang="en-US" dirty="0" smtClean="0"/>
              <a:t>: </a:t>
            </a:r>
            <a:r>
              <a:rPr lang="en-US" dirty="0">
                <a:hlinkClick r:id="rId3"/>
              </a:rPr>
              <a:t>https://github.com/sanjanasrimanjunath/Sustainable_Agriculture.git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</a:t>
            </a:r>
            <a:r>
              <a:rPr lang="en-US" sz="2000" b="1" dirty="0" smtClean="0">
                <a:solidFill>
                  <a:srgbClr val="213163"/>
                </a:solidFill>
              </a:rPr>
              <a:t>Code</a:t>
            </a:r>
            <a:r>
              <a:rPr lang="en-US" sz="2000" b="1" dirty="0" smtClean="0">
                <a:solidFill>
                  <a:srgbClr val="213163"/>
                </a:solidFill>
              </a:rPr>
              <a:t>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095512"/>
            <a:ext cx="6096000" cy="6669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endParaRPr lang="en-IN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4" y="1574455"/>
            <a:ext cx="7636042" cy="488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</a:t>
            </a:r>
            <a:r>
              <a:rPr lang="en-US" sz="2000" b="1" dirty="0" smtClean="0">
                <a:solidFill>
                  <a:srgbClr val="213163"/>
                </a:solidFill>
              </a:rPr>
              <a:t>Random Forest Classifier</a:t>
            </a:r>
            <a:r>
              <a:rPr lang="en-US" sz="2000" b="1" dirty="0" smtClean="0">
                <a:solidFill>
                  <a:srgbClr val="213163"/>
                </a:solidFill>
              </a:rPr>
              <a:t>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48000" y="3095512"/>
            <a:ext cx="6096000" cy="6669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srgbClr val="D4D4D4"/>
                </a:solidFill>
                <a:latin typeface="Courier New" panose="02070309020205020404" pitchFamily="49" charset="0"/>
              </a:rPr>
              <a:t/>
            </a:r>
            <a:br>
              <a:rPr lang="en-IN" dirty="0">
                <a:solidFill>
                  <a:srgbClr val="D4D4D4"/>
                </a:solidFill>
                <a:latin typeface="Courier New" panose="02070309020205020404" pitchFamily="49" charset="0"/>
              </a:rPr>
            </a:br>
            <a:endParaRPr lang="en-IN" dirty="0">
              <a:solidFill>
                <a:srgbClr val="D4D4D4"/>
              </a:solidFill>
              <a:latin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747" y="1636295"/>
            <a:ext cx="8454189" cy="495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4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</a:t>
            </a:r>
            <a:r>
              <a:rPr lang="en-US" sz="2000" b="1" dirty="0" smtClean="0">
                <a:solidFill>
                  <a:srgbClr val="213163"/>
                </a:solidFill>
              </a:rPr>
              <a:t>SVC()</a:t>
            </a:r>
            <a:r>
              <a:rPr lang="en-US" sz="2000" b="1" dirty="0" smtClean="0">
                <a:solidFill>
                  <a:srgbClr val="213163"/>
                </a:solidFill>
              </a:rPr>
              <a:t>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73" y="1709687"/>
            <a:ext cx="6111770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512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132</TotalTime>
  <Words>503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Times New Roman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Microsoft account</cp:lastModifiedBy>
  <cp:revision>16</cp:revision>
  <dcterms:created xsi:type="dcterms:W3CDTF">2024-12-31T09:40:01Z</dcterms:created>
  <dcterms:modified xsi:type="dcterms:W3CDTF">2025-09-11T12:22:02Z</dcterms:modified>
</cp:coreProperties>
</file>